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Bebas Neue"/>
      <p:regular r:id="rId41"/>
    </p:embeddedFont>
    <p:embeddedFont>
      <p:font typeface="Fira Sans Extra Condensed Medium"/>
      <p:regular r:id="rId42"/>
      <p:bold r:id="rId43"/>
      <p:italic r:id="rId44"/>
      <p:boldItalic r:id="rId45"/>
    </p:embeddedFont>
    <p:embeddedFont>
      <p:font typeface="Fira Sans Extra Condensed"/>
      <p:regular r:id="rId46"/>
      <p:bold r:id="rId47"/>
      <p:italic r:id="rId48"/>
      <p:boldItalic r:id="rId49"/>
    </p:embeddedFont>
    <p:embeddedFont>
      <p:font typeface="Fira Sans Extra Condensed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hKL39xdPMceN09baOcvXjyfVk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FiraSansExtraCondensedMedium-regular.fntdata"/><Relationship Id="rId41" Type="http://schemas.openxmlformats.org/officeDocument/2006/relationships/font" Target="fonts/BebasNeue-regular.fntdata"/><Relationship Id="rId44" Type="http://schemas.openxmlformats.org/officeDocument/2006/relationships/font" Target="fonts/FiraSansExtraCondensedMedium-italic.fntdata"/><Relationship Id="rId43" Type="http://schemas.openxmlformats.org/officeDocument/2006/relationships/font" Target="fonts/FiraSansExtraCondensedMedium-bold.fntdata"/><Relationship Id="rId46" Type="http://schemas.openxmlformats.org/officeDocument/2006/relationships/font" Target="fonts/FiraSansExtraCondensed-regular.fntdata"/><Relationship Id="rId45" Type="http://schemas.openxmlformats.org/officeDocument/2006/relationships/font" Target="fonts/FiraSansExtraCondensed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ExtraCondensed-italic.fntdata"/><Relationship Id="rId47" Type="http://schemas.openxmlformats.org/officeDocument/2006/relationships/font" Target="fonts/FiraSansExtraCondensed-bold.fntdata"/><Relationship Id="rId49" Type="http://schemas.openxmlformats.org/officeDocument/2006/relationships/font" Target="fonts/FiraSansExtraCondense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-regular.fntdata"/><Relationship Id="rId36" Type="http://schemas.openxmlformats.org/officeDocument/2006/relationships/slide" Target="slides/slide32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ExtraCondensedSemiBold-bold.fntdata"/><Relationship Id="rId50" Type="http://schemas.openxmlformats.org/officeDocument/2006/relationships/font" Target="fonts/FiraSansExtraCondensedSemiBold-regular.fntdata"/><Relationship Id="rId53" Type="http://schemas.openxmlformats.org/officeDocument/2006/relationships/font" Target="fonts/FiraSansExtraCondensedSemiBold-boldItalic.fntdata"/><Relationship Id="rId52" Type="http://schemas.openxmlformats.org/officeDocument/2006/relationships/font" Target="fonts/FiraSansExtraCondensedSemiBold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Word Cloud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Describe the process of generating the word cloud, including data collection, text preprocessing (removing stop words, tokenization, etc.), and visualization.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Show examples of word clouds generated from your project and discuss the insights they provide.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/>
              <a:t>Machine Learning for Predicting Popular Brand Vaccines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Explain the purpose of this component and its relevance to the project.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Describe the machine learning model(s) used, including the algorithms, features, and target variable.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Discuss the process of training, validating, and testing the model, as well as any performance metrics used (e.g., accuracy, precision, recall, F1-score).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Present the results of the model and their implications for predicting popular brand vaccines.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cinations Infographics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4"/>
          <p:cNvSpPr/>
          <p:nvPr/>
        </p:nvSpPr>
        <p:spPr>
          <a:xfrm flipH="1">
            <a:off x="8623700" y="1202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4"/>
          <p:cNvSpPr/>
          <p:nvPr/>
        </p:nvSpPr>
        <p:spPr>
          <a:xfrm flipH="1">
            <a:off x="261500" y="484800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4"/>
          <p:cNvSpPr/>
          <p:nvPr/>
        </p:nvSpPr>
        <p:spPr>
          <a:xfrm flipH="1">
            <a:off x="8130450" y="3517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4"/>
          <p:cNvSpPr/>
          <p:nvPr/>
        </p:nvSpPr>
        <p:spPr>
          <a:xfrm flipH="1">
            <a:off x="653600" y="462342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4"/>
          <p:cNvSpPr/>
          <p:nvPr/>
        </p:nvSpPr>
        <p:spPr>
          <a:xfrm flipH="1">
            <a:off x="726800" y="3517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4"/>
          <p:cNvSpPr/>
          <p:nvPr/>
        </p:nvSpPr>
        <p:spPr>
          <a:xfrm flipH="1">
            <a:off x="8288325" y="467952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4"/>
          <p:cNvSpPr/>
          <p:nvPr/>
        </p:nvSpPr>
        <p:spPr>
          <a:xfrm flipH="1">
            <a:off x="7847250" y="49152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4"/>
          <p:cNvSpPr/>
          <p:nvPr/>
        </p:nvSpPr>
        <p:spPr>
          <a:xfrm flipH="1">
            <a:off x="8824100" y="484800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4"/>
          <p:cNvSpPr/>
          <p:nvPr/>
        </p:nvSpPr>
        <p:spPr>
          <a:xfrm flipH="1">
            <a:off x="149300" y="1964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4"/>
          <p:cNvSpPr/>
          <p:nvPr/>
        </p:nvSpPr>
        <p:spPr>
          <a:xfrm flipH="1">
            <a:off x="8903400" y="55935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4"/>
          <p:cNvSpPr/>
          <p:nvPr/>
        </p:nvSpPr>
        <p:spPr>
          <a:xfrm flipH="1">
            <a:off x="1246075" y="12415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4"/>
          <p:cNvSpPr txBox="1"/>
          <p:nvPr>
            <p:ph type="ctrTitle"/>
          </p:nvPr>
        </p:nvSpPr>
        <p:spPr>
          <a:xfrm>
            <a:off x="3560435" y="1252950"/>
            <a:ext cx="4572000" cy="21804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6500">
                <a:solidFill>
                  <a:srgbClr val="19191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1" name="Google Shape;21;p34"/>
          <p:cNvSpPr txBox="1"/>
          <p:nvPr>
            <p:ph idx="1" type="subTitle"/>
          </p:nvPr>
        </p:nvSpPr>
        <p:spPr>
          <a:xfrm>
            <a:off x="3560435" y="3433350"/>
            <a:ext cx="4572000" cy="4572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3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43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5"/>
          <p:cNvSpPr/>
          <p:nvPr/>
        </p:nvSpPr>
        <p:spPr>
          <a:xfrm flipH="1" rot="10800000">
            <a:off x="50" y="0"/>
            <a:ext cx="9144000" cy="1230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5"/>
          <p:cNvSpPr/>
          <p:nvPr/>
        </p:nvSpPr>
        <p:spPr>
          <a:xfrm flipH="1">
            <a:off x="0" y="3912600"/>
            <a:ext cx="9144000" cy="1230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5"/>
          <p:cNvSpPr txBox="1"/>
          <p:nvPr>
            <p:ph type="title"/>
          </p:nvPr>
        </p:nvSpPr>
        <p:spPr>
          <a:xfrm>
            <a:off x="457200" y="407881"/>
            <a:ext cx="822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45"/>
          <p:cNvSpPr/>
          <p:nvPr/>
        </p:nvSpPr>
        <p:spPr>
          <a:xfrm flipH="1">
            <a:off x="8623700" y="1202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5"/>
          <p:cNvSpPr/>
          <p:nvPr/>
        </p:nvSpPr>
        <p:spPr>
          <a:xfrm flipH="1">
            <a:off x="261500" y="484800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5"/>
          <p:cNvSpPr/>
          <p:nvPr/>
        </p:nvSpPr>
        <p:spPr>
          <a:xfrm flipH="1">
            <a:off x="8130450" y="3517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5"/>
          <p:cNvSpPr/>
          <p:nvPr/>
        </p:nvSpPr>
        <p:spPr>
          <a:xfrm flipH="1">
            <a:off x="653600" y="462342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5"/>
          <p:cNvSpPr/>
          <p:nvPr/>
        </p:nvSpPr>
        <p:spPr>
          <a:xfrm flipH="1">
            <a:off x="726800" y="3517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5"/>
          <p:cNvSpPr/>
          <p:nvPr/>
        </p:nvSpPr>
        <p:spPr>
          <a:xfrm flipH="1">
            <a:off x="8288325" y="467952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5"/>
          <p:cNvSpPr/>
          <p:nvPr/>
        </p:nvSpPr>
        <p:spPr>
          <a:xfrm flipH="1">
            <a:off x="7847250" y="49152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5"/>
          <p:cNvSpPr/>
          <p:nvPr/>
        </p:nvSpPr>
        <p:spPr>
          <a:xfrm flipH="1">
            <a:off x="8824100" y="484800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5"/>
          <p:cNvSpPr/>
          <p:nvPr/>
        </p:nvSpPr>
        <p:spPr>
          <a:xfrm flipH="1">
            <a:off x="149300" y="1964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5"/>
          <p:cNvSpPr/>
          <p:nvPr/>
        </p:nvSpPr>
        <p:spPr>
          <a:xfrm flipH="1">
            <a:off x="8903400" y="55935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5"/>
          <p:cNvSpPr/>
          <p:nvPr/>
        </p:nvSpPr>
        <p:spPr>
          <a:xfrm flipH="1">
            <a:off x="1246075" y="12415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solidFill>
          <a:schemeClr val="accen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/>
          <p:nvPr/>
        </p:nvSpPr>
        <p:spPr>
          <a:xfrm flipH="1" rot="10800000">
            <a:off x="50" y="0"/>
            <a:ext cx="9144000" cy="12309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6"/>
          <p:cNvSpPr/>
          <p:nvPr/>
        </p:nvSpPr>
        <p:spPr>
          <a:xfrm flipH="1">
            <a:off x="0" y="3912600"/>
            <a:ext cx="9144000" cy="12309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6"/>
          <p:cNvSpPr txBox="1"/>
          <p:nvPr>
            <p:ph type="title"/>
          </p:nvPr>
        </p:nvSpPr>
        <p:spPr>
          <a:xfrm>
            <a:off x="457200" y="407881"/>
            <a:ext cx="822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46"/>
          <p:cNvSpPr/>
          <p:nvPr/>
        </p:nvSpPr>
        <p:spPr>
          <a:xfrm>
            <a:off x="429000" y="1202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6"/>
          <p:cNvSpPr/>
          <p:nvPr/>
        </p:nvSpPr>
        <p:spPr>
          <a:xfrm>
            <a:off x="8791200" y="484800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6"/>
          <p:cNvSpPr/>
          <p:nvPr/>
        </p:nvSpPr>
        <p:spPr>
          <a:xfrm>
            <a:off x="922250" y="3517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6"/>
          <p:cNvSpPr/>
          <p:nvPr/>
        </p:nvSpPr>
        <p:spPr>
          <a:xfrm>
            <a:off x="8399100" y="462342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6"/>
          <p:cNvSpPr/>
          <p:nvPr/>
        </p:nvSpPr>
        <p:spPr>
          <a:xfrm>
            <a:off x="8325900" y="3517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6"/>
          <p:cNvSpPr/>
          <p:nvPr/>
        </p:nvSpPr>
        <p:spPr>
          <a:xfrm>
            <a:off x="764375" y="467952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6"/>
          <p:cNvSpPr/>
          <p:nvPr/>
        </p:nvSpPr>
        <p:spPr>
          <a:xfrm>
            <a:off x="1205450" y="49152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6"/>
          <p:cNvSpPr/>
          <p:nvPr/>
        </p:nvSpPr>
        <p:spPr>
          <a:xfrm>
            <a:off x="228600" y="484800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6"/>
          <p:cNvSpPr/>
          <p:nvPr/>
        </p:nvSpPr>
        <p:spPr>
          <a:xfrm>
            <a:off x="8903400" y="1964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6"/>
          <p:cNvSpPr/>
          <p:nvPr/>
        </p:nvSpPr>
        <p:spPr>
          <a:xfrm>
            <a:off x="149300" y="55935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6"/>
          <p:cNvSpPr/>
          <p:nvPr/>
        </p:nvSpPr>
        <p:spPr>
          <a:xfrm>
            <a:off x="7806625" y="12415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7"/>
          <p:cNvSpPr/>
          <p:nvPr/>
        </p:nvSpPr>
        <p:spPr>
          <a:xfrm flipH="1" rot="10800000">
            <a:off x="50" y="0"/>
            <a:ext cx="9144000" cy="1230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7"/>
          <p:cNvSpPr/>
          <p:nvPr/>
        </p:nvSpPr>
        <p:spPr>
          <a:xfrm flipH="1">
            <a:off x="0" y="3912600"/>
            <a:ext cx="9144000" cy="1230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7"/>
          <p:cNvSpPr txBox="1"/>
          <p:nvPr>
            <p:ph type="title"/>
          </p:nvPr>
        </p:nvSpPr>
        <p:spPr>
          <a:xfrm>
            <a:off x="457200" y="407881"/>
            <a:ext cx="822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3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47"/>
          <p:cNvSpPr/>
          <p:nvPr/>
        </p:nvSpPr>
        <p:spPr>
          <a:xfrm flipH="1">
            <a:off x="8623700" y="1202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7"/>
          <p:cNvSpPr/>
          <p:nvPr/>
        </p:nvSpPr>
        <p:spPr>
          <a:xfrm flipH="1">
            <a:off x="261500" y="484800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7"/>
          <p:cNvSpPr/>
          <p:nvPr/>
        </p:nvSpPr>
        <p:spPr>
          <a:xfrm flipH="1">
            <a:off x="8130450" y="3517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7"/>
          <p:cNvSpPr/>
          <p:nvPr/>
        </p:nvSpPr>
        <p:spPr>
          <a:xfrm flipH="1">
            <a:off x="653600" y="462342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7"/>
          <p:cNvSpPr/>
          <p:nvPr/>
        </p:nvSpPr>
        <p:spPr>
          <a:xfrm flipH="1">
            <a:off x="726800" y="3517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7"/>
          <p:cNvSpPr/>
          <p:nvPr/>
        </p:nvSpPr>
        <p:spPr>
          <a:xfrm flipH="1">
            <a:off x="8288325" y="467952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7"/>
          <p:cNvSpPr/>
          <p:nvPr/>
        </p:nvSpPr>
        <p:spPr>
          <a:xfrm flipH="1">
            <a:off x="7847250" y="49152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7"/>
          <p:cNvSpPr/>
          <p:nvPr/>
        </p:nvSpPr>
        <p:spPr>
          <a:xfrm flipH="1">
            <a:off x="8824100" y="484800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7"/>
          <p:cNvSpPr/>
          <p:nvPr/>
        </p:nvSpPr>
        <p:spPr>
          <a:xfrm flipH="1">
            <a:off x="149300" y="1964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7"/>
          <p:cNvSpPr/>
          <p:nvPr/>
        </p:nvSpPr>
        <p:spPr>
          <a:xfrm flipH="1">
            <a:off x="8903400" y="55935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7"/>
          <p:cNvSpPr/>
          <p:nvPr/>
        </p:nvSpPr>
        <p:spPr>
          <a:xfrm flipH="1">
            <a:off x="1246075" y="12415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/>
          <p:nvPr>
            <p:ph type="title"/>
          </p:nvPr>
        </p:nvSpPr>
        <p:spPr>
          <a:xfrm>
            <a:off x="457200" y="407875"/>
            <a:ext cx="822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3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35"/>
          <p:cNvSpPr/>
          <p:nvPr/>
        </p:nvSpPr>
        <p:spPr>
          <a:xfrm>
            <a:off x="505200" y="1964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5"/>
          <p:cNvSpPr/>
          <p:nvPr/>
        </p:nvSpPr>
        <p:spPr>
          <a:xfrm>
            <a:off x="8791200" y="484800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5"/>
          <p:cNvSpPr/>
          <p:nvPr/>
        </p:nvSpPr>
        <p:spPr>
          <a:xfrm>
            <a:off x="922250" y="3517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5"/>
          <p:cNvSpPr/>
          <p:nvPr/>
        </p:nvSpPr>
        <p:spPr>
          <a:xfrm>
            <a:off x="8399100" y="477582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5"/>
          <p:cNvSpPr/>
          <p:nvPr/>
        </p:nvSpPr>
        <p:spPr>
          <a:xfrm>
            <a:off x="8630700" y="3517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5"/>
          <p:cNvSpPr/>
          <p:nvPr/>
        </p:nvSpPr>
        <p:spPr>
          <a:xfrm>
            <a:off x="764375" y="467952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5"/>
          <p:cNvSpPr/>
          <p:nvPr/>
        </p:nvSpPr>
        <p:spPr>
          <a:xfrm>
            <a:off x="1205450" y="49152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5"/>
          <p:cNvSpPr/>
          <p:nvPr/>
        </p:nvSpPr>
        <p:spPr>
          <a:xfrm>
            <a:off x="457200" y="484800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5"/>
          <p:cNvSpPr/>
          <p:nvPr/>
        </p:nvSpPr>
        <p:spPr>
          <a:xfrm>
            <a:off x="8903400" y="196475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5"/>
          <p:cNvSpPr/>
          <p:nvPr/>
        </p:nvSpPr>
        <p:spPr>
          <a:xfrm>
            <a:off x="149300" y="55935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5"/>
          <p:cNvSpPr/>
          <p:nvPr/>
        </p:nvSpPr>
        <p:spPr>
          <a:xfrm>
            <a:off x="7806625" y="124150"/>
            <a:ext cx="112200" cy="112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36"/>
          <p:cNvSpPr txBox="1"/>
          <p:nvPr>
            <p:ph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" name="Google Shape;38;p36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37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8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38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" name="Google Shape;45;p38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0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41"/>
          <p:cNvSpPr txBox="1"/>
          <p:nvPr>
            <p:ph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2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457200" y="407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"/>
              <a:buNone/>
              <a:defRPr b="1" i="0" sz="35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"/>
              <a:buNone/>
              <a:defRPr b="1" i="0" sz="35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"/>
              <a:buNone/>
              <a:defRPr b="1" i="0" sz="35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"/>
              <a:buNone/>
              <a:defRPr b="1" i="0" sz="35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"/>
              <a:buNone/>
              <a:defRPr b="1" i="0" sz="35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"/>
              <a:buNone/>
              <a:defRPr b="1" i="0" sz="35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"/>
              <a:buNone/>
              <a:defRPr b="1" i="0" sz="35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"/>
              <a:buNone/>
              <a:defRPr b="1" i="0" sz="35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"/>
              <a:buNone/>
              <a:defRPr b="1" i="0" sz="3500" u="none" cap="none" strike="noStrik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457200" y="1319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5fyeQF11dBPmDXlr2eSresujJ9SRAlHGd3-TC-MkLmQ/edit?usp=sharing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vid-19.nchc.org.tw/dt_002-csse_covid_19_daily_reports_vaccine_city2.php" TargetMode="External"/><Relationship Id="rId4" Type="http://schemas.openxmlformats.org/officeDocument/2006/relationships/hyperlink" Target="https://github.com/APCLab/jieba-tw" TargetMode="External"/><Relationship Id="rId5" Type="http://schemas.openxmlformats.org/officeDocument/2006/relationships/hyperlink" Target="https://github.com/fxsjy/jieba/blob/master/extra_dict/stop_words.tx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>
            <p:ph type="ctrTitle"/>
          </p:nvPr>
        </p:nvSpPr>
        <p:spPr>
          <a:xfrm>
            <a:off x="3560435" y="1252950"/>
            <a:ext cx="4572000" cy="21804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4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b="1" sz="4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Vaccine Side     </a:t>
            </a:r>
            <a:endParaRPr b="1" sz="4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Effects</a:t>
            </a:r>
            <a:endParaRPr b="1" sz="4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"/>
          <p:cNvSpPr txBox="1"/>
          <p:nvPr>
            <p:ph idx="1" type="subTitle"/>
          </p:nvPr>
        </p:nvSpPr>
        <p:spPr>
          <a:xfrm>
            <a:off x="3560425" y="3433350"/>
            <a:ext cx="4572000" cy="2925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grpSp>
        <p:nvGrpSpPr>
          <p:cNvPr id="114" name="Google Shape;114;p1"/>
          <p:cNvGrpSpPr/>
          <p:nvPr/>
        </p:nvGrpSpPr>
        <p:grpSpPr>
          <a:xfrm>
            <a:off x="690680" y="405737"/>
            <a:ext cx="2782256" cy="6235341"/>
            <a:chOff x="477025" y="407872"/>
            <a:chExt cx="2933322" cy="6967640"/>
          </a:xfrm>
        </p:grpSpPr>
        <p:sp>
          <p:nvSpPr>
            <p:cNvPr id="115" name="Google Shape;115;p1"/>
            <p:cNvSpPr/>
            <p:nvPr/>
          </p:nvSpPr>
          <p:spPr>
            <a:xfrm>
              <a:off x="1562556" y="1608501"/>
              <a:ext cx="580905" cy="434742"/>
            </a:xfrm>
            <a:custGeom>
              <a:rect b="b" l="l" r="r" t="t"/>
              <a:pathLst>
                <a:path extrusionOk="0" h="4986" w="6718">
                  <a:moveTo>
                    <a:pt x="0" y="1"/>
                  </a:moveTo>
                  <a:lnTo>
                    <a:pt x="243" y="518"/>
                  </a:lnTo>
                  <a:cubicBezTo>
                    <a:pt x="912" y="1825"/>
                    <a:pt x="1611" y="3071"/>
                    <a:pt x="2219" y="3922"/>
                  </a:cubicBezTo>
                  <a:cubicBezTo>
                    <a:pt x="2675" y="4591"/>
                    <a:pt x="3100" y="4986"/>
                    <a:pt x="3344" y="4986"/>
                  </a:cubicBezTo>
                  <a:cubicBezTo>
                    <a:pt x="3617" y="4986"/>
                    <a:pt x="4012" y="4591"/>
                    <a:pt x="4499" y="3922"/>
                  </a:cubicBezTo>
                  <a:cubicBezTo>
                    <a:pt x="5167" y="2980"/>
                    <a:pt x="5988" y="1490"/>
                    <a:pt x="6717" y="1"/>
                  </a:cubicBezTo>
                  <a:lnTo>
                    <a:pt x="5684" y="1"/>
                  </a:lnTo>
                  <a:cubicBezTo>
                    <a:pt x="5654" y="548"/>
                    <a:pt x="5441" y="1065"/>
                    <a:pt x="5076" y="1490"/>
                  </a:cubicBezTo>
                  <a:cubicBezTo>
                    <a:pt x="4651" y="1946"/>
                    <a:pt x="4073" y="2189"/>
                    <a:pt x="3465" y="2189"/>
                  </a:cubicBezTo>
                  <a:lnTo>
                    <a:pt x="3374" y="2189"/>
                  </a:lnTo>
                  <a:cubicBezTo>
                    <a:pt x="2766" y="2189"/>
                    <a:pt x="2188" y="1946"/>
                    <a:pt x="1763" y="1490"/>
                  </a:cubicBezTo>
                  <a:cubicBezTo>
                    <a:pt x="1398" y="1065"/>
                    <a:pt x="1185" y="548"/>
                    <a:pt x="1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1859490" y="1788739"/>
              <a:ext cx="86" cy="8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1483696" y="979455"/>
              <a:ext cx="81541" cy="112304"/>
            </a:xfrm>
            <a:custGeom>
              <a:rect b="b" l="l" r="r" t="t"/>
              <a:pathLst>
                <a:path extrusionOk="0" h="1288" w="943">
                  <a:moveTo>
                    <a:pt x="730" y="0"/>
                  </a:moveTo>
                  <a:cubicBezTo>
                    <a:pt x="627" y="0"/>
                    <a:pt x="511" y="40"/>
                    <a:pt x="395" y="133"/>
                  </a:cubicBezTo>
                  <a:cubicBezTo>
                    <a:pt x="0" y="406"/>
                    <a:pt x="243" y="1257"/>
                    <a:pt x="942" y="1288"/>
                  </a:cubicBezTo>
                  <a:cubicBezTo>
                    <a:pt x="942" y="1227"/>
                    <a:pt x="942" y="1196"/>
                    <a:pt x="942" y="1196"/>
                  </a:cubicBezTo>
                  <a:cubicBezTo>
                    <a:pt x="882" y="771"/>
                    <a:pt x="851" y="376"/>
                    <a:pt x="821" y="11"/>
                  </a:cubicBezTo>
                  <a:cubicBezTo>
                    <a:pt x="792" y="4"/>
                    <a:pt x="762" y="0"/>
                    <a:pt x="730" y="0"/>
                  </a:cubicBezTo>
                  <a:close/>
                </a:path>
              </a:pathLst>
            </a:custGeom>
            <a:solidFill>
              <a:srgbClr val="CE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2151236" y="979455"/>
              <a:ext cx="81541" cy="112304"/>
            </a:xfrm>
            <a:custGeom>
              <a:rect b="b" l="l" r="r" t="t"/>
              <a:pathLst>
                <a:path extrusionOk="0" h="1288" w="943">
                  <a:moveTo>
                    <a:pt x="213" y="0"/>
                  </a:moveTo>
                  <a:cubicBezTo>
                    <a:pt x="181" y="0"/>
                    <a:pt x="151" y="4"/>
                    <a:pt x="122" y="11"/>
                  </a:cubicBezTo>
                  <a:cubicBezTo>
                    <a:pt x="122" y="376"/>
                    <a:pt x="61" y="771"/>
                    <a:pt x="1" y="1196"/>
                  </a:cubicBezTo>
                  <a:cubicBezTo>
                    <a:pt x="1" y="1227"/>
                    <a:pt x="1" y="1227"/>
                    <a:pt x="1" y="1288"/>
                  </a:cubicBezTo>
                  <a:cubicBezTo>
                    <a:pt x="700" y="1257"/>
                    <a:pt x="943" y="406"/>
                    <a:pt x="548" y="133"/>
                  </a:cubicBezTo>
                  <a:cubicBezTo>
                    <a:pt x="432" y="40"/>
                    <a:pt x="316" y="0"/>
                    <a:pt x="213" y="0"/>
                  </a:cubicBezTo>
                  <a:close/>
                </a:path>
              </a:pathLst>
            </a:custGeom>
            <a:solidFill>
              <a:srgbClr val="CE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2345705" y="3286276"/>
              <a:ext cx="833311" cy="821615"/>
            </a:xfrm>
            <a:custGeom>
              <a:rect b="b" l="l" r="r" t="t"/>
              <a:pathLst>
                <a:path extrusionOk="0" h="9423" w="9637">
                  <a:moveTo>
                    <a:pt x="1" y="0"/>
                  </a:moveTo>
                  <a:lnTo>
                    <a:pt x="1" y="1338"/>
                  </a:lnTo>
                  <a:lnTo>
                    <a:pt x="1278" y="4164"/>
                  </a:lnTo>
                  <a:lnTo>
                    <a:pt x="1338" y="4316"/>
                  </a:lnTo>
                  <a:lnTo>
                    <a:pt x="1399" y="4468"/>
                  </a:lnTo>
                  <a:lnTo>
                    <a:pt x="3436" y="9119"/>
                  </a:lnTo>
                  <a:lnTo>
                    <a:pt x="2737" y="9423"/>
                  </a:lnTo>
                  <a:lnTo>
                    <a:pt x="9424" y="9423"/>
                  </a:lnTo>
                  <a:cubicBezTo>
                    <a:pt x="9545" y="9423"/>
                    <a:pt x="9636" y="9301"/>
                    <a:pt x="9636" y="9180"/>
                  </a:cubicBezTo>
                  <a:lnTo>
                    <a:pt x="9636" y="8845"/>
                  </a:lnTo>
                  <a:lnTo>
                    <a:pt x="9636" y="8693"/>
                  </a:lnTo>
                  <a:lnTo>
                    <a:pt x="9636" y="8481"/>
                  </a:lnTo>
                  <a:lnTo>
                    <a:pt x="9636" y="7569"/>
                  </a:lnTo>
                  <a:lnTo>
                    <a:pt x="9636" y="6991"/>
                  </a:lnTo>
                  <a:lnTo>
                    <a:pt x="9636" y="6930"/>
                  </a:lnTo>
                  <a:lnTo>
                    <a:pt x="9636" y="6566"/>
                  </a:lnTo>
                  <a:lnTo>
                    <a:pt x="9636" y="4924"/>
                  </a:lnTo>
                  <a:lnTo>
                    <a:pt x="9636" y="4468"/>
                  </a:lnTo>
                  <a:lnTo>
                    <a:pt x="9636" y="4043"/>
                  </a:lnTo>
                  <a:lnTo>
                    <a:pt x="9636" y="2037"/>
                  </a:lnTo>
                  <a:cubicBezTo>
                    <a:pt x="9606" y="2037"/>
                    <a:pt x="9576" y="2037"/>
                    <a:pt x="9545" y="2006"/>
                  </a:cubicBezTo>
                  <a:cubicBezTo>
                    <a:pt x="9484" y="2006"/>
                    <a:pt x="9241" y="1885"/>
                    <a:pt x="9211" y="1459"/>
                  </a:cubicBezTo>
                  <a:cubicBezTo>
                    <a:pt x="9211" y="1277"/>
                    <a:pt x="9272" y="1155"/>
                    <a:pt x="9393" y="1064"/>
                  </a:cubicBezTo>
                  <a:cubicBezTo>
                    <a:pt x="9302" y="973"/>
                    <a:pt x="9241" y="790"/>
                    <a:pt x="9241" y="547"/>
                  </a:cubicBezTo>
                  <a:cubicBezTo>
                    <a:pt x="9272" y="456"/>
                    <a:pt x="9302" y="365"/>
                    <a:pt x="9332" y="304"/>
                  </a:cubicBezTo>
                  <a:cubicBezTo>
                    <a:pt x="9363" y="243"/>
                    <a:pt x="9393" y="213"/>
                    <a:pt x="9424" y="183"/>
                  </a:cubicBezTo>
                  <a:cubicBezTo>
                    <a:pt x="9424" y="183"/>
                    <a:pt x="9393" y="152"/>
                    <a:pt x="9393" y="152"/>
                  </a:cubicBezTo>
                  <a:cubicBezTo>
                    <a:pt x="9363" y="91"/>
                    <a:pt x="9332" y="61"/>
                    <a:pt x="93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345705" y="2401043"/>
              <a:ext cx="833311" cy="450611"/>
            </a:xfrm>
            <a:custGeom>
              <a:rect b="b" l="l" r="r" t="t"/>
              <a:pathLst>
                <a:path extrusionOk="0" h="5168" w="9637">
                  <a:moveTo>
                    <a:pt x="1" y="0"/>
                  </a:moveTo>
                  <a:lnTo>
                    <a:pt x="1" y="5167"/>
                  </a:lnTo>
                  <a:lnTo>
                    <a:pt x="9636" y="5167"/>
                  </a:lnTo>
                  <a:lnTo>
                    <a:pt x="96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1680759" y="2819767"/>
              <a:ext cx="780738" cy="1327855"/>
            </a:xfrm>
            <a:custGeom>
              <a:rect b="b" l="l" r="r" t="t"/>
              <a:pathLst>
                <a:path extrusionOk="0" h="15229" w="9029">
                  <a:moveTo>
                    <a:pt x="2980" y="1"/>
                  </a:moveTo>
                  <a:cubicBezTo>
                    <a:pt x="2311" y="274"/>
                    <a:pt x="1551" y="578"/>
                    <a:pt x="791" y="852"/>
                  </a:cubicBezTo>
                  <a:lnTo>
                    <a:pt x="1004" y="2615"/>
                  </a:lnTo>
                  <a:cubicBezTo>
                    <a:pt x="1034" y="2675"/>
                    <a:pt x="973" y="2736"/>
                    <a:pt x="913" y="2767"/>
                  </a:cubicBezTo>
                  <a:cubicBezTo>
                    <a:pt x="609" y="2858"/>
                    <a:pt x="305" y="2949"/>
                    <a:pt x="1" y="3040"/>
                  </a:cubicBezTo>
                  <a:lnTo>
                    <a:pt x="426" y="3982"/>
                  </a:lnTo>
                  <a:lnTo>
                    <a:pt x="1338" y="3587"/>
                  </a:lnTo>
                  <a:lnTo>
                    <a:pt x="1551" y="4043"/>
                  </a:lnTo>
                  <a:lnTo>
                    <a:pt x="609" y="4438"/>
                  </a:lnTo>
                  <a:lnTo>
                    <a:pt x="1277" y="5928"/>
                  </a:lnTo>
                  <a:lnTo>
                    <a:pt x="2828" y="5229"/>
                  </a:lnTo>
                  <a:lnTo>
                    <a:pt x="3010" y="5685"/>
                  </a:lnTo>
                  <a:lnTo>
                    <a:pt x="1460" y="6384"/>
                  </a:lnTo>
                  <a:lnTo>
                    <a:pt x="2129" y="7843"/>
                  </a:lnTo>
                  <a:lnTo>
                    <a:pt x="3040" y="7447"/>
                  </a:lnTo>
                  <a:lnTo>
                    <a:pt x="3253" y="7903"/>
                  </a:lnTo>
                  <a:lnTo>
                    <a:pt x="2311" y="8299"/>
                  </a:lnTo>
                  <a:lnTo>
                    <a:pt x="2980" y="9788"/>
                  </a:lnTo>
                  <a:lnTo>
                    <a:pt x="3040" y="9758"/>
                  </a:lnTo>
                  <a:lnTo>
                    <a:pt x="3162" y="9697"/>
                  </a:lnTo>
                  <a:lnTo>
                    <a:pt x="3253" y="9666"/>
                  </a:lnTo>
                  <a:lnTo>
                    <a:pt x="3588" y="9514"/>
                  </a:lnTo>
                  <a:lnTo>
                    <a:pt x="3891" y="9362"/>
                  </a:lnTo>
                  <a:lnTo>
                    <a:pt x="3952" y="9514"/>
                  </a:lnTo>
                  <a:lnTo>
                    <a:pt x="4043" y="9666"/>
                  </a:lnTo>
                  <a:lnTo>
                    <a:pt x="4104" y="9818"/>
                  </a:lnTo>
                  <a:lnTo>
                    <a:pt x="3314" y="10153"/>
                  </a:lnTo>
                  <a:lnTo>
                    <a:pt x="3162" y="10213"/>
                  </a:lnTo>
                  <a:lnTo>
                    <a:pt x="3314" y="10548"/>
                  </a:lnTo>
                  <a:lnTo>
                    <a:pt x="3831" y="11703"/>
                  </a:lnTo>
                  <a:lnTo>
                    <a:pt x="4743" y="11308"/>
                  </a:lnTo>
                  <a:lnTo>
                    <a:pt x="4955" y="11764"/>
                  </a:lnTo>
                  <a:lnTo>
                    <a:pt x="4013" y="12159"/>
                  </a:lnTo>
                  <a:lnTo>
                    <a:pt x="4682" y="13648"/>
                  </a:lnTo>
                  <a:lnTo>
                    <a:pt x="6232" y="12949"/>
                  </a:lnTo>
                  <a:lnTo>
                    <a:pt x="6445" y="13405"/>
                  </a:lnTo>
                  <a:lnTo>
                    <a:pt x="4895" y="14074"/>
                  </a:lnTo>
                  <a:lnTo>
                    <a:pt x="5381" y="15229"/>
                  </a:lnTo>
                  <a:lnTo>
                    <a:pt x="6627" y="14682"/>
                  </a:lnTo>
                  <a:lnTo>
                    <a:pt x="6779" y="14621"/>
                  </a:lnTo>
                  <a:lnTo>
                    <a:pt x="6931" y="14530"/>
                  </a:lnTo>
                  <a:lnTo>
                    <a:pt x="7448" y="14317"/>
                  </a:lnTo>
                  <a:lnTo>
                    <a:pt x="7569" y="14256"/>
                  </a:lnTo>
                  <a:lnTo>
                    <a:pt x="7721" y="14195"/>
                  </a:lnTo>
                  <a:lnTo>
                    <a:pt x="9028" y="13618"/>
                  </a:lnTo>
                  <a:lnTo>
                    <a:pt x="7721" y="10669"/>
                  </a:lnTo>
                  <a:lnTo>
                    <a:pt x="7569" y="10365"/>
                  </a:lnTo>
                  <a:lnTo>
                    <a:pt x="7417" y="10062"/>
                  </a:lnTo>
                  <a:lnTo>
                    <a:pt x="7326" y="9818"/>
                  </a:lnTo>
                  <a:lnTo>
                    <a:pt x="7265" y="9666"/>
                  </a:lnTo>
                  <a:lnTo>
                    <a:pt x="7174" y="9514"/>
                  </a:lnTo>
                  <a:lnTo>
                    <a:pt x="6901" y="8876"/>
                  </a:lnTo>
                  <a:lnTo>
                    <a:pt x="6749" y="8542"/>
                  </a:lnTo>
                  <a:lnTo>
                    <a:pt x="6627" y="8238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277394" y="2080329"/>
              <a:ext cx="969934" cy="1264204"/>
            </a:xfrm>
            <a:custGeom>
              <a:rect b="b" l="l" r="r" t="t"/>
              <a:pathLst>
                <a:path extrusionOk="0" h="14499" w="11217">
                  <a:moveTo>
                    <a:pt x="2220" y="0"/>
                  </a:moveTo>
                  <a:lnTo>
                    <a:pt x="2220" y="1003"/>
                  </a:lnTo>
                  <a:cubicBezTo>
                    <a:pt x="2220" y="1307"/>
                    <a:pt x="2098" y="1581"/>
                    <a:pt x="1855" y="1733"/>
                  </a:cubicBezTo>
                  <a:lnTo>
                    <a:pt x="365" y="2736"/>
                  </a:lnTo>
                  <a:cubicBezTo>
                    <a:pt x="122" y="2888"/>
                    <a:pt x="1" y="3131"/>
                    <a:pt x="1" y="3405"/>
                  </a:cubicBezTo>
                  <a:lnTo>
                    <a:pt x="1" y="13344"/>
                  </a:lnTo>
                  <a:lnTo>
                    <a:pt x="517" y="14499"/>
                  </a:lnTo>
                  <a:lnTo>
                    <a:pt x="517" y="13830"/>
                  </a:lnTo>
                  <a:lnTo>
                    <a:pt x="517" y="8845"/>
                  </a:lnTo>
                  <a:lnTo>
                    <a:pt x="517" y="3374"/>
                  </a:lnTo>
                  <a:lnTo>
                    <a:pt x="10700" y="3374"/>
                  </a:lnTo>
                  <a:lnTo>
                    <a:pt x="10700" y="8845"/>
                  </a:lnTo>
                  <a:lnTo>
                    <a:pt x="10700" y="12128"/>
                  </a:lnTo>
                  <a:cubicBezTo>
                    <a:pt x="10913" y="12098"/>
                    <a:pt x="11095" y="12067"/>
                    <a:pt x="11217" y="12037"/>
                  </a:cubicBezTo>
                  <a:lnTo>
                    <a:pt x="11217" y="3405"/>
                  </a:lnTo>
                  <a:cubicBezTo>
                    <a:pt x="11217" y="3131"/>
                    <a:pt x="11095" y="2888"/>
                    <a:pt x="10882" y="2736"/>
                  </a:cubicBezTo>
                  <a:lnTo>
                    <a:pt x="9393" y="1733"/>
                  </a:lnTo>
                  <a:cubicBezTo>
                    <a:pt x="9150" y="1581"/>
                    <a:pt x="8998" y="1307"/>
                    <a:pt x="8998" y="1003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DDF7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540260" y="3469130"/>
              <a:ext cx="709746" cy="707742"/>
            </a:xfrm>
            <a:custGeom>
              <a:rect b="b" l="l" r="r" t="t"/>
              <a:pathLst>
                <a:path extrusionOk="0" h="8117" w="8208">
                  <a:moveTo>
                    <a:pt x="7690" y="0"/>
                  </a:moveTo>
                  <a:lnTo>
                    <a:pt x="7690" y="2797"/>
                  </a:lnTo>
                  <a:lnTo>
                    <a:pt x="7690" y="3283"/>
                  </a:lnTo>
                  <a:lnTo>
                    <a:pt x="7690" y="3861"/>
                  </a:lnTo>
                  <a:lnTo>
                    <a:pt x="7690" y="5441"/>
                  </a:lnTo>
                  <a:lnTo>
                    <a:pt x="7690" y="5684"/>
                  </a:lnTo>
                  <a:lnTo>
                    <a:pt x="7690" y="5928"/>
                  </a:lnTo>
                  <a:lnTo>
                    <a:pt x="7690" y="5958"/>
                  </a:lnTo>
                  <a:lnTo>
                    <a:pt x="7690" y="6444"/>
                  </a:lnTo>
                  <a:lnTo>
                    <a:pt x="7690" y="7083"/>
                  </a:lnTo>
                  <a:cubicBezTo>
                    <a:pt x="7690" y="7356"/>
                    <a:pt x="7447" y="7599"/>
                    <a:pt x="7174" y="7599"/>
                  </a:cubicBezTo>
                  <a:lnTo>
                    <a:pt x="0" y="7599"/>
                  </a:lnTo>
                  <a:lnTo>
                    <a:pt x="213" y="8116"/>
                  </a:lnTo>
                  <a:lnTo>
                    <a:pt x="7386" y="8116"/>
                  </a:lnTo>
                  <a:cubicBezTo>
                    <a:pt x="7842" y="8116"/>
                    <a:pt x="8207" y="7751"/>
                    <a:pt x="8207" y="7326"/>
                  </a:cubicBezTo>
                  <a:lnTo>
                    <a:pt x="8207" y="5472"/>
                  </a:lnTo>
                  <a:lnTo>
                    <a:pt x="8207" y="5289"/>
                  </a:lnTo>
                  <a:lnTo>
                    <a:pt x="8207" y="0"/>
                  </a:lnTo>
                  <a:cubicBezTo>
                    <a:pt x="8085" y="0"/>
                    <a:pt x="7994" y="31"/>
                    <a:pt x="7873" y="31"/>
                  </a:cubicBezTo>
                  <a:cubicBezTo>
                    <a:pt x="7812" y="31"/>
                    <a:pt x="7751" y="0"/>
                    <a:pt x="7690" y="0"/>
                  </a:cubicBezTo>
                  <a:close/>
                </a:path>
              </a:pathLst>
            </a:custGeom>
            <a:solidFill>
              <a:srgbClr val="DDF7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561272" y="1839139"/>
              <a:ext cx="407447" cy="37144"/>
            </a:xfrm>
            <a:custGeom>
              <a:rect b="b" l="l" r="r" t="t"/>
              <a:pathLst>
                <a:path extrusionOk="0" h="426" w="4712">
                  <a:moveTo>
                    <a:pt x="61" y="0"/>
                  </a:moveTo>
                  <a:cubicBezTo>
                    <a:pt x="61" y="0"/>
                    <a:pt x="61" y="0"/>
                    <a:pt x="31" y="31"/>
                  </a:cubicBezTo>
                  <a:cubicBezTo>
                    <a:pt x="31" y="31"/>
                    <a:pt x="0" y="31"/>
                    <a:pt x="0" y="91"/>
                  </a:cubicBezTo>
                  <a:lnTo>
                    <a:pt x="0" y="426"/>
                  </a:lnTo>
                  <a:lnTo>
                    <a:pt x="4712" y="426"/>
                  </a:lnTo>
                  <a:lnTo>
                    <a:pt x="4712" y="91"/>
                  </a:lnTo>
                  <a:cubicBezTo>
                    <a:pt x="4712" y="31"/>
                    <a:pt x="4681" y="0"/>
                    <a:pt x="4621" y="0"/>
                  </a:cubicBezTo>
                  <a:close/>
                </a:path>
              </a:pathLst>
            </a:custGeom>
            <a:solidFill>
              <a:srgbClr val="DDF7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1433717" y="1560803"/>
              <a:ext cx="410127" cy="787261"/>
            </a:xfrm>
            <a:custGeom>
              <a:rect b="b" l="l" r="r" t="t"/>
              <a:pathLst>
                <a:path extrusionOk="0" h="9029" w="4743">
                  <a:moveTo>
                    <a:pt x="943" y="1"/>
                  </a:moveTo>
                  <a:lnTo>
                    <a:pt x="335" y="274"/>
                  </a:lnTo>
                  <a:lnTo>
                    <a:pt x="1" y="426"/>
                  </a:lnTo>
                  <a:lnTo>
                    <a:pt x="31" y="548"/>
                  </a:lnTo>
                  <a:lnTo>
                    <a:pt x="1612" y="4104"/>
                  </a:lnTo>
                  <a:lnTo>
                    <a:pt x="3770" y="9028"/>
                  </a:lnTo>
                  <a:lnTo>
                    <a:pt x="4742" y="8603"/>
                  </a:lnTo>
                  <a:lnTo>
                    <a:pt x="2858" y="4378"/>
                  </a:lnTo>
                  <a:lnTo>
                    <a:pt x="1460" y="1186"/>
                  </a:lnTo>
                  <a:lnTo>
                    <a:pt x="1186" y="548"/>
                  </a:lnTo>
                  <a:lnTo>
                    <a:pt x="1125" y="426"/>
                  </a:lnTo>
                  <a:lnTo>
                    <a:pt x="1064" y="274"/>
                  </a:lnTo>
                  <a:lnTo>
                    <a:pt x="943" y="1"/>
                  </a:lnTo>
                  <a:close/>
                </a:path>
              </a:pathLst>
            </a:custGeom>
            <a:solidFill>
              <a:srgbClr val="DDF7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989526" y="1756912"/>
              <a:ext cx="389115" cy="710357"/>
            </a:xfrm>
            <a:custGeom>
              <a:rect b="b" l="l" r="r" t="t"/>
              <a:pathLst>
                <a:path extrusionOk="0" h="8147" w="4500">
                  <a:moveTo>
                    <a:pt x="973" y="1"/>
                  </a:moveTo>
                  <a:lnTo>
                    <a:pt x="1" y="426"/>
                  </a:lnTo>
                  <a:lnTo>
                    <a:pt x="62" y="578"/>
                  </a:lnTo>
                  <a:cubicBezTo>
                    <a:pt x="92" y="578"/>
                    <a:pt x="92" y="609"/>
                    <a:pt x="122" y="639"/>
                  </a:cubicBezTo>
                  <a:lnTo>
                    <a:pt x="1156" y="2949"/>
                  </a:lnTo>
                  <a:lnTo>
                    <a:pt x="1247" y="3223"/>
                  </a:lnTo>
                  <a:lnTo>
                    <a:pt x="1369" y="3466"/>
                  </a:lnTo>
                  <a:cubicBezTo>
                    <a:pt x="1369" y="3466"/>
                    <a:pt x="1369" y="3496"/>
                    <a:pt x="1369" y="3527"/>
                  </a:cubicBezTo>
                  <a:lnTo>
                    <a:pt x="3405" y="8147"/>
                  </a:lnTo>
                  <a:lnTo>
                    <a:pt x="4499" y="8025"/>
                  </a:lnTo>
                  <a:lnTo>
                    <a:pt x="1581" y="1399"/>
                  </a:lnTo>
                  <a:lnTo>
                    <a:pt x="1460" y="1156"/>
                  </a:lnTo>
                  <a:lnTo>
                    <a:pt x="1338" y="882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rgbClr val="DDF7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1565150" y="2769454"/>
              <a:ext cx="1046114" cy="1531885"/>
            </a:xfrm>
            <a:custGeom>
              <a:rect b="b" l="l" r="r" t="t"/>
              <a:pathLst>
                <a:path extrusionOk="0" h="17569" w="12098">
                  <a:moveTo>
                    <a:pt x="5532" y="0"/>
                  </a:moveTo>
                  <a:cubicBezTo>
                    <a:pt x="5289" y="152"/>
                    <a:pt x="4955" y="304"/>
                    <a:pt x="4590" y="456"/>
                  </a:cubicBezTo>
                  <a:lnTo>
                    <a:pt x="7934" y="8116"/>
                  </a:lnTo>
                  <a:lnTo>
                    <a:pt x="8086" y="8420"/>
                  </a:lnTo>
                  <a:lnTo>
                    <a:pt x="8238" y="8754"/>
                  </a:lnTo>
                  <a:lnTo>
                    <a:pt x="8754" y="9909"/>
                  </a:lnTo>
                  <a:lnTo>
                    <a:pt x="8846" y="10122"/>
                  </a:lnTo>
                  <a:lnTo>
                    <a:pt x="8906" y="10243"/>
                  </a:lnTo>
                  <a:lnTo>
                    <a:pt x="8967" y="10395"/>
                  </a:lnTo>
                  <a:lnTo>
                    <a:pt x="9028" y="10578"/>
                  </a:lnTo>
                  <a:lnTo>
                    <a:pt x="10700" y="14377"/>
                  </a:lnTo>
                  <a:lnTo>
                    <a:pt x="9028" y="15107"/>
                  </a:lnTo>
                  <a:lnTo>
                    <a:pt x="8906" y="15167"/>
                  </a:lnTo>
                  <a:lnTo>
                    <a:pt x="8754" y="15228"/>
                  </a:lnTo>
                  <a:lnTo>
                    <a:pt x="8238" y="15441"/>
                  </a:lnTo>
                  <a:lnTo>
                    <a:pt x="8116" y="15502"/>
                  </a:lnTo>
                  <a:lnTo>
                    <a:pt x="7964" y="15563"/>
                  </a:lnTo>
                  <a:lnTo>
                    <a:pt x="6535" y="16201"/>
                  </a:lnTo>
                  <a:lnTo>
                    <a:pt x="6505" y="16079"/>
                  </a:lnTo>
                  <a:lnTo>
                    <a:pt x="4651" y="11854"/>
                  </a:lnTo>
                  <a:lnTo>
                    <a:pt x="4499" y="11520"/>
                  </a:lnTo>
                  <a:lnTo>
                    <a:pt x="4347" y="11216"/>
                  </a:lnTo>
                  <a:lnTo>
                    <a:pt x="1034" y="3678"/>
                  </a:lnTo>
                  <a:cubicBezTo>
                    <a:pt x="700" y="3769"/>
                    <a:pt x="365" y="3860"/>
                    <a:pt x="0" y="3921"/>
                  </a:cubicBezTo>
                  <a:lnTo>
                    <a:pt x="4347" y="13800"/>
                  </a:lnTo>
                  <a:lnTo>
                    <a:pt x="4499" y="14134"/>
                  </a:lnTo>
                  <a:lnTo>
                    <a:pt x="4651" y="14438"/>
                  </a:lnTo>
                  <a:lnTo>
                    <a:pt x="6019" y="17569"/>
                  </a:lnTo>
                  <a:lnTo>
                    <a:pt x="6961" y="17143"/>
                  </a:lnTo>
                  <a:lnTo>
                    <a:pt x="8724" y="16383"/>
                  </a:lnTo>
                  <a:lnTo>
                    <a:pt x="8937" y="16292"/>
                  </a:lnTo>
                  <a:lnTo>
                    <a:pt x="9058" y="16231"/>
                  </a:lnTo>
                  <a:lnTo>
                    <a:pt x="9241" y="16140"/>
                  </a:lnTo>
                  <a:lnTo>
                    <a:pt x="10426" y="15623"/>
                  </a:lnTo>
                  <a:lnTo>
                    <a:pt x="10730" y="15502"/>
                  </a:lnTo>
                  <a:lnTo>
                    <a:pt x="11064" y="15350"/>
                  </a:lnTo>
                  <a:lnTo>
                    <a:pt x="12098" y="14894"/>
                  </a:lnTo>
                  <a:lnTo>
                    <a:pt x="10122" y="10395"/>
                  </a:lnTo>
                  <a:lnTo>
                    <a:pt x="10061" y="10243"/>
                  </a:lnTo>
                  <a:lnTo>
                    <a:pt x="9970" y="10091"/>
                  </a:lnTo>
                  <a:lnTo>
                    <a:pt x="9028" y="7964"/>
                  </a:lnTo>
                  <a:lnTo>
                    <a:pt x="8876" y="7629"/>
                  </a:lnTo>
                  <a:lnTo>
                    <a:pt x="8754" y="7325"/>
                  </a:lnTo>
                  <a:lnTo>
                    <a:pt x="8238" y="6140"/>
                  </a:lnTo>
                  <a:lnTo>
                    <a:pt x="8086" y="5806"/>
                  </a:lnTo>
                  <a:lnTo>
                    <a:pt x="7934" y="5502"/>
                  </a:lnTo>
                  <a:lnTo>
                    <a:pt x="5532" y="0"/>
                  </a:lnTo>
                  <a:close/>
                </a:path>
              </a:pathLst>
            </a:custGeom>
            <a:solidFill>
              <a:srgbClr val="DDF7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682043" y="662316"/>
              <a:ext cx="649303" cy="906453"/>
            </a:xfrm>
            <a:custGeom>
              <a:rect b="b" l="l" r="r" t="t"/>
              <a:pathLst>
                <a:path extrusionOk="0" h="10396" w="7509">
                  <a:moveTo>
                    <a:pt x="3648" y="1"/>
                  </a:moveTo>
                  <a:lnTo>
                    <a:pt x="2402" y="548"/>
                  </a:lnTo>
                  <a:lnTo>
                    <a:pt x="0" y="1612"/>
                  </a:lnTo>
                  <a:lnTo>
                    <a:pt x="3891" y="10396"/>
                  </a:lnTo>
                  <a:lnTo>
                    <a:pt x="6262" y="9332"/>
                  </a:lnTo>
                  <a:lnTo>
                    <a:pt x="7508" y="8785"/>
                  </a:lnTo>
                  <a:lnTo>
                    <a:pt x="6870" y="7326"/>
                  </a:lnTo>
                  <a:lnTo>
                    <a:pt x="3648" y="1"/>
                  </a:lnTo>
                  <a:close/>
                </a:path>
              </a:pathLst>
            </a:custGeom>
            <a:solidFill>
              <a:srgbClr val="DDF7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1094672" y="1608501"/>
              <a:ext cx="644029" cy="845506"/>
            </a:xfrm>
            <a:custGeom>
              <a:rect b="b" l="l" r="r" t="t"/>
              <a:pathLst>
                <a:path extrusionOk="0" h="9697" w="7448">
                  <a:moveTo>
                    <a:pt x="3618" y="1"/>
                  </a:moveTo>
                  <a:lnTo>
                    <a:pt x="1946" y="761"/>
                  </a:lnTo>
                  <a:lnTo>
                    <a:pt x="548" y="1369"/>
                  </a:lnTo>
                  <a:lnTo>
                    <a:pt x="487" y="1399"/>
                  </a:lnTo>
                  <a:lnTo>
                    <a:pt x="396" y="1429"/>
                  </a:lnTo>
                  <a:lnTo>
                    <a:pt x="244" y="1490"/>
                  </a:lnTo>
                  <a:lnTo>
                    <a:pt x="1" y="1581"/>
                  </a:lnTo>
                  <a:lnTo>
                    <a:pt x="183" y="2007"/>
                  </a:lnTo>
                  <a:lnTo>
                    <a:pt x="305" y="2280"/>
                  </a:lnTo>
                  <a:lnTo>
                    <a:pt x="426" y="2554"/>
                  </a:lnTo>
                  <a:lnTo>
                    <a:pt x="3587" y="9697"/>
                  </a:lnTo>
                  <a:lnTo>
                    <a:pt x="5320" y="9515"/>
                  </a:lnTo>
                  <a:lnTo>
                    <a:pt x="6201" y="9150"/>
                  </a:lnTo>
                  <a:lnTo>
                    <a:pt x="7448" y="8603"/>
                  </a:lnTo>
                  <a:lnTo>
                    <a:pt x="5168" y="3435"/>
                  </a:lnTo>
                  <a:lnTo>
                    <a:pt x="3648" y="1"/>
                  </a:lnTo>
                  <a:close/>
                </a:path>
              </a:pathLst>
            </a:custGeom>
            <a:solidFill>
              <a:srgbClr val="DDF7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605976" y="4743964"/>
              <a:ext cx="186689" cy="426807"/>
            </a:xfrm>
            <a:custGeom>
              <a:rect b="b" l="l" r="r" t="t"/>
              <a:pathLst>
                <a:path extrusionOk="0" h="4895" w="2159">
                  <a:moveTo>
                    <a:pt x="0" y="1"/>
                  </a:moveTo>
                  <a:lnTo>
                    <a:pt x="2158" y="489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716198" y="4386191"/>
              <a:ext cx="2278830" cy="2963063"/>
            </a:xfrm>
            <a:custGeom>
              <a:rect b="b" l="l" r="r" t="t"/>
              <a:pathLst>
                <a:path extrusionOk="0" h="33983" w="26354">
                  <a:moveTo>
                    <a:pt x="13162" y="0"/>
                  </a:moveTo>
                  <a:lnTo>
                    <a:pt x="12372" y="4104"/>
                  </a:lnTo>
                  <a:lnTo>
                    <a:pt x="2797" y="4104"/>
                  </a:lnTo>
                  <a:lnTo>
                    <a:pt x="1" y="33983"/>
                  </a:lnTo>
                  <a:lnTo>
                    <a:pt x="11885" y="33983"/>
                  </a:lnTo>
                  <a:lnTo>
                    <a:pt x="13010" y="7842"/>
                  </a:lnTo>
                  <a:lnTo>
                    <a:pt x="13284" y="7842"/>
                  </a:lnTo>
                  <a:lnTo>
                    <a:pt x="14439" y="33983"/>
                  </a:lnTo>
                  <a:lnTo>
                    <a:pt x="26354" y="33983"/>
                  </a:lnTo>
                  <a:lnTo>
                    <a:pt x="24104" y="9940"/>
                  </a:lnTo>
                  <a:lnTo>
                    <a:pt x="21551" y="4104"/>
                  </a:lnTo>
                  <a:lnTo>
                    <a:pt x="13952" y="4104"/>
                  </a:lnTo>
                  <a:lnTo>
                    <a:pt x="131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584878" y="1645647"/>
              <a:ext cx="97365" cy="169677"/>
            </a:xfrm>
            <a:custGeom>
              <a:rect b="b" l="l" r="r" t="t"/>
              <a:pathLst>
                <a:path extrusionOk="0" h="1946" w="1126">
                  <a:moveTo>
                    <a:pt x="1" y="0"/>
                  </a:moveTo>
                  <a:lnTo>
                    <a:pt x="1" y="0"/>
                  </a:lnTo>
                  <a:cubicBezTo>
                    <a:pt x="62" y="426"/>
                    <a:pt x="123" y="1095"/>
                    <a:pt x="214" y="1946"/>
                  </a:cubicBezTo>
                  <a:lnTo>
                    <a:pt x="1126" y="1946"/>
                  </a:lnTo>
                  <a:cubicBezTo>
                    <a:pt x="639" y="1034"/>
                    <a:pt x="244" y="395"/>
                    <a:pt x="1" y="0"/>
                  </a:cubicBezTo>
                  <a:close/>
                </a:path>
              </a:pathLst>
            </a:custGeom>
            <a:solidFill>
              <a:srgbClr val="77BD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453531" y="4200634"/>
              <a:ext cx="412721" cy="519580"/>
            </a:xfrm>
            <a:custGeom>
              <a:rect b="b" l="l" r="r" t="t"/>
              <a:pathLst>
                <a:path extrusionOk="0" h="5959" w="4773">
                  <a:moveTo>
                    <a:pt x="1338" y="1"/>
                  </a:moveTo>
                  <a:lnTo>
                    <a:pt x="1945" y="1368"/>
                  </a:lnTo>
                  <a:lnTo>
                    <a:pt x="0" y="2220"/>
                  </a:lnTo>
                  <a:lnTo>
                    <a:pt x="1642" y="5958"/>
                  </a:lnTo>
                  <a:lnTo>
                    <a:pt x="4772" y="5958"/>
                  </a:lnTo>
                  <a:cubicBezTo>
                    <a:pt x="4590" y="4043"/>
                    <a:pt x="4377" y="2037"/>
                    <a:pt x="4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065792" y="2114772"/>
              <a:ext cx="191963" cy="373794"/>
            </a:xfrm>
            <a:custGeom>
              <a:rect b="b" l="l" r="r" t="t"/>
              <a:pathLst>
                <a:path extrusionOk="0" h="4287" w="2220">
                  <a:moveTo>
                    <a:pt x="426" y="0"/>
                  </a:moveTo>
                  <a:lnTo>
                    <a:pt x="0" y="4286"/>
                  </a:lnTo>
                  <a:lnTo>
                    <a:pt x="2219" y="407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688714" y="1608501"/>
              <a:ext cx="888393" cy="1577051"/>
            </a:xfrm>
            <a:custGeom>
              <a:rect b="b" l="l" r="r" t="t"/>
              <a:pathLst>
                <a:path extrusionOk="0" h="18087" w="10274">
                  <a:moveTo>
                    <a:pt x="5593" y="1"/>
                  </a:moveTo>
                  <a:cubicBezTo>
                    <a:pt x="5106" y="1004"/>
                    <a:pt x="4225" y="2706"/>
                    <a:pt x="3404" y="3891"/>
                  </a:cubicBezTo>
                  <a:cubicBezTo>
                    <a:pt x="2857" y="4712"/>
                    <a:pt x="2310" y="5290"/>
                    <a:pt x="1915" y="5290"/>
                  </a:cubicBezTo>
                  <a:cubicBezTo>
                    <a:pt x="1489" y="5290"/>
                    <a:pt x="942" y="4682"/>
                    <a:pt x="395" y="3891"/>
                  </a:cubicBezTo>
                  <a:cubicBezTo>
                    <a:pt x="274" y="3709"/>
                    <a:pt x="122" y="3496"/>
                    <a:pt x="0" y="3314"/>
                  </a:cubicBezTo>
                  <a:lnTo>
                    <a:pt x="0" y="3314"/>
                  </a:lnTo>
                  <a:lnTo>
                    <a:pt x="243" y="3861"/>
                  </a:lnTo>
                  <a:lnTo>
                    <a:pt x="2037" y="7934"/>
                  </a:lnTo>
                  <a:lnTo>
                    <a:pt x="2796" y="9606"/>
                  </a:lnTo>
                  <a:cubicBezTo>
                    <a:pt x="2832" y="9606"/>
                    <a:pt x="2877" y="9605"/>
                    <a:pt x="2930" y="9605"/>
                  </a:cubicBezTo>
                  <a:cubicBezTo>
                    <a:pt x="3194" y="9605"/>
                    <a:pt x="3637" y="9626"/>
                    <a:pt x="3891" y="9879"/>
                  </a:cubicBezTo>
                  <a:cubicBezTo>
                    <a:pt x="4043" y="10001"/>
                    <a:pt x="4134" y="10183"/>
                    <a:pt x="4134" y="10396"/>
                  </a:cubicBezTo>
                  <a:cubicBezTo>
                    <a:pt x="4316" y="10518"/>
                    <a:pt x="4529" y="10852"/>
                    <a:pt x="4377" y="11338"/>
                  </a:cubicBezTo>
                  <a:cubicBezTo>
                    <a:pt x="4438" y="11460"/>
                    <a:pt x="4590" y="11794"/>
                    <a:pt x="4438" y="12098"/>
                  </a:cubicBezTo>
                  <a:cubicBezTo>
                    <a:pt x="4559" y="12281"/>
                    <a:pt x="4742" y="12706"/>
                    <a:pt x="4468" y="13071"/>
                  </a:cubicBezTo>
                  <a:cubicBezTo>
                    <a:pt x="4468" y="13101"/>
                    <a:pt x="4407" y="13132"/>
                    <a:pt x="4377" y="13192"/>
                  </a:cubicBezTo>
                  <a:lnTo>
                    <a:pt x="6535" y="18086"/>
                  </a:lnTo>
                  <a:lnTo>
                    <a:pt x="6535" y="8816"/>
                  </a:lnTo>
                  <a:cubicBezTo>
                    <a:pt x="6535" y="8451"/>
                    <a:pt x="6717" y="8116"/>
                    <a:pt x="7021" y="7904"/>
                  </a:cubicBezTo>
                  <a:lnTo>
                    <a:pt x="8511" y="6901"/>
                  </a:lnTo>
                  <a:cubicBezTo>
                    <a:pt x="8663" y="6809"/>
                    <a:pt x="8754" y="6627"/>
                    <a:pt x="8754" y="6414"/>
                  </a:cubicBezTo>
                  <a:lnTo>
                    <a:pt x="8754" y="5290"/>
                  </a:lnTo>
                  <a:cubicBezTo>
                    <a:pt x="8389" y="5077"/>
                    <a:pt x="8116" y="4712"/>
                    <a:pt x="8116" y="4256"/>
                  </a:cubicBezTo>
                  <a:cubicBezTo>
                    <a:pt x="8116" y="3618"/>
                    <a:pt x="8663" y="3071"/>
                    <a:pt x="9301" y="3071"/>
                  </a:cubicBezTo>
                  <a:lnTo>
                    <a:pt x="9818" y="3071"/>
                  </a:lnTo>
                  <a:lnTo>
                    <a:pt x="9818" y="2736"/>
                  </a:lnTo>
                  <a:cubicBezTo>
                    <a:pt x="9818" y="2645"/>
                    <a:pt x="9818" y="2584"/>
                    <a:pt x="9848" y="2554"/>
                  </a:cubicBezTo>
                  <a:cubicBezTo>
                    <a:pt x="9909" y="2463"/>
                    <a:pt x="9939" y="2432"/>
                    <a:pt x="10000" y="2402"/>
                  </a:cubicBezTo>
                  <a:cubicBezTo>
                    <a:pt x="10061" y="2372"/>
                    <a:pt x="10091" y="2372"/>
                    <a:pt x="10152" y="2372"/>
                  </a:cubicBezTo>
                  <a:lnTo>
                    <a:pt x="10274" y="2372"/>
                  </a:lnTo>
                  <a:cubicBezTo>
                    <a:pt x="10243" y="2098"/>
                    <a:pt x="10213" y="1855"/>
                    <a:pt x="10213" y="1612"/>
                  </a:cubicBezTo>
                  <a:cubicBezTo>
                    <a:pt x="10152" y="1277"/>
                    <a:pt x="10152" y="1004"/>
                    <a:pt x="10122" y="761"/>
                  </a:cubicBezTo>
                  <a:cubicBezTo>
                    <a:pt x="10091" y="396"/>
                    <a:pt x="10061" y="153"/>
                    <a:pt x="10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844950" y="3116589"/>
              <a:ext cx="1724298" cy="1603557"/>
            </a:xfrm>
            <a:custGeom>
              <a:rect b="b" l="l" r="r" t="t"/>
              <a:pathLst>
                <a:path extrusionOk="0" h="18391" w="19941">
                  <a:moveTo>
                    <a:pt x="8056" y="9879"/>
                  </a:moveTo>
                  <a:lnTo>
                    <a:pt x="8056" y="16232"/>
                  </a:lnTo>
                  <a:lnTo>
                    <a:pt x="2980" y="16232"/>
                  </a:lnTo>
                  <a:lnTo>
                    <a:pt x="2980" y="9879"/>
                  </a:lnTo>
                  <a:close/>
                  <a:moveTo>
                    <a:pt x="8056" y="1"/>
                  </a:moveTo>
                  <a:cubicBezTo>
                    <a:pt x="6627" y="274"/>
                    <a:pt x="5138" y="457"/>
                    <a:pt x="3709" y="457"/>
                  </a:cubicBezTo>
                  <a:cubicBezTo>
                    <a:pt x="3041" y="457"/>
                    <a:pt x="2402" y="396"/>
                    <a:pt x="1794" y="335"/>
                  </a:cubicBezTo>
                  <a:cubicBezTo>
                    <a:pt x="1217" y="6171"/>
                    <a:pt x="548" y="12645"/>
                    <a:pt x="1" y="18390"/>
                  </a:cubicBezTo>
                  <a:lnTo>
                    <a:pt x="10670" y="18390"/>
                  </a:lnTo>
                  <a:lnTo>
                    <a:pt x="11703" y="13071"/>
                  </a:lnTo>
                  <a:lnTo>
                    <a:pt x="12706" y="18390"/>
                  </a:lnTo>
                  <a:lnTo>
                    <a:pt x="19941" y="18390"/>
                  </a:lnTo>
                  <a:lnTo>
                    <a:pt x="18330" y="14773"/>
                  </a:lnTo>
                  <a:lnTo>
                    <a:pt x="16384" y="15624"/>
                  </a:lnTo>
                  <a:lnTo>
                    <a:pt x="15412" y="13436"/>
                  </a:lnTo>
                  <a:lnTo>
                    <a:pt x="14196" y="13952"/>
                  </a:lnTo>
                  <a:lnTo>
                    <a:pt x="14135" y="13831"/>
                  </a:lnTo>
                  <a:lnTo>
                    <a:pt x="12980" y="11186"/>
                  </a:lnTo>
                  <a:lnTo>
                    <a:pt x="12828" y="10852"/>
                  </a:lnTo>
                  <a:lnTo>
                    <a:pt x="12676" y="10518"/>
                  </a:lnTo>
                  <a:lnTo>
                    <a:pt x="8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128828" y="4004526"/>
              <a:ext cx="386434" cy="503624"/>
            </a:xfrm>
            <a:custGeom>
              <a:rect b="b" l="l" r="r" t="t"/>
              <a:pathLst>
                <a:path extrusionOk="0" h="5776" w="4469">
                  <a:moveTo>
                    <a:pt x="1" y="0"/>
                  </a:moveTo>
                  <a:lnTo>
                    <a:pt x="1" y="5776"/>
                  </a:lnTo>
                  <a:lnTo>
                    <a:pt x="4469" y="5776"/>
                  </a:lnTo>
                  <a:lnTo>
                    <a:pt x="44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2416696" y="1902707"/>
              <a:ext cx="696602" cy="153808"/>
            </a:xfrm>
            <a:custGeom>
              <a:rect b="b" l="l" r="r" t="t"/>
              <a:pathLst>
                <a:path extrusionOk="0" h="1764" w="8056">
                  <a:moveTo>
                    <a:pt x="882" y="1"/>
                  </a:moveTo>
                  <a:cubicBezTo>
                    <a:pt x="396" y="1"/>
                    <a:pt x="1" y="396"/>
                    <a:pt x="1" y="882"/>
                  </a:cubicBezTo>
                  <a:cubicBezTo>
                    <a:pt x="1" y="1368"/>
                    <a:pt x="396" y="1764"/>
                    <a:pt x="882" y="1764"/>
                  </a:cubicBezTo>
                  <a:lnTo>
                    <a:pt x="7174" y="1764"/>
                  </a:lnTo>
                  <a:cubicBezTo>
                    <a:pt x="7660" y="1764"/>
                    <a:pt x="8055" y="1368"/>
                    <a:pt x="8055" y="882"/>
                  </a:cubicBezTo>
                  <a:cubicBezTo>
                    <a:pt x="8055" y="396"/>
                    <a:pt x="7660" y="1"/>
                    <a:pt x="7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5705" y="2875399"/>
              <a:ext cx="833311" cy="387048"/>
            </a:xfrm>
            <a:custGeom>
              <a:rect b="b" l="l" r="r" t="t"/>
              <a:pathLst>
                <a:path extrusionOk="0" h="4439" w="9637">
                  <a:moveTo>
                    <a:pt x="1" y="1"/>
                  </a:moveTo>
                  <a:lnTo>
                    <a:pt x="1" y="4439"/>
                  </a:lnTo>
                  <a:lnTo>
                    <a:pt x="9302" y="4439"/>
                  </a:lnTo>
                  <a:cubicBezTo>
                    <a:pt x="9302" y="4347"/>
                    <a:pt x="9332" y="4256"/>
                    <a:pt x="9363" y="4165"/>
                  </a:cubicBezTo>
                  <a:cubicBezTo>
                    <a:pt x="9363" y="4104"/>
                    <a:pt x="9393" y="4013"/>
                    <a:pt x="9454" y="3983"/>
                  </a:cubicBezTo>
                  <a:cubicBezTo>
                    <a:pt x="9363" y="3892"/>
                    <a:pt x="9302" y="3740"/>
                    <a:pt x="9332" y="3527"/>
                  </a:cubicBezTo>
                  <a:cubicBezTo>
                    <a:pt x="9332" y="3496"/>
                    <a:pt x="9363" y="3436"/>
                    <a:pt x="9363" y="3405"/>
                  </a:cubicBezTo>
                  <a:cubicBezTo>
                    <a:pt x="9424" y="3284"/>
                    <a:pt x="9515" y="3192"/>
                    <a:pt x="9636" y="3132"/>
                  </a:cubicBezTo>
                  <a:lnTo>
                    <a:pt x="9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633460" y="2334772"/>
              <a:ext cx="241943" cy="201502"/>
            </a:xfrm>
            <a:custGeom>
              <a:rect b="b" l="l" r="r" t="t"/>
              <a:pathLst>
                <a:path extrusionOk="0" h="2311" w="2798">
                  <a:moveTo>
                    <a:pt x="2524" y="0"/>
                  </a:moveTo>
                  <a:lnTo>
                    <a:pt x="1581" y="395"/>
                  </a:lnTo>
                  <a:lnTo>
                    <a:pt x="1460" y="456"/>
                  </a:lnTo>
                  <a:lnTo>
                    <a:pt x="1308" y="517"/>
                  </a:lnTo>
                  <a:lnTo>
                    <a:pt x="973" y="669"/>
                  </a:lnTo>
                  <a:lnTo>
                    <a:pt x="1" y="1094"/>
                  </a:lnTo>
                  <a:lnTo>
                    <a:pt x="517" y="1034"/>
                  </a:lnTo>
                  <a:cubicBezTo>
                    <a:pt x="609" y="1034"/>
                    <a:pt x="669" y="1094"/>
                    <a:pt x="669" y="1186"/>
                  </a:cubicBezTo>
                  <a:lnTo>
                    <a:pt x="821" y="2310"/>
                  </a:lnTo>
                  <a:lnTo>
                    <a:pt x="1976" y="2128"/>
                  </a:lnTo>
                  <a:cubicBezTo>
                    <a:pt x="1976" y="2097"/>
                    <a:pt x="1976" y="2067"/>
                    <a:pt x="1976" y="2037"/>
                  </a:cubicBezTo>
                  <a:cubicBezTo>
                    <a:pt x="2007" y="1976"/>
                    <a:pt x="2007" y="1885"/>
                    <a:pt x="2037" y="1794"/>
                  </a:cubicBezTo>
                  <a:cubicBezTo>
                    <a:pt x="2037" y="1702"/>
                    <a:pt x="2068" y="1611"/>
                    <a:pt x="2068" y="1550"/>
                  </a:cubicBezTo>
                  <a:cubicBezTo>
                    <a:pt x="2159" y="1125"/>
                    <a:pt x="2341" y="669"/>
                    <a:pt x="2645" y="578"/>
                  </a:cubicBezTo>
                  <a:cubicBezTo>
                    <a:pt x="2706" y="547"/>
                    <a:pt x="2736" y="547"/>
                    <a:pt x="2797" y="547"/>
                  </a:cubicBezTo>
                  <a:lnTo>
                    <a:pt x="25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2201215" y="4137066"/>
              <a:ext cx="389029" cy="310144"/>
            </a:xfrm>
            <a:custGeom>
              <a:rect b="b" l="l" r="r" t="t"/>
              <a:pathLst>
                <a:path extrusionOk="0" h="3557" w="4499">
                  <a:moveTo>
                    <a:pt x="3617" y="0"/>
                  </a:moveTo>
                  <a:lnTo>
                    <a:pt x="2614" y="456"/>
                  </a:lnTo>
                  <a:lnTo>
                    <a:pt x="2280" y="608"/>
                  </a:lnTo>
                  <a:lnTo>
                    <a:pt x="1945" y="730"/>
                  </a:lnTo>
                  <a:lnTo>
                    <a:pt x="1824" y="790"/>
                  </a:lnTo>
                  <a:lnTo>
                    <a:pt x="0" y="1611"/>
                  </a:lnTo>
                  <a:lnTo>
                    <a:pt x="851" y="3556"/>
                  </a:lnTo>
                  <a:lnTo>
                    <a:pt x="2553" y="2797"/>
                  </a:lnTo>
                  <a:lnTo>
                    <a:pt x="2766" y="2705"/>
                  </a:lnTo>
                  <a:lnTo>
                    <a:pt x="4499" y="1945"/>
                  </a:lnTo>
                  <a:lnTo>
                    <a:pt x="3952" y="730"/>
                  </a:lnTo>
                  <a:lnTo>
                    <a:pt x="3891" y="608"/>
                  </a:lnTo>
                  <a:lnTo>
                    <a:pt x="3830" y="456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508586" y="458273"/>
              <a:ext cx="583586" cy="368476"/>
            </a:xfrm>
            <a:custGeom>
              <a:rect b="b" l="l" r="r" t="t"/>
              <a:pathLst>
                <a:path extrusionOk="0" h="4226" w="6749">
                  <a:moveTo>
                    <a:pt x="6079" y="0"/>
                  </a:moveTo>
                  <a:lnTo>
                    <a:pt x="0" y="2675"/>
                  </a:lnTo>
                  <a:lnTo>
                    <a:pt x="669" y="4225"/>
                  </a:lnTo>
                  <a:lnTo>
                    <a:pt x="1642" y="3800"/>
                  </a:lnTo>
                  <a:lnTo>
                    <a:pt x="2797" y="3283"/>
                  </a:lnTo>
                  <a:lnTo>
                    <a:pt x="6748" y="1550"/>
                  </a:lnTo>
                  <a:lnTo>
                    <a:pt x="60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831893" y="1364695"/>
              <a:ext cx="762233" cy="445292"/>
            </a:xfrm>
            <a:custGeom>
              <a:rect b="b" l="l" r="r" t="t"/>
              <a:pathLst>
                <a:path extrusionOk="0" h="5107" w="8815">
                  <a:moveTo>
                    <a:pt x="8146" y="0"/>
                  </a:moveTo>
                  <a:lnTo>
                    <a:pt x="6140" y="882"/>
                  </a:lnTo>
                  <a:lnTo>
                    <a:pt x="6018" y="943"/>
                  </a:lnTo>
                  <a:lnTo>
                    <a:pt x="5897" y="1003"/>
                  </a:lnTo>
                  <a:lnTo>
                    <a:pt x="4499" y="1611"/>
                  </a:lnTo>
                  <a:lnTo>
                    <a:pt x="2249" y="2584"/>
                  </a:lnTo>
                  <a:lnTo>
                    <a:pt x="2128" y="2645"/>
                  </a:lnTo>
                  <a:lnTo>
                    <a:pt x="2006" y="2706"/>
                  </a:lnTo>
                  <a:lnTo>
                    <a:pt x="0" y="3587"/>
                  </a:lnTo>
                  <a:lnTo>
                    <a:pt x="699" y="5107"/>
                  </a:lnTo>
                  <a:lnTo>
                    <a:pt x="1459" y="4773"/>
                  </a:lnTo>
                  <a:lnTo>
                    <a:pt x="2675" y="4256"/>
                  </a:lnTo>
                  <a:lnTo>
                    <a:pt x="2796" y="4195"/>
                  </a:lnTo>
                  <a:lnTo>
                    <a:pt x="2948" y="4134"/>
                  </a:lnTo>
                  <a:lnTo>
                    <a:pt x="3313" y="3952"/>
                  </a:lnTo>
                  <a:lnTo>
                    <a:pt x="3465" y="3891"/>
                  </a:lnTo>
                  <a:lnTo>
                    <a:pt x="3617" y="3830"/>
                  </a:lnTo>
                  <a:lnTo>
                    <a:pt x="4833" y="3283"/>
                  </a:lnTo>
                  <a:lnTo>
                    <a:pt x="5623" y="2949"/>
                  </a:lnTo>
                  <a:lnTo>
                    <a:pt x="5927" y="2797"/>
                  </a:lnTo>
                  <a:lnTo>
                    <a:pt x="6262" y="2675"/>
                  </a:lnTo>
                  <a:lnTo>
                    <a:pt x="6565" y="2523"/>
                  </a:lnTo>
                  <a:lnTo>
                    <a:pt x="6596" y="2523"/>
                  </a:lnTo>
                  <a:lnTo>
                    <a:pt x="6687" y="2462"/>
                  </a:lnTo>
                  <a:lnTo>
                    <a:pt x="6839" y="2402"/>
                  </a:lnTo>
                  <a:lnTo>
                    <a:pt x="8815" y="1551"/>
                  </a:lnTo>
                  <a:lnTo>
                    <a:pt x="81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571622" y="1844371"/>
              <a:ext cx="1172360" cy="1285130"/>
            </a:xfrm>
            <a:custGeom>
              <a:rect b="b" l="l" r="r" t="t"/>
              <a:pathLst>
                <a:path extrusionOk="0" h="14739" w="13558">
                  <a:moveTo>
                    <a:pt x="4773" y="1"/>
                  </a:moveTo>
                  <a:cubicBezTo>
                    <a:pt x="2919" y="2828"/>
                    <a:pt x="670" y="6749"/>
                    <a:pt x="214" y="9758"/>
                  </a:cubicBezTo>
                  <a:cubicBezTo>
                    <a:pt x="1" y="11247"/>
                    <a:pt x="396" y="12433"/>
                    <a:pt x="1369" y="13284"/>
                  </a:cubicBezTo>
                  <a:cubicBezTo>
                    <a:pt x="2189" y="13983"/>
                    <a:pt x="3344" y="14378"/>
                    <a:pt x="4682" y="14591"/>
                  </a:cubicBezTo>
                  <a:cubicBezTo>
                    <a:pt x="4743" y="14591"/>
                    <a:pt x="4803" y="14621"/>
                    <a:pt x="4834" y="14621"/>
                  </a:cubicBezTo>
                  <a:lnTo>
                    <a:pt x="4986" y="14621"/>
                  </a:lnTo>
                  <a:cubicBezTo>
                    <a:pt x="5595" y="14701"/>
                    <a:pt x="6240" y="14738"/>
                    <a:pt x="6905" y="14738"/>
                  </a:cubicBezTo>
                  <a:cubicBezTo>
                    <a:pt x="8264" y="14738"/>
                    <a:pt x="9707" y="14583"/>
                    <a:pt x="11095" y="14317"/>
                  </a:cubicBezTo>
                  <a:cubicBezTo>
                    <a:pt x="11126" y="14317"/>
                    <a:pt x="11186" y="14317"/>
                    <a:pt x="11217" y="14287"/>
                  </a:cubicBezTo>
                  <a:cubicBezTo>
                    <a:pt x="11278" y="14287"/>
                    <a:pt x="11338" y="14287"/>
                    <a:pt x="11369" y="14257"/>
                  </a:cubicBezTo>
                  <a:cubicBezTo>
                    <a:pt x="11734" y="14196"/>
                    <a:pt x="12068" y="14105"/>
                    <a:pt x="12402" y="14013"/>
                  </a:cubicBezTo>
                  <a:cubicBezTo>
                    <a:pt x="12463" y="14013"/>
                    <a:pt x="12524" y="14013"/>
                    <a:pt x="12554" y="13983"/>
                  </a:cubicBezTo>
                  <a:cubicBezTo>
                    <a:pt x="12615" y="13983"/>
                    <a:pt x="12645" y="13983"/>
                    <a:pt x="12706" y="13953"/>
                  </a:cubicBezTo>
                  <a:cubicBezTo>
                    <a:pt x="12980" y="13892"/>
                    <a:pt x="13284" y="13801"/>
                    <a:pt x="13557" y="13709"/>
                  </a:cubicBezTo>
                  <a:lnTo>
                    <a:pt x="13497" y="13284"/>
                  </a:lnTo>
                  <a:lnTo>
                    <a:pt x="13497" y="13253"/>
                  </a:lnTo>
                  <a:lnTo>
                    <a:pt x="13345" y="12159"/>
                  </a:lnTo>
                  <a:lnTo>
                    <a:pt x="13345" y="12007"/>
                  </a:lnTo>
                  <a:lnTo>
                    <a:pt x="13314" y="11855"/>
                  </a:lnTo>
                  <a:lnTo>
                    <a:pt x="12949" y="9089"/>
                  </a:lnTo>
                  <a:lnTo>
                    <a:pt x="12949" y="8937"/>
                  </a:lnTo>
                  <a:lnTo>
                    <a:pt x="12919" y="8816"/>
                  </a:lnTo>
                  <a:lnTo>
                    <a:pt x="12858" y="8269"/>
                  </a:lnTo>
                  <a:lnTo>
                    <a:pt x="12828" y="8117"/>
                  </a:lnTo>
                  <a:lnTo>
                    <a:pt x="12828" y="7965"/>
                  </a:lnTo>
                  <a:lnTo>
                    <a:pt x="12676" y="6962"/>
                  </a:lnTo>
                  <a:lnTo>
                    <a:pt x="11430" y="7114"/>
                  </a:lnTo>
                  <a:lnTo>
                    <a:pt x="10974" y="7144"/>
                  </a:lnTo>
                  <a:lnTo>
                    <a:pt x="10518" y="7205"/>
                  </a:lnTo>
                  <a:lnTo>
                    <a:pt x="9758" y="7266"/>
                  </a:lnTo>
                  <a:lnTo>
                    <a:pt x="9606" y="7296"/>
                  </a:lnTo>
                  <a:lnTo>
                    <a:pt x="9454" y="7296"/>
                  </a:lnTo>
                  <a:lnTo>
                    <a:pt x="8360" y="7418"/>
                  </a:lnTo>
                  <a:lnTo>
                    <a:pt x="8208" y="7448"/>
                  </a:lnTo>
                  <a:lnTo>
                    <a:pt x="8056" y="7448"/>
                  </a:lnTo>
                  <a:lnTo>
                    <a:pt x="5685" y="7691"/>
                  </a:lnTo>
                  <a:lnTo>
                    <a:pt x="5533" y="7691"/>
                  </a:lnTo>
                  <a:cubicBezTo>
                    <a:pt x="5502" y="7691"/>
                    <a:pt x="5472" y="7691"/>
                    <a:pt x="5442" y="7661"/>
                  </a:cubicBezTo>
                  <a:cubicBezTo>
                    <a:pt x="5411" y="7630"/>
                    <a:pt x="5411" y="7600"/>
                    <a:pt x="5411" y="7539"/>
                  </a:cubicBezTo>
                  <a:lnTo>
                    <a:pt x="5898" y="2585"/>
                  </a:lnTo>
                  <a:lnTo>
                    <a:pt x="5928" y="2524"/>
                  </a:lnTo>
                  <a:lnTo>
                    <a:pt x="48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688714" y="1346122"/>
              <a:ext cx="339135" cy="442676"/>
            </a:xfrm>
            <a:custGeom>
              <a:rect b="b" l="l" r="r" t="t"/>
              <a:pathLst>
                <a:path extrusionOk="0" h="5077" w="3922">
                  <a:moveTo>
                    <a:pt x="243" y="1"/>
                  </a:moveTo>
                  <a:lnTo>
                    <a:pt x="213" y="183"/>
                  </a:lnTo>
                  <a:lnTo>
                    <a:pt x="0" y="2736"/>
                  </a:lnTo>
                  <a:lnTo>
                    <a:pt x="0" y="2767"/>
                  </a:lnTo>
                  <a:cubicBezTo>
                    <a:pt x="0" y="2797"/>
                    <a:pt x="0" y="2827"/>
                    <a:pt x="0" y="2858"/>
                  </a:cubicBezTo>
                  <a:cubicBezTo>
                    <a:pt x="0" y="2919"/>
                    <a:pt x="0" y="2979"/>
                    <a:pt x="0" y="3010"/>
                  </a:cubicBezTo>
                  <a:cubicBezTo>
                    <a:pt x="0" y="3496"/>
                    <a:pt x="182" y="3952"/>
                    <a:pt x="517" y="4286"/>
                  </a:cubicBezTo>
                  <a:cubicBezTo>
                    <a:pt x="881" y="4682"/>
                    <a:pt x="1368" y="4925"/>
                    <a:pt x="1915" y="4925"/>
                  </a:cubicBezTo>
                  <a:lnTo>
                    <a:pt x="1945" y="5077"/>
                  </a:lnTo>
                  <a:lnTo>
                    <a:pt x="1945" y="4925"/>
                  </a:lnTo>
                  <a:lnTo>
                    <a:pt x="1976" y="4925"/>
                  </a:lnTo>
                  <a:cubicBezTo>
                    <a:pt x="2523" y="4925"/>
                    <a:pt x="3040" y="4712"/>
                    <a:pt x="3404" y="4286"/>
                  </a:cubicBezTo>
                  <a:cubicBezTo>
                    <a:pt x="3739" y="3952"/>
                    <a:pt x="3921" y="3496"/>
                    <a:pt x="3921" y="3010"/>
                  </a:cubicBezTo>
                  <a:lnTo>
                    <a:pt x="3921" y="2888"/>
                  </a:lnTo>
                  <a:cubicBezTo>
                    <a:pt x="3921" y="2827"/>
                    <a:pt x="3921" y="2797"/>
                    <a:pt x="3921" y="2767"/>
                  </a:cubicBezTo>
                  <a:lnTo>
                    <a:pt x="3921" y="2736"/>
                  </a:lnTo>
                  <a:lnTo>
                    <a:pt x="3708" y="213"/>
                  </a:lnTo>
                  <a:lnTo>
                    <a:pt x="3678" y="1"/>
                  </a:lnTo>
                  <a:cubicBezTo>
                    <a:pt x="3222" y="274"/>
                    <a:pt x="2675" y="487"/>
                    <a:pt x="1945" y="487"/>
                  </a:cubicBezTo>
                  <a:cubicBezTo>
                    <a:pt x="1246" y="487"/>
                    <a:pt x="699" y="274"/>
                    <a:pt x="243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457410" y="956522"/>
              <a:ext cx="113103" cy="157121"/>
            </a:xfrm>
            <a:custGeom>
              <a:rect b="b" l="l" r="r" t="t"/>
              <a:pathLst>
                <a:path extrusionOk="0" h="1802" w="1308">
                  <a:moveTo>
                    <a:pt x="821" y="0"/>
                  </a:moveTo>
                  <a:cubicBezTo>
                    <a:pt x="699" y="0"/>
                    <a:pt x="547" y="31"/>
                    <a:pt x="395" y="122"/>
                  </a:cubicBezTo>
                  <a:cubicBezTo>
                    <a:pt x="395" y="122"/>
                    <a:pt x="365" y="152"/>
                    <a:pt x="335" y="152"/>
                  </a:cubicBezTo>
                  <a:cubicBezTo>
                    <a:pt x="61" y="365"/>
                    <a:pt x="0" y="791"/>
                    <a:pt x="183" y="1186"/>
                  </a:cubicBezTo>
                  <a:cubicBezTo>
                    <a:pt x="274" y="1399"/>
                    <a:pt x="426" y="1551"/>
                    <a:pt x="638" y="1672"/>
                  </a:cubicBezTo>
                  <a:cubicBezTo>
                    <a:pt x="789" y="1747"/>
                    <a:pt x="959" y="1802"/>
                    <a:pt x="1167" y="1802"/>
                  </a:cubicBezTo>
                  <a:cubicBezTo>
                    <a:pt x="1212" y="1802"/>
                    <a:pt x="1259" y="1799"/>
                    <a:pt x="1307" y="1794"/>
                  </a:cubicBezTo>
                  <a:cubicBezTo>
                    <a:pt x="1277" y="1672"/>
                    <a:pt x="1246" y="1581"/>
                    <a:pt x="1246" y="1520"/>
                  </a:cubicBezTo>
                  <a:cubicBezTo>
                    <a:pt x="547" y="1520"/>
                    <a:pt x="304" y="669"/>
                    <a:pt x="699" y="396"/>
                  </a:cubicBezTo>
                  <a:cubicBezTo>
                    <a:pt x="815" y="303"/>
                    <a:pt x="931" y="263"/>
                    <a:pt x="1034" y="263"/>
                  </a:cubicBezTo>
                  <a:cubicBezTo>
                    <a:pt x="1066" y="263"/>
                    <a:pt x="1096" y="267"/>
                    <a:pt x="1125" y="274"/>
                  </a:cubicBezTo>
                  <a:cubicBezTo>
                    <a:pt x="1125" y="183"/>
                    <a:pt x="1125" y="122"/>
                    <a:pt x="1125" y="61"/>
                  </a:cubicBezTo>
                  <a:cubicBezTo>
                    <a:pt x="1034" y="31"/>
                    <a:pt x="942" y="0"/>
                    <a:pt x="82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2148642" y="955475"/>
              <a:ext cx="110422" cy="158167"/>
            </a:xfrm>
            <a:custGeom>
              <a:rect b="b" l="l" r="r" t="t"/>
              <a:pathLst>
                <a:path extrusionOk="0" h="1814" w="1277">
                  <a:moveTo>
                    <a:pt x="462" y="1"/>
                  </a:moveTo>
                  <a:cubicBezTo>
                    <a:pt x="345" y="1"/>
                    <a:pt x="238" y="30"/>
                    <a:pt x="152" y="73"/>
                  </a:cubicBezTo>
                  <a:cubicBezTo>
                    <a:pt x="152" y="134"/>
                    <a:pt x="152" y="225"/>
                    <a:pt x="152" y="286"/>
                  </a:cubicBezTo>
                  <a:cubicBezTo>
                    <a:pt x="181" y="279"/>
                    <a:pt x="211" y="275"/>
                    <a:pt x="243" y="275"/>
                  </a:cubicBezTo>
                  <a:cubicBezTo>
                    <a:pt x="346" y="275"/>
                    <a:pt x="462" y="315"/>
                    <a:pt x="578" y="408"/>
                  </a:cubicBezTo>
                  <a:cubicBezTo>
                    <a:pt x="973" y="712"/>
                    <a:pt x="730" y="1532"/>
                    <a:pt x="31" y="1563"/>
                  </a:cubicBezTo>
                  <a:cubicBezTo>
                    <a:pt x="31" y="1593"/>
                    <a:pt x="0" y="1684"/>
                    <a:pt x="0" y="1806"/>
                  </a:cubicBezTo>
                  <a:cubicBezTo>
                    <a:pt x="49" y="1811"/>
                    <a:pt x="95" y="1814"/>
                    <a:pt x="140" y="1814"/>
                  </a:cubicBezTo>
                  <a:cubicBezTo>
                    <a:pt x="348" y="1814"/>
                    <a:pt x="519" y="1759"/>
                    <a:pt x="669" y="1684"/>
                  </a:cubicBezTo>
                  <a:cubicBezTo>
                    <a:pt x="882" y="1563"/>
                    <a:pt x="1003" y="1411"/>
                    <a:pt x="1094" y="1228"/>
                  </a:cubicBezTo>
                  <a:cubicBezTo>
                    <a:pt x="1277" y="833"/>
                    <a:pt x="1216" y="377"/>
                    <a:pt x="943" y="164"/>
                  </a:cubicBezTo>
                  <a:cubicBezTo>
                    <a:pt x="943" y="164"/>
                    <a:pt x="912" y="164"/>
                    <a:pt x="882" y="134"/>
                  </a:cubicBezTo>
                  <a:cubicBezTo>
                    <a:pt x="737" y="38"/>
                    <a:pt x="593" y="1"/>
                    <a:pt x="462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578293" y="630489"/>
              <a:ext cx="559893" cy="731545"/>
            </a:xfrm>
            <a:custGeom>
              <a:rect b="b" l="l" r="r" t="t"/>
              <a:pathLst>
                <a:path extrusionOk="0" h="8390" w="6475">
                  <a:moveTo>
                    <a:pt x="2014" y="2824"/>
                  </a:moveTo>
                  <a:cubicBezTo>
                    <a:pt x="2185" y="2824"/>
                    <a:pt x="2381" y="2848"/>
                    <a:pt x="2584" y="2919"/>
                  </a:cubicBezTo>
                  <a:cubicBezTo>
                    <a:pt x="2645" y="2949"/>
                    <a:pt x="2706" y="3040"/>
                    <a:pt x="2675" y="3101"/>
                  </a:cubicBezTo>
                  <a:cubicBezTo>
                    <a:pt x="2652" y="3170"/>
                    <a:pt x="2595" y="3204"/>
                    <a:pt x="2543" y="3204"/>
                  </a:cubicBezTo>
                  <a:cubicBezTo>
                    <a:pt x="2525" y="3204"/>
                    <a:pt x="2508" y="3200"/>
                    <a:pt x="2493" y="3192"/>
                  </a:cubicBezTo>
                  <a:cubicBezTo>
                    <a:pt x="2321" y="3132"/>
                    <a:pt x="2155" y="3111"/>
                    <a:pt x="2011" y="3111"/>
                  </a:cubicBezTo>
                  <a:cubicBezTo>
                    <a:pt x="1723" y="3111"/>
                    <a:pt x="1520" y="3192"/>
                    <a:pt x="1520" y="3192"/>
                  </a:cubicBezTo>
                  <a:cubicBezTo>
                    <a:pt x="1520" y="3223"/>
                    <a:pt x="1490" y="3223"/>
                    <a:pt x="1459" y="3223"/>
                  </a:cubicBezTo>
                  <a:cubicBezTo>
                    <a:pt x="1429" y="3223"/>
                    <a:pt x="1368" y="3192"/>
                    <a:pt x="1338" y="3132"/>
                  </a:cubicBezTo>
                  <a:cubicBezTo>
                    <a:pt x="1307" y="3040"/>
                    <a:pt x="1338" y="2980"/>
                    <a:pt x="1429" y="2919"/>
                  </a:cubicBezTo>
                  <a:cubicBezTo>
                    <a:pt x="1429" y="2919"/>
                    <a:pt x="1672" y="2824"/>
                    <a:pt x="2014" y="2824"/>
                  </a:cubicBezTo>
                  <a:close/>
                  <a:moveTo>
                    <a:pt x="4491" y="2824"/>
                  </a:moveTo>
                  <a:cubicBezTo>
                    <a:pt x="4833" y="2824"/>
                    <a:pt x="5076" y="2919"/>
                    <a:pt x="5076" y="2919"/>
                  </a:cubicBezTo>
                  <a:cubicBezTo>
                    <a:pt x="5168" y="2949"/>
                    <a:pt x="5198" y="3040"/>
                    <a:pt x="5168" y="3132"/>
                  </a:cubicBezTo>
                  <a:cubicBezTo>
                    <a:pt x="5137" y="3162"/>
                    <a:pt x="5076" y="3223"/>
                    <a:pt x="5016" y="3223"/>
                  </a:cubicBezTo>
                  <a:cubicBezTo>
                    <a:pt x="5016" y="3223"/>
                    <a:pt x="4985" y="3192"/>
                    <a:pt x="4985" y="3192"/>
                  </a:cubicBezTo>
                  <a:cubicBezTo>
                    <a:pt x="4985" y="3192"/>
                    <a:pt x="4783" y="3111"/>
                    <a:pt x="4494" y="3111"/>
                  </a:cubicBezTo>
                  <a:cubicBezTo>
                    <a:pt x="4350" y="3111"/>
                    <a:pt x="4185" y="3132"/>
                    <a:pt x="4013" y="3192"/>
                  </a:cubicBezTo>
                  <a:cubicBezTo>
                    <a:pt x="3997" y="3200"/>
                    <a:pt x="3980" y="3204"/>
                    <a:pt x="3963" y="3204"/>
                  </a:cubicBezTo>
                  <a:cubicBezTo>
                    <a:pt x="3910" y="3204"/>
                    <a:pt x="3853" y="3170"/>
                    <a:pt x="3830" y="3101"/>
                  </a:cubicBezTo>
                  <a:cubicBezTo>
                    <a:pt x="3800" y="3040"/>
                    <a:pt x="3830" y="2949"/>
                    <a:pt x="3921" y="2919"/>
                  </a:cubicBezTo>
                  <a:cubicBezTo>
                    <a:pt x="4124" y="2848"/>
                    <a:pt x="4320" y="2824"/>
                    <a:pt x="4491" y="2824"/>
                  </a:cubicBezTo>
                  <a:close/>
                  <a:moveTo>
                    <a:pt x="2098" y="3466"/>
                  </a:moveTo>
                  <a:cubicBezTo>
                    <a:pt x="2341" y="3466"/>
                    <a:pt x="2523" y="3709"/>
                    <a:pt x="2523" y="4043"/>
                  </a:cubicBezTo>
                  <a:cubicBezTo>
                    <a:pt x="2523" y="4347"/>
                    <a:pt x="2341" y="4591"/>
                    <a:pt x="2098" y="4591"/>
                  </a:cubicBezTo>
                  <a:cubicBezTo>
                    <a:pt x="1885" y="4591"/>
                    <a:pt x="1672" y="4347"/>
                    <a:pt x="1672" y="4043"/>
                  </a:cubicBezTo>
                  <a:cubicBezTo>
                    <a:pt x="1672" y="3709"/>
                    <a:pt x="1885" y="3466"/>
                    <a:pt x="2098" y="3466"/>
                  </a:cubicBezTo>
                  <a:close/>
                  <a:moveTo>
                    <a:pt x="4408" y="3466"/>
                  </a:moveTo>
                  <a:cubicBezTo>
                    <a:pt x="4621" y="3466"/>
                    <a:pt x="4833" y="3709"/>
                    <a:pt x="4833" y="4043"/>
                  </a:cubicBezTo>
                  <a:cubicBezTo>
                    <a:pt x="4833" y="4347"/>
                    <a:pt x="4621" y="4591"/>
                    <a:pt x="4408" y="4591"/>
                  </a:cubicBezTo>
                  <a:cubicBezTo>
                    <a:pt x="4165" y="4591"/>
                    <a:pt x="3982" y="4347"/>
                    <a:pt x="3982" y="4043"/>
                  </a:cubicBezTo>
                  <a:cubicBezTo>
                    <a:pt x="3982" y="3709"/>
                    <a:pt x="4165" y="3466"/>
                    <a:pt x="4408" y="3466"/>
                  </a:cubicBezTo>
                  <a:close/>
                  <a:moveTo>
                    <a:pt x="3283" y="4347"/>
                  </a:moveTo>
                  <a:lnTo>
                    <a:pt x="3526" y="4499"/>
                  </a:lnTo>
                  <a:cubicBezTo>
                    <a:pt x="3526" y="4499"/>
                    <a:pt x="3253" y="4925"/>
                    <a:pt x="3040" y="5229"/>
                  </a:cubicBezTo>
                  <a:cubicBezTo>
                    <a:pt x="3101" y="5259"/>
                    <a:pt x="3283" y="5259"/>
                    <a:pt x="3374" y="5290"/>
                  </a:cubicBezTo>
                  <a:lnTo>
                    <a:pt x="3526" y="5290"/>
                  </a:lnTo>
                  <a:cubicBezTo>
                    <a:pt x="3617" y="5290"/>
                    <a:pt x="3678" y="5350"/>
                    <a:pt x="3678" y="5442"/>
                  </a:cubicBezTo>
                  <a:cubicBezTo>
                    <a:pt x="3648" y="5502"/>
                    <a:pt x="3587" y="5563"/>
                    <a:pt x="3526" y="5563"/>
                  </a:cubicBezTo>
                  <a:lnTo>
                    <a:pt x="3374" y="5563"/>
                  </a:lnTo>
                  <a:cubicBezTo>
                    <a:pt x="3070" y="5533"/>
                    <a:pt x="2858" y="5533"/>
                    <a:pt x="2766" y="5381"/>
                  </a:cubicBezTo>
                  <a:cubicBezTo>
                    <a:pt x="2706" y="5290"/>
                    <a:pt x="2736" y="5168"/>
                    <a:pt x="2827" y="5077"/>
                  </a:cubicBezTo>
                  <a:cubicBezTo>
                    <a:pt x="3010" y="4773"/>
                    <a:pt x="3283" y="4347"/>
                    <a:pt x="3283" y="4347"/>
                  </a:cubicBezTo>
                  <a:close/>
                  <a:moveTo>
                    <a:pt x="3982" y="6110"/>
                  </a:moveTo>
                  <a:cubicBezTo>
                    <a:pt x="4043" y="6110"/>
                    <a:pt x="4104" y="6171"/>
                    <a:pt x="4104" y="6262"/>
                  </a:cubicBezTo>
                  <a:cubicBezTo>
                    <a:pt x="4104" y="6718"/>
                    <a:pt x="3709" y="7113"/>
                    <a:pt x="3253" y="7113"/>
                  </a:cubicBezTo>
                  <a:cubicBezTo>
                    <a:pt x="2766" y="7113"/>
                    <a:pt x="2371" y="6718"/>
                    <a:pt x="2371" y="6262"/>
                  </a:cubicBezTo>
                  <a:cubicBezTo>
                    <a:pt x="2371" y="6171"/>
                    <a:pt x="2432" y="6110"/>
                    <a:pt x="2523" y="6110"/>
                  </a:cubicBezTo>
                  <a:cubicBezTo>
                    <a:pt x="2584" y="6110"/>
                    <a:pt x="2645" y="6171"/>
                    <a:pt x="2645" y="6262"/>
                  </a:cubicBezTo>
                  <a:cubicBezTo>
                    <a:pt x="2645" y="6566"/>
                    <a:pt x="2918" y="6840"/>
                    <a:pt x="3253" y="6840"/>
                  </a:cubicBezTo>
                  <a:cubicBezTo>
                    <a:pt x="3557" y="6840"/>
                    <a:pt x="3830" y="6566"/>
                    <a:pt x="3830" y="6262"/>
                  </a:cubicBezTo>
                  <a:cubicBezTo>
                    <a:pt x="3830" y="6171"/>
                    <a:pt x="3891" y="6110"/>
                    <a:pt x="3982" y="6110"/>
                  </a:cubicBezTo>
                  <a:close/>
                  <a:moveTo>
                    <a:pt x="3162" y="1"/>
                  </a:moveTo>
                  <a:cubicBezTo>
                    <a:pt x="2979" y="274"/>
                    <a:pt x="2554" y="973"/>
                    <a:pt x="1915" y="1733"/>
                  </a:cubicBezTo>
                  <a:cubicBezTo>
                    <a:pt x="1399" y="2372"/>
                    <a:pt x="730" y="3040"/>
                    <a:pt x="0" y="3587"/>
                  </a:cubicBezTo>
                  <a:lnTo>
                    <a:pt x="0" y="3618"/>
                  </a:lnTo>
                  <a:cubicBezTo>
                    <a:pt x="0" y="3679"/>
                    <a:pt x="0" y="3739"/>
                    <a:pt x="0" y="3770"/>
                  </a:cubicBezTo>
                  <a:cubicBezTo>
                    <a:pt x="0" y="3891"/>
                    <a:pt x="0" y="4013"/>
                    <a:pt x="31" y="4135"/>
                  </a:cubicBezTo>
                  <a:cubicBezTo>
                    <a:pt x="31" y="4317"/>
                    <a:pt x="31" y="4499"/>
                    <a:pt x="61" y="4712"/>
                  </a:cubicBezTo>
                  <a:cubicBezTo>
                    <a:pt x="92" y="4834"/>
                    <a:pt x="92" y="4955"/>
                    <a:pt x="122" y="5107"/>
                  </a:cubicBezTo>
                  <a:lnTo>
                    <a:pt x="122" y="5168"/>
                  </a:lnTo>
                  <a:cubicBezTo>
                    <a:pt x="122" y="5198"/>
                    <a:pt x="152" y="5442"/>
                    <a:pt x="244" y="5746"/>
                  </a:cubicBezTo>
                  <a:cubicBezTo>
                    <a:pt x="365" y="6293"/>
                    <a:pt x="669" y="7083"/>
                    <a:pt x="1277" y="7661"/>
                  </a:cubicBezTo>
                  <a:cubicBezTo>
                    <a:pt x="1338" y="7721"/>
                    <a:pt x="1368" y="7752"/>
                    <a:pt x="1429" y="7782"/>
                  </a:cubicBezTo>
                  <a:cubicBezTo>
                    <a:pt x="1459" y="7812"/>
                    <a:pt x="1520" y="7843"/>
                    <a:pt x="1551" y="7904"/>
                  </a:cubicBezTo>
                  <a:cubicBezTo>
                    <a:pt x="1976" y="8208"/>
                    <a:pt x="2523" y="8390"/>
                    <a:pt x="3253" y="8390"/>
                  </a:cubicBezTo>
                  <a:cubicBezTo>
                    <a:pt x="3952" y="8390"/>
                    <a:pt x="4499" y="8177"/>
                    <a:pt x="4924" y="7873"/>
                  </a:cubicBezTo>
                  <a:cubicBezTo>
                    <a:pt x="4985" y="7843"/>
                    <a:pt x="5016" y="7812"/>
                    <a:pt x="5076" y="7782"/>
                  </a:cubicBezTo>
                  <a:cubicBezTo>
                    <a:pt x="5107" y="7721"/>
                    <a:pt x="5168" y="7691"/>
                    <a:pt x="5198" y="7661"/>
                  </a:cubicBezTo>
                  <a:cubicBezTo>
                    <a:pt x="5806" y="7083"/>
                    <a:pt x="6110" y="6293"/>
                    <a:pt x="6232" y="5746"/>
                  </a:cubicBezTo>
                  <a:cubicBezTo>
                    <a:pt x="6323" y="5411"/>
                    <a:pt x="6353" y="5198"/>
                    <a:pt x="6353" y="5198"/>
                  </a:cubicBezTo>
                  <a:cubicBezTo>
                    <a:pt x="6353" y="5168"/>
                    <a:pt x="6353" y="5138"/>
                    <a:pt x="6353" y="5107"/>
                  </a:cubicBezTo>
                  <a:cubicBezTo>
                    <a:pt x="6383" y="4955"/>
                    <a:pt x="6414" y="4834"/>
                    <a:pt x="6414" y="4712"/>
                  </a:cubicBezTo>
                  <a:cubicBezTo>
                    <a:pt x="6444" y="4499"/>
                    <a:pt x="6444" y="4317"/>
                    <a:pt x="6475" y="4135"/>
                  </a:cubicBezTo>
                  <a:cubicBezTo>
                    <a:pt x="6475" y="4013"/>
                    <a:pt x="6475" y="3891"/>
                    <a:pt x="6475" y="3800"/>
                  </a:cubicBezTo>
                  <a:cubicBezTo>
                    <a:pt x="6475" y="3739"/>
                    <a:pt x="6475" y="3679"/>
                    <a:pt x="6475" y="3618"/>
                  </a:cubicBezTo>
                  <a:cubicBezTo>
                    <a:pt x="6475" y="3618"/>
                    <a:pt x="6475" y="3587"/>
                    <a:pt x="6475" y="3587"/>
                  </a:cubicBezTo>
                  <a:cubicBezTo>
                    <a:pt x="5745" y="3040"/>
                    <a:pt x="5107" y="2372"/>
                    <a:pt x="4590" y="1764"/>
                  </a:cubicBezTo>
                  <a:cubicBezTo>
                    <a:pt x="3921" y="973"/>
                    <a:pt x="3496" y="274"/>
                    <a:pt x="3314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1707045" y="2469929"/>
              <a:ext cx="362828" cy="397598"/>
            </a:xfrm>
            <a:custGeom>
              <a:rect b="b" l="l" r="r" t="t"/>
              <a:pathLst>
                <a:path extrusionOk="0" h="4560" w="4196">
                  <a:moveTo>
                    <a:pt x="2645" y="0"/>
                  </a:moveTo>
                  <a:lnTo>
                    <a:pt x="2645" y="183"/>
                  </a:lnTo>
                  <a:cubicBezTo>
                    <a:pt x="2645" y="213"/>
                    <a:pt x="2645" y="213"/>
                    <a:pt x="2645" y="244"/>
                  </a:cubicBezTo>
                  <a:cubicBezTo>
                    <a:pt x="2645" y="304"/>
                    <a:pt x="2615" y="395"/>
                    <a:pt x="2584" y="456"/>
                  </a:cubicBezTo>
                  <a:cubicBezTo>
                    <a:pt x="2554" y="487"/>
                    <a:pt x="2524" y="517"/>
                    <a:pt x="2493" y="547"/>
                  </a:cubicBezTo>
                  <a:cubicBezTo>
                    <a:pt x="2432" y="608"/>
                    <a:pt x="2341" y="669"/>
                    <a:pt x="2250" y="669"/>
                  </a:cubicBezTo>
                  <a:lnTo>
                    <a:pt x="1764" y="760"/>
                  </a:lnTo>
                  <a:lnTo>
                    <a:pt x="1581" y="791"/>
                  </a:lnTo>
                  <a:lnTo>
                    <a:pt x="1429" y="791"/>
                  </a:lnTo>
                  <a:lnTo>
                    <a:pt x="1277" y="821"/>
                  </a:lnTo>
                  <a:lnTo>
                    <a:pt x="1" y="1034"/>
                  </a:lnTo>
                  <a:lnTo>
                    <a:pt x="62" y="1490"/>
                  </a:lnTo>
                  <a:lnTo>
                    <a:pt x="92" y="1642"/>
                  </a:lnTo>
                  <a:lnTo>
                    <a:pt x="122" y="1794"/>
                  </a:lnTo>
                  <a:lnTo>
                    <a:pt x="457" y="4560"/>
                  </a:lnTo>
                  <a:cubicBezTo>
                    <a:pt x="1217" y="4286"/>
                    <a:pt x="1976" y="3982"/>
                    <a:pt x="2584" y="3739"/>
                  </a:cubicBezTo>
                  <a:cubicBezTo>
                    <a:pt x="2615" y="3709"/>
                    <a:pt x="2676" y="3709"/>
                    <a:pt x="2706" y="3678"/>
                  </a:cubicBezTo>
                  <a:cubicBezTo>
                    <a:pt x="2767" y="3648"/>
                    <a:pt x="2797" y="3648"/>
                    <a:pt x="2828" y="3617"/>
                  </a:cubicBezTo>
                  <a:cubicBezTo>
                    <a:pt x="3253" y="3465"/>
                    <a:pt x="3587" y="3313"/>
                    <a:pt x="3800" y="3192"/>
                  </a:cubicBezTo>
                  <a:cubicBezTo>
                    <a:pt x="3831" y="3161"/>
                    <a:pt x="3891" y="3131"/>
                    <a:pt x="3922" y="3101"/>
                  </a:cubicBezTo>
                  <a:cubicBezTo>
                    <a:pt x="3983" y="3070"/>
                    <a:pt x="4013" y="3040"/>
                    <a:pt x="4043" y="3040"/>
                  </a:cubicBezTo>
                  <a:cubicBezTo>
                    <a:pt x="4195" y="2827"/>
                    <a:pt x="4104" y="2584"/>
                    <a:pt x="4043" y="2432"/>
                  </a:cubicBezTo>
                  <a:cubicBezTo>
                    <a:pt x="3983" y="2493"/>
                    <a:pt x="3891" y="2523"/>
                    <a:pt x="3831" y="2554"/>
                  </a:cubicBezTo>
                  <a:cubicBezTo>
                    <a:pt x="3770" y="2584"/>
                    <a:pt x="3739" y="2584"/>
                    <a:pt x="3679" y="2584"/>
                  </a:cubicBezTo>
                  <a:cubicBezTo>
                    <a:pt x="3648" y="2584"/>
                    <a:pt x="3618" y="2614"/>
                    <a:pt x="3587" y="2614"/>
                  </a:cubicBezTo>
                  <a:lnTo>
                    <a:pt x="3527" y="2614"/>
                  </a:lnTo>
                  <a:cubicBezTo>
                    <a:pt x="3466" y="2584"/>
                    <a:pt x="3435" y="2554"/>
                    <a:pt x="3405" y="2493"/>
                  </a:cubicBezTo>
                  <a:cubicBezTo>
                    <a:pt x="3405" y="2462"/>
                    <a:pt x="3405" y="2432"/>
                    <a:pt x="3435" y="2402"/>
                  </a:cubicBezTo>
                  <a:cubicBezTo>
                    <a:pt x="3466" y="2371"/>
                    <a:pt x="3496" y="2341"/>
                    <a:pt x="3527" y="2341"/>
                  </a:cubicBezTo>
                  <a:lnTo>
                    <a:pt x="3557" y="2341"/>
                  </a:lnTo>
                  <a:cubicBezTo>
                    <a:pt x="3618" y="2310"/>
                    <a:pt x="3648" y="2310"/>
                    <a:pt x="3709" y="2280"/>
                  </a:cubicBezTo>
                  <a:cubicBezTo>
                    <a:pt x="3831" y="2250"/>
                    <a:pt x="3922" y="2189"/>
                    <a:pt x="3952" y="2158"/>
                  </a:cubicBezTo>
                  <a:cubicBezTo>
                    <a:pt x="4043" y="1976"/>
                    <a:pt x="3983" y="1824"/>
                    <a:pt x="3952" y="1703"/>
                  </a:cubicBezTo>
                  <a:cubicBezTo>
                    <a:pt x="3861" y="1763"/>
                    <a:pt x="3709" y="1854"/>
                    <a:pt x="3527" y="1885"/>
                  </a:cubicBezTo>
                  <a:cubicBezTo>
                    <a:pt x="3466" y="1915"/>
                    <a:pt x="3435" y="1915"/>
                    <a:pt x="3375" y="1946"/>
                  </a:cubicBezTo>
                  <a:lnTo>
                    <a:pt x="3344" y="1946"/>
                  </a:lnTo>
                  <a:cubicBezTo>
                    <a:pt x="3253" y="1946"/>
                    <a:pt x="3192" y="1885"/>
                    <a:pt x="3192" y="1824"/>
                  </a:cubicBezTo>
                  <a:cubicBezTo>
                    <a:pt x="3192" y="1763"/>
                    <a:pt x="3223" y="1703"/>
                    <a:pt x="3253" y="1672"/>
                  </a:cubicBezTo>
                  <a:cubicBezTo>
                    <a:pt x="3284" y="1672"/>
                    <a:pt x="3284" y="1672"/>
                    <a:pt x="3314" y="1642"/>
                  </a:cubicBezTo>
                  <a:lnTo>
                    <a:pt x="3405" y="1642"/>
                  </a:lnTo>
                  <a:cubicBezTo>
                    <a:pt x="3648" y="1551"/>
                    <a:pt x="3831" y="1429"/>
                    <a:pt x="3861" y="1399"/>
                  </a:cubicBezTo>
                  <a:cubicBezTo>
                    <a:pt x="3983" y="1095"/>
                    <a:pt x="3891" y="912"/>
                    <a:pt x="3800" y="791"/>
                  </a:cubicBezTo>
                  <a:cubicBezTo>
                    <a:pt x="3709" y="912"/>
                    <a:pt x="3527" y="1064"/>
                    <a:pt x="3223" y="1186"/>
                  </a:cubicBezTo>
                  <a:cubicBezTo>
                    <a:pt x="3192" y="1186"/>
                    <a:pt x="3162" y="1186"/>
                    <a:pt x="3132" y="1216"/>
                  </a:cubicBezTo>
                  <a:lnTo>
                    <a:pt x="3071" y="1216"/>
                  </a:lnTo>
                  <a:cubicBezTo>
                    <a:pt x="3010" y="1186"/>
                    <a:pt x="2980" y="1155"/>
                    <a:pt x="2949" y="1125"/>
                  </a:cubicBezTo>
                  <a:cubicBezTo>
                    <a:pt x="2949" y="1064"/>
                    <a:pt x="2949" y="1034"/>
                    <a:pt x="2980" y="1003"/>
                  </a:cubicBezTo>
                  <a:cubicBezTo>
                    <a:pt x="2980" y="973"/>
                    <a:pt x="3010" y="943"/>
                    <a:pt x="3040" y="943"/>
                  </a:cubicBezTo>
                  <a:cubicBezTo>
                    <a:pt x="3071" y="943"/>
                    <a:pt x="3071" y="912"/>
                    <a:pt x="3101" y="912"/>
                  </a:cubicBezTo>
                  <a:cubicBezTo>
                    <a:pt x="3496" y="791"/>
                    <a:pt x="3618" y="608"/>
                    <a:pt x="3648" y="547"/>
                  </a:cubicBezTo>
                  <a:cubicBezTo>
                    <a:pt x="3648" y="426"/>
                    <a:pt x="3587" y="304"/>
                    <a:pt x="3496" y="213"/>
                  </a:cubicBezTo>
                  <a:cubicBezTo>
                    <a:pt x="3314" y="31"/>
                    <a:pt x="2949" y="0"/>
                    <a:pt x="2706" y="0"/>
                  </a:cubicBezTo>
                  <a:close/>
                </a:path>
              </a:pathLst>
            </a:custGeom>
            <a:solidFill>
              <a:srgbClr val="EEBD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1830609" y="2406275"/>
              <a:ext cx="71078" cy="100795"/>
            </a:xfrm>
            <a:custGeom>
              <a:rect b="b" l="l" r="r" t="t"/>
              <a:pathLst>
                <a:path extrusionOk="0" h="1156" w="822">
                  <a:moveTo>
                    <a:pt x="517" y="1"/>
                  </a:moveTo>
                  <a:cubicBezTo>
                    <a:pt x="517" y="1"/>
                    <a:pt x="487" y="1"/>
                    <a:pt x="456" y="31"/>
                  </a:cubicBezTo>
                  <a:cubicBezTo>
                    <a:pt x="244" y="92"/>
                    <a:pt x="61" y="670"/>
                    <a:pt x="0" y="1156"/>
                  </a:cubicBezTo>
                  <a:lnTo>
                    <a:pt x="791" y="1034"/>
                  </a:lnTo>
                  <a:cubicBezTo>
                    <a:pt x="821" y="670"/>
                    <a:pt x="760" y="153"/>
                    <a:pt x="608" y="31"/>
                  </a:cubicBezTo>
                  <a:cubicBezTo>
                    <a:pt x="578" y="1"/>
                    <a:pt x="578" y="1"/>
                    <a:pt x="517" y="1"/>
                  </a:cubicBezTo>
                  <a:close/>
                </a:path>
              </a:pathLst>
            </a:custGeom>
            <a:solidFill>
              <a:srgbClr val="EEBD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3168370" y="3084849"/>
              <a:ext cx="215656" cy="360454"/>
            </a:xfrm>
            <a:custGeom>
              <a:rect b="b" l="l" r="r" t="t"/>
              <a:pathLst>
                <a:path extrusionOk="0" h="4134" w="2494">
                  <a:moveTo>
                    <a:pt x="1217" y="0"/>
                  </a:moveTo>
                  <a:lnTo>
                    <a:pt x="1217" y="669"/>
                  </a:lnTo>
                  <a:cubicBezTo>
                    <a:pt x="1217" y="699"/>
                    <a:pt x="1217" y="699"/>
                    <a:pt x="1217" y="730"/>
                  </a:cubicBezTo>
                  <a:cubicBezTo>
                    <a:pt x="1186" y="760"/>
                    <a:pt x="1156" y="821"/>
                    <a:pt x="1095" y="821"/>
                  </a:cubicBezTo>
                  <a:lnTo>
                    <a:pt x="943" y="821"/>
                  </a:lnTo>
                  <a:cubicBezTo>
                    <a:pt x="761" y="821"/>
                    <a:pt x="578" y="851"/>
                    <a:pt x="426" y="912"/>
                  </a:cubicBezTo>
                  <a:cubicBezTo>
                    <a:pt x="366" y="942"/>
                    <a:pt x="305" y="942"/>
                    <a:pt x="274" y="973"/>
                  </a:cubicBezTo>
                  <a:cubicBezTo>
                    <a:pt x="214" y="1003"/>
                    <a:pt x="153" y="1064"/>
                    <a:pt x="122" y="1094"/>
                  </a:cubicBezTo>
                  <a:cubicBezTo>
                    <a:pt x="122" y="1125"/>
                    <a:pt x="122" y="1125"/>
                    <a:pt x="92" y="1155"/>
                  </a:cubicBezTo>
                  <a:cubicBezTo>
                    <a:pt x="92" y="1216"/>
                    <a:pt x="122" y="1277"/>
                    <a:pt x="122" y="1307"/>
                  </a:cubicBezTo>
                  <a:cubicBezTo>
                    <a:pt x="153" y="1398"/>
                    <a:pt x="244" y="1429"/>
                    <a:pt x="274" y="1459"/>
                  </a:cubicBezTo>
                  <a:lnTo>
                    <a:pt x="1065" y="1459"/>
                  </a:lnTo>
                  <a:cubicBezTo>
                    <a:pt x="1156" y="1459"/>
                    <a:pt x="1217" y="1520"/>
                    <a:pt x="1217" y="1581"/>
                  </a:cubicBezTo>
                  <a:cubicBezTo>
                    <a:pt x="1217" y="1672"/>
                    <a:pt x="1156" y="1733"/>
                    <a:pt x="1065" y="1733"/>
                  </a:cubicBezTo>
                  <a:lnTo>
                    <a:pt x="244" y="1733"/>
                  </a:lnTo>
                  <a:cubicBezTo>
                    <a:pt x="183" y="1733"/>
                    <a:pt x="153" y="1763"/>
                    <a:pt x="122" y="1824"/>
                  </a:cubicBezTo>
                  <a:cubicBezTo>
                    <a:pt x="122" y="1885"/>
                    <a:pt x="92" y="1945"/>
                    <a:pt x="92" y="2037"/>
                  </a:cubicBezTo>
                  <a:cubicBezTo>
                    <a:pt x="92" y="2067"/>
                    <a:pt x="92" y="2097"/>
                    <a:pt x="62" y="2128"/>
                  </a:cubicBezTo>
                  <a:cubicBezTo>
                    <a:pt x="62" y="2128"/>
                    <a:pt x="92" y="2158"/>
                    <a:pt x="92" y="2158"/>
                  </a:cubicBezTo>
                  <a:cubicBezTo>
                    <a:pt x="92" y="2219"/>
                    <a:pt x="92" y="2249"/>
                    <a:pt x="122" y="2280"/>
                  </a:cubicBezTo>
                  <a:cubicBezTo>
                    <a:pt x="153" y="2280"/>
                    <a:pt x="153" y="2310"/>
                    <a:pt x="153" y="2310"/>
                  </a:cubicBezTo>
                  <a:cubicBezTo>
                    <a:pt x="214" y="2341"/>
                    <a:pt x="244" y="2341"/>
                    <a:pt x="274" y="2371"/>
                  </a:cubicBezTo>
                  <a:lnTo>
                    <a:pt x="1065" y="2371"/>
                  </a:lnTo>
                  <a:cubicBezTo>
                    <a:pt x="1156" y="2371"/>
                    <a:pt x="1217" y="2432"/>
                    <a:pt x="1217" y="2493"/>
                  </a:cubicBezTo>
                  <a:cubicBezTo>
                    <a:pt x="1217" y="2584"/>
                    <a:pt x="1156" y="2645"/>
                    <a:pt x="1065" y="2645"/>
                  </a:cubicBezTo>
                  <a:lnTo>
                    <a:pt x="244" y="2645"/>
                  </a:lnTo>
                  <a:cubicBezTo>
                    <a:pt x="214" y="2645"/>
                    <a:pt x="183" y="2645"/>
                    <a:pt x="122" y="2675"/>
                  </a:cubicBezTo>
                  <a:cubicBezTo>
                    <a:pt x="92" y="2705"/>
                    <a:pt x="31" y="2766"/>
                    <a:pt x="31" y="2888"/>
                  </a:cubicBezTo>
                  <a:cubicBezTo>
                    <a:pt x="31" y="3100"/>
                    <a:pt x="92" y="3192"/>
                    <a:pt x="122" y="3252"/>
                  </a:cubicBezTo>
                  <a:lnTo>
                    <a:pt x="1065" y="3252"/>
                  </a:lnTo>
                  <a:cubicBezTo>
                    <a:pt x="1065" y="3252"/>
                    <a:pt x="1065" y="3252"/>
                    <a:pt x="1065" y="3283"/>
                  </a:cubicBezTo>
                  <a:cubicBezTo>
                    <a:pt x="1156" y="3283"/>
                    <a:pt x="1217" y="3344"/>
                    <a:pt x="1217" y="3404"/>
                  </a:cubicBezTo>
                  <a:cubicBezTo>
                    <a:pt x="1217" y="3496"/>
                    <a:pt x="1156" y="3556"/>
                    <a:pt x="1065" y="3556"/>
                  </a:cubicBezTo>
                  <a:lnTo>
                    <a:pt x="122" y="3556"/>
                  </a:lnTo>
                  <a:cubicBezTo>
                    <a:pt x="62" y="3587"/>
                    <a:pt x="1" y="3617"/>
                    <a:pt x="1" y="3769"/>
                  </a:cubicBezTo>
                  <a:cubicBezTo>
                    <a:pt x="1" y="4012"/>
                    <a:pt x="122" y="4073"/>
                    <a:pt x="122" y="4073"/>
                  </a:cubicBezTo>
                  <a:cubicBezTo>
                    <a:pt x="183" y="4073"/>
                    <a:pt x="214" y="4104"/>
                    <a:pt x="274" y="4104"/>
                  </a:cubicBezTo>
                  <a:cubicBezTo>
                    <a:pt x="335" y="4104"/>
                    <a:pt x="366" y="4134"/>
                    <a:pt x="426" y="4134"/>
                  </a:cubicBezTo>
                  <a:cubicBezTo>
                    <a:pt x="578" y="4134"/>
                    <a:pt x="761" y="4134"/>
                    <a:pt x="943" y="4104"/>
                  </a:cubicBezTo>
                  <a:lnTo>
                    <a:pt x="1065" y="4104"/>
                  </a:lnTo>
                  <a:cubicBezTo>
                    <a:pt x="1125" y="4073"/>
                    <a:pt x="1186" y="4073"/>
                    <a:pt x="1217" y="4073"/>
                  </a:cubicBezTo>
                  <a:cubicBezTo>
                    <a:pt x="1369" y="4012"/>
                    <a:pt x="1490" y="3982"/>
                    <a:pt x="1642" y="3891"/>
                  </a:cubicBezTo>
                  <a:cubicBezTo>
                    <a:pt x="2007" y="3708"/>
                    <a:pt x="2220" y="3435"/>
                    <a:pt x="2280" y="3070"/>
                  </a:cubicBezTo>
                  <a:cubicBezTo>
                    <a:pt x="2493" y="1945"/>
                    <a:pt x="1946" y="456"/>
                    <a:pt x="1733" y="274"/>
                  </a:cubicBezTo>
                  <a:cubicBezTo>
                    <a:pt x="1551" y="91"/>
                    <a:pt x="1369" y="31"/>
                    <a:pt x="1217" y="0"/>
                  </a:cubicBezTo>
                  <a:close/>
                </a:path>
              </a:pathLst>
            </a:custGeom>
            <a:solidFill>
              <a:srgbClr val="EEBD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1102541" y="3978017"/>
              <a:ext cx="439008" cy="554021"/>
            </a:xfrm>
            <a:custGeom>
              <a:rect b="b" l="l" r="r" t="t"/>
              <a:pathLst>
                <a:path extrusionOk="0" h="6354" w="5077">
                  <a:moveTo>
                    <a:pt x="4773" y="304"/>
                  </a:moveTo>
                  <a:lnTo>
                    <a:pt x="4773" y="6080"/>
                  </a:lnTo>
                  <a:lnTo>
                    <a:pt x="305" y="6080"/>
                  </a:lnTo>
                  <a:lnTo>
                    <a:pt x="305" y="304"/>
                  </a:lnTo>
                  <a:close/>
                  <a:moveTo>
                    <a:pt x="1" y="0"/>
                  </a:moveTo>
                  <a:lnTo>
                    <a:pt x="1" y="6353"/>
                  </a:lnTo>
                  <a:lnTo>
                    <a:pt x="5077" y="6353"/>
                  </a:lnTo>
                  <a:lnTo>
                    <a:pt x="50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1783311" y="1163268"/>
              <a:ext cx="149853" cy="87541"/>
            </a:xfrm>
            <a:custGeom>
              <a:rect b="b" l="l" r="r" t="t"/>
              <a:pathLst>
                <a:path extrusionOk="0" h="1004" w="1733"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cubicBezTo>
                    <a:pt x="0" y="608"/>
                    <a:pt x="395" y="1003"/>
                    <a:pt x="851" y="1003"/>
                  </a:cubicBezTo>
                  <a:cubicBezTo>
                    <a:pt x="1338" y="1003"/>
                    <a:pt x="1733" y="608"/>
                    <a:pt x="1733" y="152"/>
                  </a:cubicBezTo>
                  <a:cubicBezTo>
                    <a:pt x="1733" y="61"/>
                    <a:pt x="1672" y="0"/>
                    <a:pt x="1581" y="0"/>
                  </a:cubicBezTo>
                  <a:cubicBezTo>
                    <a:pt x="1520" y="0"/>
                    <a:pt x="1459" y="61"/>
                    <a:pt x="1459" y="152"/>
                  </a:cubicBezTo>
                  <a:cubicBezTo>
                    <a:pt x="1459" y="456"/>
                    <a:pt x="1186" y="730"/>
                    <a:pt x="882" y="730"/>
                  </a:cubicBezTo>
                  <a:cubicBezTo>
                    <a:pt x="547" y="730"/>
                    <a:pt x="274" y="456"/>
                    <a:pt x="274" y="152"/>
                  </a:cubicBezTo>
                  <a:cubicBezTo>
                    <a:pt x="274" y="61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1722869" y="932629"/>
              <a:ext cx="73672" cy="98179"/>
            </a:xfrm>
            <a:custGeom>
              <a:rect b="b" l="l" r="r" t="t"/>
              <a:pathLst>
                <a:path extrusionOk="0" h="1126" w="852">
                  <a:moveTo>
                    <a:pt x="426" y="1"/>
                  </a:moveTo>
                  <a:cubicBezTo>
                    <a:pt x="213" y="1"/>
                    <a:pt x="0" y="274"/>
                    <a:pt x="0" y="578"/>
                  </a:cubicBezTo>
                  <a:cubicBezTo>
                    <a:pt x="0" y="882"/>
                    <a:pt x="213" y="1126"/>
                    <a:pt x="426" y="1126"/>
                  </a:cubicBezTo>
                  <a:cubicBezTo>
                    <a:pt x="669" y="1126"/>
                    <a:pt x="851" y="882"/>
                    <a:pt x="851" y="578"/>
                  </a:cubicBezTo>
                  <a:cubicBezTo>
                    <a:pt x="851" y="274"/>
                    <a:pt x="669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1922612" y="932629"/>
              <a:ext cx="73672" cy="98179"/>
            </a:xfrm>
            <a:custGeom>
              <a:rect b="b" l="l" r="r" t="t"/>
              <a:pathLst>
                <a:path extrusionOk="0" h="1126" w="852">
                  <a:moveTo>
                    <a:pt x="426" y="1"/>
                  </a:moveTo>
                  <a:cubicBezTo>
                    <a:pt x="183" y="1"/>
                    <a:pt x="0" y="274"/>
                    <a:pt x="0" y="578"/>
                  </a:cubicBezTo>
                  <a:cubicBezTo>
                    <a:pt x="0" y="882"/>
                    <a:pt x="183" y="1126"/>
                    <a:pt x="426" y="1126"/>
                  </a:cubicBezTo>
                  <a:cubicBezTo>
                    <a:pt x="639" y="1126"/>
                    <a:pt x="851" y="882"/>
                    <a:pt x="851" y="578"/>
                  </a:cubicBezTo>
                  <a:cubicBezTo>
                    <a:pt x="851" y="274"/>
                    <a:pt x="639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1812192" y="1009538"/>
              <a:ext cx="84222" cy="106113"/>
            </a:xfrm>
            <a:custGeom>
              <a:rect b="b" l="l" r="r" t="t"/>
              <a:pathLst>
                <a:path extrusionOk="0" h="1217" w="974">
                  <a:moveTo>
                    <a:pt x="548" y="0"/>
                  </a:moveTo>
                  <a:cubicBezTo>
                    <a:pt x="548" y="0"/>
                    <a:pt x="305" y="426"/>
                    <a:pt x="92" y="730"/>
                  </a:cubicBezTo>
                  <a:cubicBezTo>
                    <a:pt x="31" y="821"/>
                    <a:pt x="1" y="943"/>
                    <a:pt x="61" y="1034"/>
                  </a:cubicBezTo>
                  <a:cubicBezTo>
                    <a:pt x="153" y="1186"/>
                    <a:pt x="365" y="1186"/>
                    <a:pt x="669" y="1216"/>
                  </a:cubicBezTo>
                  <a:lnTo>
                    <a:pt x="821" y="1216"/>
                  </a:lnTo>
                  <a:cubicBezTo>
                    <a:pt x="882" y="1216"/>
                    <a:pt x="943" y="1155"/>
                    <a:pt x="943" y="1095"/>
                  </a:cubicBezTo>
                  <a:cubicBezTo>
                    <a:pt x="973" y="1003"/>
                    <a:pt x="912" y="943"/>
                    <a:pt x="821" y="943"/>
                  </a:cubicBezTo>
                  <a:lnTo>
                    <a:pt x="669" y="943"/>
                  </a:lnTo>
                  <a:cubicBezTo>
                    <a:pt x="578" y="912"/>
                    <a:pt x="396" y="912"/>
                    <a:pt x="335" y="882"/>
                  </a:cubicBezTo>
                  <a:cubicBezTo>
                    <a:pt x="517" y="608"/>
                    <a:pt x="791" y="152"/>
                    <a:pt x="791" y="152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1691308" y="876736"/>
              <a:ext cx="120972" cy="34790"/>
            </a:xfrm>
            <a:custGeom>
              <a:rect b="b" l="l" r="r" t="t"/>
              <a:pathLst>
                <a:path extrusionOk="0" h="399" w="1399">
                  <a:moveTo>
                    <a:pt x="707" y="0"/>
                  </a:moveTo>
                  <a:cubicBezTo>
                    <a:pt x="365" y="0"/>
                    <a:pt x="122" y="95"/>
                    <a:pt x="122" y="95"/>
                  </a:cubicBezTo>
                  <a:cubicBezTo>
                    <a:pt x="31" y="125"/>
                    <a:pt x="0" y="216"/>
                    <a:pt x="31" y="308"/>
                  </a:cubicBezTo>
                  <a:cubicBezTo>
                    <a:pt x="61" y="338"/>
                    <a:pt x="122" y="399"/>
                    <a:pt x="152" y="399"/>
                  </a:cubicBezTo>
                  <a:cubicBezTo>
                    <a:pt x="183" y="399"/>
                    <a:pt x="213" y="368"/>
                    <a:pt x="213" y="368"/>
                  </a:cubicBezTo>
                  <a:cubicBezTo>
                    <a:pt x="213" y="368"/>
                    <a:pt x="416" y="287"/>
                    <a:pt x="704" y="287"/>
                  </a:cubicBezTo>
                  <a:cubicBezTo>
                    <a:pt x="848" y="287"/>
                    <a:pt x="1014" y="308"/>
                    <a:pt x="1186" y="368"/>
                  </a:cubicBezTo>
                  <a:cubicBezTo>
                    <a:pt x="1201" y="376"/>
                    <a:pt x="1218" y="380"/>
                    <a:pt x="1236" y="380"/>
                  </a:cubicBezTo>
                  <a:cubicBezTo>
                    <a:pt x="1288" y="380"/>
                    <a:pt x="1345" y="346"/>
                    <a:pt x="1368" y="277"/>
                  </a:cubicBezTo>
                  <a:cubicBezTo>
                    <a:pt x="1399" y="216"/>
                    <a:pt x="1338" y="125"/>
                    <a:pt x="1277" y="95"/>
                  </a:cubicBezTo>
                  <a:cubicBezTo>
                    <a:pt x="1074" y="24"/>
                    <a:pt x="878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1906789" y="876823"/>
              <a:ext cx="121058" cy="34703"/>
            </a:xfrm>
            <a:custGeom>
              <a:rect b="b" l="l" r="r" t="t"/>
              <a:pathLst>
                <a:path extrusionOk="0" h="398" w="1400">
                  <a:moveTo>
                    <a:pt x="680" y="0"/>
                  </a:moveTo>
                  <a:cubicBezTo>
                    <a:pt x="512" y="0"/>
                    <a:pt x="321" y="24"/>
                    <a:pt x="122" y="94"/>
                  </a:cubicBezTo>
                  <a:cubicBezTo>
                    <a:pt x="62" y="124"/>
                    <a:pt x="1" y="215"/>
                    <a:pt x="31" y="307"/>
                  </a:cubicBezTo>
                  <a:cubicBezTo>
                    <a:pt x="53" y="351"/>
                    <a:pt x="108" y="379"/>
                    <a:pt x="160" y="379"/>
                  </a:cubicBezTo>
                  <a:cubicBezTo>
                    <a:pt x="179" y="379"/>
                    <a:pt x="197" y="375"/>
                    <a:pt x="214" y="367"/>
                  </a:cubicBezTo>
                  <a:cubicBezTo>
                    <a:pt x="386" y="307"/>
                    <a:pt x="551" y="286"/>
                    <a:pt x="695" y="286"/>
                  </a:cubicBezTo>
                  <a:cubicBezTo>
                    <a:pt x="984" y="286"/>
                    <a:pt x="1186" y="367"/>
                    <a:pt x="1186" y="367"/>
                  </a:cubicBezTo>
                  <a:cubicBezTo>
                    <a:pt x="1186" y="398"/>
                    <a:pt x="1217" y="398"/>
                    <a:pt x="1217" y="398"/>
                  </a:cubicBezTo>
                  <a:cubicBezTo>
                    <a:pt x="1277" y="398"/>
                    <a:pt x="1338" y="367"/>
                    <a:pt x="1369" y="307"/>
                  </a:cubicBezTo>
                  <a:cubicBezTo>
                    <a:pt x="1399" y="215"/>
                    <a:pt x="1369" y="155"/>
                    <a:pt x="1277" y="124"/>
                  </a:cubicBezTo>
                  <a:cubicBezTo>
                    <a:pt x="1277" y="104"/>
                    <a:pt x="1029" y="0"/>
                    <a:pt x="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477025" y="407872"/>
              <a:ext cx="2933322" cy="6967640"/>
            </a:xfrm>
            <a:custGeom>
              <a:rect b="b" l="l" r="r" t="t"/>
              <a:pathLst>
                <a:path extrusionOk="0" h="79911" w="33923">
                  <a:moveTo>
                    <a:pt x="6444" y="578"/>
                  </a:moveTo>
                  <a:lnTo>
                    <a:pt x="7113" y="2128"/>
                  </a:lnTo>
                  <a:lnTo>
                    <a:pt x="3162" y="3861"/>
                  </a:lnTo>
                  <a:lnTo>
                    <a:pt x="2007" y="4378"/>
                  </a:lnTo>
                  <a:lnTo>
                    <a:pt x="1034" y="4803"/>
                  </a:lnTo>
                  <a:lnTo>
                    <a:pt x="365" y="3253"/>
                  </a:lnTo>
                  <a:lnTo>
                    <a:pt x="6444" y="578"/>
                  </a:lnTo>
                  <a:close/>
                  <a:moveTo>
                    <a:pt x="12159" y="6292"/>
                  </a:moveTo>
                  <a:cubicBezTo>
                    <a:pt x="12280" y="6292"/>
                    <a:pt x="12372" y="6323"/>
                    <a:pt x="12463" y="6353"/>
                  </a:cubicBezTo>
                  <a:cubicBezTo>
                    <a:pt x="12463" y="6414"/>
                    <a:pt x="12463" y="6475"/>
                    <a:pt x="12463" y="6566"/>
                  </a:cubicBezTo>
                  <a:cubicBezTo>
                    <a:pt x="12493" y="6931"/>
                    <a:pt x="12524" y="7326"/>
                    <a:pt x="12584" y="7751"/>
                  </a:cubicBezTo>
                  <a:cubicBezTo>
                    <a:pt x="12584" y="7751"/>
                    <a:pt x="12584" y="7782"/>
                    <a:pt x="12584" y="7812"/>
                  </a:cubicBezTo>
                  <a:cubicBezTo>
                    <a:pt x="12584" y="7873"/>
                    <a:pt x="12615" y="7964"/>
                    <a:pt x="12645" y="8086"/>
                  </a:cubicBezTo>
                  <a:cubicBezTo>
                    <a:pt x="12597" y="8091"/>
                    <a:pt x="12550" y="8094"/>
                    <a:pt x="12505" y="8094"/>
                  </a:cubicBezTo>
                  <a:cubicBezTo>
                    <a:pt x="12297" y="8094"/>
                    <a:pt x="12127" y="8039"/>
                    <a:pt x="11976" y="7964"/>
                  </a:cubicBezTo>
                  <a:cubicBezTo>
                    <a:pt x="11764" y="7843"/>
                    <a:pt x="11612" y="7691"/>
                    <a:pt x="11521" y="7508"/>
                  </a:cubicBezTo>
                  <a:cubicBezTo>
                    <a:pt x="11338" y="7113"/>
                    <a:pt x="11399" y="6657"/>
                    <a:pt x="11673" y="6444"/>
                  </a:cubicBezTo>
                  <a:cubicBezTo>
                    <a:pt x="11703" y="6444"/>
                    <a:pt x="11733" y="6414"/>
                    <a:pt x="11764" y="6414"/>
                  </a:cubicBezTo>
                  <a:cubicBezTo>
                    <a:pt x="11885" y="6323"/>
                    <a:pt x="12037" y="6292"/>
                    <a:pt x="12159" y="6292"/>
                  </a:cubicBezTo>
                  <a:close/>
                  <a:moveTo>
                    <a:pt x="19766" y="6276"/>
                  </a:moveTo>
                  <a:cubicBezTo>
                    <a:pt x="19904" y="6276"/>
                    <a:pt x="20059" y="6311"/>
                    <a:pt x="20214" y="6414"/>
                  </a:cubicBezTo>
                  <a:cubicBezTo>
                    <a:pt x="20244" y="6444"/>
                    <a:pt x="20275" y="6444"/>
                    <a:pt x="20275" y="6444"/>
                  </a:cubicBezTo>
                  <a:cubicBezTo>
                    <a:pt x="20548" y="6657"/>
                    <a:pt x="20609" y="7113"/>
                    <a:pt x="20426" y="7508"/>
                  </a:cubicBezTo>
                  <a:cubicBezTo>
                    <a:pt x="20335" y="7660"/>
                    <a:pt x="20214" y="7843"/>
                    <a:pt x="20001" y="7964"/>
                  </a:cubicBezTo>
                  <a:cubicBezTo>
                    <a:pt x="19851" y="8039"/>
                    <a:pt x="19680" y="8094"/>
                    <a:pt x="19472" y="8094"/>
                  </a:cubicBezTo>
                  <a:cubicBezTo>
                    <a:pt x="19427" y="8094"/>
                    <a:pt x="19381" y="8091"/>
                    <a:pt x="19332" y="8086"/>
                  </a:cubicBezTo>
                  <a:cubicBezTo>
                    <a:pt x="19332" y="7964"/>
                    <a:pt x="19363" y="7873"/>
                    <a:pt x="19363" y="7812"/>
                  </a:cubicBezTo>
                  <a:cubicBezTo>
                    <a:pt x="19363" y="7782"/>
                    <a:pt x="19363" y="7751"/>
                    <a:pt x="19363" y="7751"/>
                  </a:cubicBezTo>
                  <a:cubicBezTo>
                    <a:pt x="19423" y="7326"/>
                    <a:pt x="19484" y="6931"/>
                    <a:pt x="19484" y="6566"/>
                  </a:cubicBezTo>
                  <a:cubicBezTo>
                    <a:pt x="19484" y="6475"/>
                    <a:pt x="19484" y="6414"/>
                    <a:pt x="19484" y="6323"/>
                  </a:cubicBezTo>
                  <a:cubicBezTo>
                    <a:pt x="19563" y="6296"/>
                    <a:pt x="19660" y="6276"/>
                    <a:pt x="19766" y="6276"/>
                  </a:cubicBezTo>
                  <a:close/>
                  <a:moveTo>
                    <a:pt x="16050" y="2554"/>
                  </a:moveTo>
                  <a:cubicBezTo>
                    <a:pt x="16232" y="2827"/>
                    <a:pt x="16688" y="3526"/>
                    <a:pt x="17326" y="4317"/>
                  </a:cubicBezTo>
                  <a:cubicBezTo>
                    <a:pt x="17843" y="4925"/>
                    <a:pt x="18481" y="5593"/>
                    <a:pt x="19211" y="6140"/>
                  </a:cubicBezTo>
                  <a:lnTo>
                    <a:pt x="19211" y="6171"/>
                  </a:lnTo>
                  <a:cubicBezTo>
                    <a:pt x="19211" y="6232"/>
                    <a:pt x="19211" y="6262"/>
                    <a:pt x="19211" y="6323"/>
                  </a:cubicBezTo>
                  <a:cubicBezTo>
                    <a:pt x="19211" y="6444"/>
                    <a:pt x="19211" y="6566"/>
                    <a:pt x="19180" y="6657"/>
                  </a:cubicBezTo>
                  <a:cubicBezTo>
                    <a:pt x="19180" y="6870"/>
                    <a:pt x="19180" y="7052"/>
                    <a:pt x="19150" y="7265"/>
                  </a:cubicBezTo>
                  <a:cubicBezTo>
                    <a:pt x="19119" y="7387"/>
                    <a:pt x="19119" y="7508"/>
                    <a:pt x="19089" y="7630"/>
                  </a:cubicBezTo>
                  <a:cubicBezTo>
                    <a:pt x="19089" y="7660"/>
                    <a:pt x="19089" y="7691"/>
                    <a:pt x="19089" y="7721"/>
                  </a:cubicBezTo>
                  <a:cubicBezTo>
                    <a:pt x="19089" y="7751"/>
                    <a:pt x="19059" y="7964"/>
                    <a:pt x="18968" y="8299"/>
                  </a:cubicBezTo>
                  <a:cubicBezTo>
                    <a:pt x="18846" y="8846"/>
                    <a:pt x="18542" y="9636"/>
                    <a:pt x="17934" y="10214"/>
                  </a:cubicBezTo>
                  <a:cubicBezTo>
                    <a:pt x="17873" y="10244"/>
                    <a:pt x="17843" y="10274"/>
                    <a:pt x="17782" y="10305"/>
                  </a:cubicBezTo>
                  <a:cubicBezTo>
                    <a:pt x="17752" y="10365"/>
                    <a:pt x="17691" y="10396"/>
                    <a:pt x="17660" y="10426"/>
                  </a:cubicBezTo>
                  <a:cubicBezTo>
                    <a:pt x="17235" y="10730"/>
                    <a:pt x="16688" y="10943"/>
                    <a:pt x="15958" y="10943"/>
                  </a:cubicBezTo>
                  <a:cubicBezTo>
                    <a:pt x="15259" y="10943"/>
                    <a:pt x="14712" y="10730"/>
                    <a:pt x="14287" y="10426"/>
                  </a:cubicBezTo>
                  <a:cubicBezTo>
                    <a:pt x="14226" y="10396"/>
                    <a:pt x="14195" y="10365"/>
                    <a:pt x="14135" y="10335"/>
                  </a:cubicBezTo>
                  <a:cubicBezTo>
                    <a:pt x="14104" y="10305"/>
                    <a:pt x="14043" y="10244"/>
                    <a:pt x="14013" y="10214"/>
                  </a:cubicBezTo>
                  <a:cubicBezTo>
                    <a:pt x="13405" y="9636"/>
                    <a:pt x="13101" y="8846"/>
                    <a:pt x="12980" y="8299"/>
                  </a:cubicBezTo>
                  <a:cubicBezTo>
                    <a:pt x="12888" y="7995"/>
                    <a:pt x="12858" y="7751"/>
                    <a:pt x="12858" y="7721"/>
                  </a:cubicBezTo>
                  <a:lnTo>
                    <a:pt x="12858" y="7630"/>
                  </a:lnTo>
                  <a:cubicBezTo>
                    <a:pt x="12828" y="7508"/>
                    <a:pt x="12797" y="7387"/>
                    <a:pt x="12797" y="7265"/>
                  </a:cubicBezTo>
                  <a:cubicBezTo>
                    <a:pt x="12767" y="7052"/>
                    <a:pt x="12767" y="6870"/>
                    <a:pt x="12736" y="6657"/>
                  </a:cubicBezTo>
                  <a:cubicBezTo>
                    <a:pt x="12736" y="6566"/>
                    <a:pt x="12736" y="6444"/>
                    <a:pt x="12736" y="6323"/>
                  </a:cubicBezTo>
                  <a:cubicBezTo>
                    <a:pt x="12736" y="6262"/>
                    <a:pt x="12736" y="6232"/>
                    <a:pt x="12736" y="6171"/>
                  </a:cubicBezTo>
                  <a:lnTo>
                    <a:pt x="12736" y="6140"/>
                  </a:lnTo>
                  <a:cubicBezTo>
                    <a:pt x="13496" y="5593"/>
                    <a:pt x="14135" y="4925"/>
                    <a:pt x="14651" y="4286"/>
                  </a:cubicBezTo>
                  <a:cubicBezTo>
                    <a:pt x="15290" y="3526"/>
                    <a:pt x="15715" y="2827"/>
                    <a:pt x="15898" y="2554"/>
                  </a:cubicBezTo>
                  <a:close/>
                  <a:moveTo>
                    <a:pt x="6019" y="2919"/>
                  </a:moveTo>
                  <a:lnTo>
                    <a:pt x="9241" y="10244"/>
                  </a:lnTo>
                  <a:lnTo>
                    <a:pt x="9879" y="11703"/>
                  </a:lnTo>
                  <a:lnTo>
                    <a:pt x="8633" y="12250"/>
                  </a:lnTo>
                  <a:lnTo>
                    <a:pt x="6232" y="13314"/>
                  </a:lnTo>
                  <a:lnTo>
                    <a:pt x="2371" y="4530"/>
                  </a:lnTo>
                  <a:lnTo>
                    <a:pt x="4773" y="3466"/>
                  </a:lnTo>
                  <a:lnTo>
                    <a:pt x="6019" y="2919"/>
                  </a:lnTo>
                  <a:close/>
                  <a:moveTo>
                    <a:pt x="17691" y="10761"/>
                  </a:moveTo>
                  <a:lnTo>
                    <a:pt x="17721" y="10973"/>
                  </a:lnTo>
                  <a:lnTo>
                    <a:pt x="17934" y="13496"/>
                  </a:lnTo>
                  <a:lnTo>
                    <a:pt x="17934" y="13527"/>
                  </a:lnTo>
                  <a:cubicBezTo>
                    <a:pt x="17934" y="13557"/>
                    <a:pt x="17934" y="13618"/>
                    <a:pt x="17934" y="13648"/>
                  </a:cubicBezTo>
                  <a:cubicBezTo>
                    <a:pt x="17934" y="13679"/>
                    <a:pt x="17934" y="13739"/>
                    <a:pt x="17934" y="13770"/>
                  </a:cubicBezTo>
                  <a:cubicBezTo>
                    <a:pt x="17904" y="14256"/>
                    <a:pt x="17752" y="14712"/>
                    <a:pt x="17417" y="15046"/>
                  </a:cubicBezTo>
                  <a:cubicBezTo>
                    <a:pt x="17053" y="15472"/>
                    <a:pt x="16536" y="15685"/>
                    <a:pt x="16019" y="15685"/>
                  </a:cubicBezTo>
                  <a:lnTo>
                    <a:pt x="15989" y="15685"/>
                  </a:lnTo>
                  <a:lnTo>
                    <a:pt x="15989" y="15837"/>
                  </a:lnTo>
                  <a:lnTo>
                    <a:pt x="15928" y="15685"/>
                  </a:lnTo>
                  <a:cubicBezTo>
                    <a:pt x="15381" y="15685"/>
                    <a:pt x="14894" y="15472"/>
                    <a:pt x="14530" y="15046"/>
                  </a:cubicBezTo>
                  <a:cubicBezTo>
                    <a:pt x="14226" y="14712"/>
                    <a:pt x="14043" y="14256"/>
                    <a:pt x="14013" y="13770"/>
                  </a:cubicBezTo>
                  <a:lnTo>
                    <a:pt x="14013" y="13618"/>
                  </a:lnTo>
                  <a:cubicBezTo>
                    <a:pt x="14013" y="13587"/>
                    <a:pt x="14013" y="13557"/>
                    <a:pt x="14013" y="13527"/>
                  </a:cubicBezTo>
                  <a:lnTo>
                    <a:pt x="14013" y="13496"/>
                  </a:lnTo>
                  <a:lnTo>
                    <a:pt x="14226" y="10943"/>
                  </a:lnTo>
                  <a:lnTo>
                    <a:pt x="14256" y="10761"/>
                  </a:lnTo>
                  <a:cubicBezTo>
                    <a:pt x="14712" y="11034"/>
                    <a:pt x="15259" y="11247"/>
                    <a:pt x="15989" y="11247"/>
                  </a:cubicBezTo>
                  <a:cubicBezTo>
                    <a:pt x="16688" y="11247"/>
                    <a:pt x="17235" y="11034"/>
                    <a:pt x="17691" y="10761"/>
                  </a:cubicBezTo>
                  <a:close/>
                  <a:moveTo>
                    <a:pt x="12250" y="10973"/>
                  </a:moveTo>
                  <a:lnTo>
                    <a:pt x="12919" y="12493"/>
                  </a:lnTo>
                  <a:lnTo>
                    <a:pt x="10913" y="13375"/>
                  </a:lnTo>
                  <a:lnTo>
                    <a:pt x="10791" y="13435"/>
                  </a:lnTo>
                  <a:lnTo>
                    <a:pt x="10669" y="13496"/>
                  </a:lnTo>
                  <a:lnTo>
                    <a:pt x="10366" y="13648"/>
                  </a:lnTo>
                  <a:lnTo>
                    <a:pt x="10031" y="13770"/>
                  </a:lnTo>
                  <a:lnTo>
                    <a:pt x="9727" y="13922"/>
                  </a:lnTo>
                  <a:lnTo>
                    <a:pt x="8937" y="14256"/>
                  </a:lnTo>
                  <a:lnTo>
                    <a:pt x="7721" y="14803"/>
                  </a:lnTo>
                  <a:lnTo>
                    <a:pt x="7569" y="14864"/>
                  </a:lnTo>
                  <a:lnTo>
                    <a:pt x="7417" y="14925"/>
                  </a:lnTo>
                  <a:lnTo>
                    <a:pt x="7022" y="15107"/>
                  </a:lnTo>
                  <a:lnTo>
                    <a:pt x="6900" y="15168"/>
                  </a:lnTo>
                  <a:lnTo>
                    <a:pt x="6779" y="15229"/>
                  </a:lnTo>
                  <a:lnTo>
                    <a:pt x="5563" y="15746"/>
                  </a:lnTo>
                  <a:lnTo>
                    <a:pt x="4803" y="16080"/>
                  </a:lnTo>
                  <a:lnTo>
                    <a:pt x="4104" y="14560"/>
                  </a:lnTo>
                  <a:lnTo>
                    <a:pt x="6110" y="13679"/>
                  </a:lnTo>
                  <a:lnTo>
                    <a:pt x="6232" y="13618"/>
                  </a:lnTo>
                  <a:lnTo>
                    <a:pt x="6353" y="13557"/>
                  </a:lnTo>
                  <a:lnTo>
                    <a:pt x="8603" y="12584"/>
                  </a:lnTo>
                  <a:lnTo>
                    <a:pt x="10001" y="11976"/>
                  </a:lnTo>
                  <a:lnTo>
                    <a:pt x="10122" y="11916"/>
                  </a:lnTo>
                  <a:lnTo>
                    <a:pt x="10244" y="11855"/>
                  </a:lnTo>
                  <a:lnTo>
                    <a:pt x="12250" y="10973"/>
                  </a:lnTo>
                  <a:close/>
                  <a:moveTo>
                    <a:pt x="24378" y="14195"/>
                  </a:moveTo>
                  <a:lnTo>
                    <a:pt x="24378" y="14195"/>
                  </a:lnTo>
                  <a:cubicBezTo>
                    <a:pt x="24621" y="14590"/>
                    <a:pt x="25016" y="15229"/>
                    <a:pt x="25503" y="16141"/>
                  </a:cubicBezTo>
                  <a:lnTo>
                    <a:pt x="24591" y="16141"/>
                  </a:lnTo>
                  <a:cubicBezTo>
                    <a:pt x="24500" y="15290"/>
                    <a:pt x="24408" y="14621"/>
                    <a:pt x="24378" y="14195"/>
                  </a:cubicBezTo>
                  <a:close/>
                  <a:moveTo>
                    <a:pt x="28725" y="16414"/>
                  </a:moveTo>
                  <a:cubicBezTo>
                    <a:pt x="28785" y="16414"/>
                    <a:pt x="28816" y="16445"/>
                    <a:pt x="28816" y="16505"/>
                  </a:cubicBezTo>
                  <a:lnTo>
                    <a:pt x="28816" y="16840"/>
                  </a:lnTo>
                  <a:lnTo>
                    <a:pt x="24104" y="16840"/>
                  </a:lnTo>
                  <a:lnTo>
                    <a:pt x="24104" y="16505"/>
                  </a:lnTo>
                  <a:cubicBezTo>
                    <a:pt x="24104" y="16475"/>
                    <a:pt x="24104" y="16445"/>
                    <a:pt x="24135" y="16445"/>
                  </a:cubicBezTo>
                  <a:cubicBezTo>
                    <a:pt x="24135" y="16445"/>
                    <a:pt x="24165" y="16414"/>
                    <a:pt x="24165" y="16414"/>
                  </a:cubicBezTo>
                  <a:close/>
                  <a:moveTo>
                    <a:pt x="19302" y="13770"/>
                  </a:moveTo>
                  <a:cubicBezTo>
                    <a:pt x="18542" y="15259"/>
                    <a:pt x="17721" y="16749"/>
                    <a:pt x="17053" y="17691"/>
                  </a:cubicBezTo>
                  <a:cubicBezTo>
                    <a:pt x="16566" y="18360"/>
                    <a:pt x="16171" y="18755"/>
                    <a:pt x="15928" y="18755"/>
                  </a:cubicBezTo>
                  <a:cubicBezTo>
                    <a:pt x="15654" y="18755"/>
                    <a:pt x="15259" y="18360"/>
                    <a:pt x="14773" y="17691"/>
                  </a:cubicBezTo>
                  <a:cubicBezTo>
                    <a:pt x="14165" y="16840"/>
                    <a:pt x="13466" y="15594"/>
                    <a:pt x="12797" y="14287"/>
                  </a:cubicBezTo>
                  <a:lnTo>
                    <a:pt x="12554" y="13770"/>
                  </a:lnTo>
                  <a:lnTo>
                    <a:pt x="13739" y="13770"/>
                  </a:lnTo>
                  <a:cubicBezTo>
                    <a:pt x="13739" y="14317"/>
                    <a:pt x="13952" y="14834"/>
                    <a:pt x="14317" y="15259"/>
                  </a:cubicBezTo>
                  <a:cubicBezTo>
                    <a:pt x="14742" y="15715"/>
                    <a:pt x="15320" y="15958"/>
                    <a:pt x="15928" y="15958"/>
                  </a:cubicBezTo>
                  <a:lnTo>
                    <a:pt x="16019" y="15958"/>
                  </a:lnTo>
                  <a:cubicBezTo>
                    <a:pt x="16627" y="15958"/>
                    <a:pt x="17205" y="15715"/>
                    <a:pt x="17630" y="15259"/>
                  </a:cubicBezTo>
                  <a:cubicBezTo>
                    <a:pt x="17995" y="14834"/>
                    <a:pt x="18208" y="14317"/>
                    <a:pt x="18238" y="13770"/>
                  </a:cubicBezTo>
                  <a:close/>
                  <a:moveTo>
                    <a:pt x="29606" y="17144"/>
                  </a:moveTo>
                  <a:cubicBezTo>
                    <a:pt x="30092" y="17144"/>
                    <a:pt x="30487" y="17539"/>
                    <a:pt x="30487" y="18025"/>
                  </a:cubicBezTo>
                  <a:cubicBezTo>
                    <a:pt x="30487" y="18511"/>
                    <a:pt x="30092" y="18907"/>
                    <a:pt x="29606" y="18907"/>
                  </a:cubicBezTo>
                  <a:lnTo>
                    <a:pt x="23314" y="18907"/>
                  </a:lnTo>
                  <a:cubicBezTo>
                    <a:pt x="22828" y="18907"/>
                    <a:pt x="22433" y="18511"/>
                    <a:pt x="22433" y="18025"/>
                  </a:cubicBezTo>
                  <a:cubicBezTo>
                    <a:pt x="22433" y="17539"/>
                    <a:pt x="22828" y="17144"/>
                    <a:pt x="23314" y="17144"/>
                  </a:cubicBezTo>
                  <a:close/>
                  <a:moveTo>
                    <a:pt x="12007" y="13223"/>
                  </a:moveTo>
                  <a:lnTo>
                    <a:pt x="12128" y="13496"/>
                  </a:lnTo>
                  <a:lnTo>
                    <a:pt x="12189" y="13648"/>
                  </a:lnTo>
                  <a:lnTo>
                    <a:pt x="12250" y="13770"/>
                  </a:lnTo>
                  <a:lnTo>
                    <a:pt x="12554" y="14408"/>
                  </a:lnTo>
                  <a:lnTo>
                    <a:pt x="13952" y="17600"/>
                  </a:lnTo>
                  <a:lnTo>
                    <a:pt x="15806" y="21825"/>
                  </a:lnTo>
                  <a:lnTo>
                    <a:pt x="14834" y="22250"/>
                  </a:lnTo>
                  <a:lnTo>
                    <a:pt x="12676" y="17326"/>
                  </a:lnTo>
                  <a:lnTo>
                    <a:pt x="11095" y="13770"/>
                  </a:lnTo>
                  <a:lnTo>
                    <a:pt x="11065" y="13648"/>
                  </a:lnTo>
                  <a:lnTo>
                    <a:pt x="11399" y="13496"/>
                  </a:lnTo>
                  <a:lnTo>
                    <a:pt x="12007" y="13223"/>
                  </a:lnTo>
                  <a:close/>
                  <a:moveTo>
                    <a:pt x="10791" y="13770"/>
                  </a:moveTo>
                  <a:lnTo>
                    <a:pt x="12280" y="17204"/>
                  </a:lnTo>
                  <a:lnTo>
                    <a:pt x="14560" y="22372"/>
                  </a:lnTo>
                  <a:lnTo>
                    <a:pt x="13314" y="22919"/>
                  </a:lnTo>
                  <a:lnTo>
                    <a:pt x="12432" y="23284"/>
                  </a:lnTo>
                  <a:lnTo>
                    <a:pt x="10700" y="23466"/>
                  </a:lnTo>
                  <a:lnTo>
                    <a:pt x="7569" y="16323"/>
                  </a:lnTo>
                  <a:lnTo>
                    <a:pt x="7448" y="16049"/>
                  </a:lnTo>
                  <a:lnTo>
                    <a:pt x="7326" y="15776"/>
                  </a:lnTo>
                  <a:lnTo>
                    <a:pt x="7144" y="15350"/>
                  </a:lnTo>
                  <a:lnTo>
                    <a:pt x="7387" y="15259"/>
                  </a:lnTo>
                  <a:lnTo>
                    <a:pt x="7539" y="15198"/>
                  </a:lnTo>
                  <a:lnTo>
                    <a:pt x="7600" y="15168"/>
                  </a:lnTo>
                  <a:lnTo>
                    <a:pt x="7691" y="15138"/>
                  </a:lnTo>
                  <a:lnTo>
                    <a:pt x="9059" y="14530"/>
                  </a:lnTo>
                  <a:lnTo>
                    <a:pt x="10730" y="13770"/>
                  </a:lnTo>
                  <a:close/>
                  <a:moveTo>
                    <a:pt x="6900" y="15472"/>
                  </a:moveTo>
                  <a:lnTo>
                    <a:pt x="7265" y="16353"/>
                  </a:lnTo>
                  <a:lnTo>
                    <a:pt x="7387" y="16627"/>
                  </a:lnTo>
                  <a:lnTo>
                    <a:pt x="7508" y="16901"/>
                  </a:lnTo>
                  <a:lnTo>
                    <a:pt x="10426" y="23496"/>
                  </a:lnTo>
                  <a:lnTo>
                    <a:pt x="9332" y="23618"/>
                  </a:lnTo>
                  <a:lnTo>
                    <a:pt x="7296" y="18998"/>
                  </a:lnTo>
                  <a:cubicBezTo>
                    <a:pt x="7296" y="18967"/>
                    <a:pt x="7296" y="18967"/>
                    <a:pt x="7296" y="18937"/>
                  </a:cubicBezTo>
                  <a:lnTo>
                    <a:pt x="7174" y="18694"/>
                  </a:lnTo>
                  <a:lnTo>
                    <a:pt x="7052" y="18451"/>
                  </a:lnTo>
                  <a:lnTo>
                    <a:pt x="6049" y="16110"/>
                  </a:lnTo>
                  <a:cubicBezTo>
                    <a:pt x="6019" y="16080"/>
                    <a:pt x="6019" y="16080"/>
                    <a:pt x="5989" y="16049"/>
                  </a:cubicBezTo>
                  <a:lnTo>
                    <a:pt x="5928" y="15897"/>
                  </a:lnTo>
                  <a:lnTo>
                    <a:pt x="6900" y="15472"/>
                  </a:lnTo>
                  <a:close/>
                  <a:moveTo>
                    <a:pt x="7235" y="19575"/>
                  </a:moveTo>
                  <a:lnTo>
                    <a:pt x="9028" y="23648"/>
                  </a:lnTo>
                  <a:lnTo>
                    <a:pt x="6809" y="23861"/>
                  </a:lnTo>
                  <a:lnTo>
                    <a:pt x="7235" y="19575"/>
                  </a:lnTo>
                  <a:close/>
                  <a:moveTo>
                    <a:pt x="16171" y="22919"/>
                  </a:moveTo>
                  <a:cubicBezTo>
                    <a:pt x="16232" y="22919"/>
                    <a:pt x="16232" y="22949"/>
                    <a:pt x="16262" y="22949"/>
                  </a:cubicBezTo>
                  <a:cubicBezTo>
                    <a:pt x="16414" y="23071"/>
                    <a:pt x="16475" y="23588"/>
                    <a:pt x="16445" y="23952"/>
                  </a:cubicBezTo>
                  <a:lnTo>
                    <a:pt x="15654" y="24074"/>
                  </a:lnTo>
                  <a:cubicBezTo>
                    <a:pt x="15715" y="23618"/>
                    <a:pt x="15898" y="23010"/>
                    <a:pt x="16110" y="22949"/>
                  </a:cubicBezTo>
                  <a:cubicBezTo>
                    <a:pt x="16141" y="22919"/>
                    <a:pt x="16171" y="22919"/>
                    <a:pt x="16171" y="22919"/>
                  </a:cubicBezTo>
                  <a:close/>
                  <a:moveTo>
                    <a:pt x="15898" y="22098"/>
                  </a:moveTo>
                  <a:lnTo>
                    <a:pt x="16141" y="22645"/>
                  </a:lnTo>
                  <a:cubicBezTo>
                    <a:pt x="16110" y="22645"/>
                    <a:pt x="16080" y="22645"/>
                    <a:pt x="16019" y="22676"/>
                  </a:cubicBezTo>
                  <a:cubicBezTo>
                    <a:pt x="15715" y="22767"/>
                    <a:pt x="15533" y="23223"/>
                    <a:pt x="15442" y="23648"/>
                  </a:cubicBezTo>
                  <a:cubicBezTo>
                    <a:pt x="15411" y="23709"/>
                    <a:pt x="15411" y="23800"/>
                    <a:pt x="15381" y="23892"/>
                  </a:cubicBezTo>
                  <a:cubicBezTo>
                    <a:pt x="15381" y="23983"/>
                    <a:pt x="15381" y="24074"/>
                    <a:pt x="15350" y="24135"/>
                  </a:cubicBezTo>
                  <a:cubicBezTo>
                    <a:pt x="15350" y="24165"/>
                    <a:pt x="15350" y="24195"/>
                    <a:pt x="15350" y="24226"/>
                  </a:cubicBezTo>
                  <a:lnTo>
                    <a:pt x="14195" y="24408"/>
                  </a:lnTo>
                  <a:lnTo>
                    <a:pt x="14043" y="23284"/>
                  </a:lnTo>
                  <a:cubicBezTo>
                    <a:pt x="14043" y="23192"/>
                    <a:pt x="13983" y="23132"/>
                    <a:pt x="13891" y="23132"/>
                  </a:cubicBezTo>
                  <a:lnTo>
                    <a:pt x="13375" y="23192"/>
                  </a:lnTo>
                  <a:lnTo>
                    <a:pt x="14347" y="22767"/>
                  </a:lnTo>
                  <a:lnTo>
                    <a:pt x="14682" y="22615"/>
                  </a:lnTo>
                  <a:lnTo>
                    <a:pt x="14834" y="22554"/>
                  </a:lnTo>
                  <a:lnTo>
                    <a:pt x="14955" y="22493"/>
                  </a:lnTo>
                  <a:lnTo>
                    <a:pt x="15898" y="22098"/>
                  </a:lnTo>
                  <a:close/>
                  <a:moveTo>
                    <a:pt x="31247" y="22858"/>
                  </a:moveTo>
                  <a:lnTo>
                    <a:pt x="31247" y="28025"/>
                  </a:lnTo>
                  <a:lnTo>
                    <a:pt x="21612" y="28025"/>
                  </a:lnTo>
                  <a:lnTo>
                    <a:pt x="21612" y="22858"/>
                  </a:lnTo>
                  <a:close/>
                  <a:moveTo>
                    <a:pt x="17072" y="23668"/>
                  </a:moveTo>
                  <a:cubicBezTo>
                    <a:pt x="17294" y="23668"/>
                    <a:pt x="17554" y="23718"/>
                    <a:pt x="17721" y="23861"/>
                  </a:cubicBezTo>
                  <a:cubicBezTo>
                    <a:pt x="17812" y="23952"/>
                    <a:pt x="17843" y="24074"/>
                    <a:pt x="17843" y="24226"/>
                  </a:cubicBezTo>
                  <a:cubicBezTo>
                    <a:pt x="17843" y="24256"/>
                    <a:pt x="17721" y="24439"/>
                    <a:pt x="17326" y="24560"/>
                  </a:cubicBezTo>
                  <a:cubicBezTo>
                    <a:pt x="17296" y="24591"/>
                    <a:pt x="17296" y="24591"/>
                    <a:pt x="17265" y="24591"/>
                  </a:cubicBezTo>
                  <a:cubicBezTo>
                    <a:pt x="17235" y="24591"/>
                    <a:pt x="17205" y="24621"/>
                    <a:pt x="17205" y="24651"/>
                  </a:cubicBezTo>
                  <a:cubicBezTo>
                    <a:pt x="17174" y="24682"/>
                    <a:pt x="17174" y="24712"/>
                    <a:pt x="17174" y="24773"/>
                  </a:cubicBezTo>
                  <a:cubicBezTo>
                    <a:pt x="17205" y="24834"/>
                    <a:pt x="17235" y="24864"/>
                    <a:pt x="17296" y="24864"/>
                  </a:cubicBezTo>
                  <a:lnTo>
                    <a:pt x="17357" y="24864"/>
                  </a:lnTo>
                  <a:cubicBezTo>
                    <a:pt x="17387" y="24864"/>
                    <a:pt x="17387" y="24834"/>
                    <a:pt x="17417" y="24834"/>
                  </a:cubicBezTo>
                  <a:cubicBezTo>
                    <a:pt x="17752" y="24712"/>
                    <a:pt x="17934" y="24560"/>
                    <a:pt x="18025" y="24439"/>
                  </a:cubicBezTo>
                  <a:cubicBezTo>
                    <a:pt x="18116" y="24560"/>
                    <a:pt x="18208" y="24743"/>
                    <a:pt x="18086" y="25047"/>
                  </a:cubicBezTo>
                  <a:cubicBezTo>
                    <a:pt x="18056" y="25077"/>
                    <a:pt x="17873" y="25199"/>
                    <a:pt x="17630" y="25290"/>
                  </a:cubicBezTo>
                  <a:cubicBezTo>
                    <a:pt x="17600" y="25290"/>
                    <a:pt x="17569" y="25290"/>
                    <a:pt x="17539" y="25320"/>
                  </a:cubicBezTo>
                  <a:lnTo>
                    <a:pt x="17478" y="25320"/>
                  </a:lnTo>
                  <a:cubicBezTo>
                    <a:pt x="17448" y="25351"/>
                    <a:pt x="17417" y="25411"/>
                    <a:pt x="17417" y="25472"/>
                  </a:cubicBezTo>
                  <a:cubicBezTo>
                    <a:pt x="17417" y="25533"/>
                    <a:pt x="17478" y="25594"/>
                    <a:pt x="17569" y="25594"/>
                  </a:cubicBezTo>
                  <a:lnTo>
                    <a:pt x="17600" y="25594"/>
                  </a:lnTo>
                  <a:cubicBezTo>
                    <a:pt x="17660" y="25563"/>
                    <a:pt x="17691" y="25563"/>
                    <a:pt x="17752" y="25563"/>
                  </a:cubicBezTo>
                  <a:cubicBezTo>
                    <a:pt x="17934" y="25502"/>
                    <a:pt x="18086" y="25411"/>
                    <a:pt x="18177" y="25351"/>
                  </a:cubicBezTo>
                  <a:cubicBezTo>
                    <a:pt x="18208" y="25472"/>
                    <a:pt x="18238" y="25624"/>
                    <a:pt x="18177" y="25806"/>
                  </a:cubicBezTo>
                  <a:cubicBezTo>
                    <a:pt x="18147" y="25837"/>
                    <a:pt x="18056" y="25898"/>
                    <a:pt x="17904" y="25958"/>
                  </a:cubicBezTo>
                  <a:cubicBezTo>
                    <a:pt x="17873" y="25958"/>
                    <a:pt x="17812" y="25958"/>
                    <a:pt x="17782" y="25989"/>
                  </a:cubicBezTo>
                  <a:lnTo>
                    <a:pt x="17752" y="25989"/>
                  </a:lnTo>
                  <a:cubicBezTo>
                    <a:pt x="17691" y="25989"/>
                    <a:pt x="17660" y="26019"/>
                    <a:pt x="17660" y="26050"/>
                  </a:cubicBezTo>
                  <a:cubicBezTo>
                    <a:pt x="17630" y="26080"/>
                    <a:pt x="17630" y="26110"/>
                    <a:pt x="17630" y="26141"/>
                  </a:cubicBezTo>
                  <a:cubicBezTo>
                    <a:pt x="17630" y="26202"/>
                    <a:pt x="17691" y="26232"/>
                    <a:pt x="17752" y="26262"/>
                  </a:cubicBezTo>
                  <a:lnTo>
                    <a:pt x="17782" y="26262"/>
                  </a:lnTo>
                  <a:cubicBezTo>
                    <a:pt x="17843" y="26262"/>
                    <a:pt x="17873" y="26262"/>
                    <a:pt x="17904" y="26232"/>
                  </a:cubicBezTo>
                  <a:cubicBezTo>
                    <a:pt x="17934" y="26232"/>
                    <a:pt x="17995" y="26232"/>
                    <a:pt x="18025" y="26202"/>
                  </a:cubicBezTo>
                  <a:cubicBezTo>
                    <a:pt x="18116" y="26171"/>
                    <a:pt x="18208" y="26141"/>
                    <a:pt x="18238" y="26110"/>
                  </a:cubicBezTo>
                  <a:cubicBezTo>
                    <a:pt x="18329" y="26232"/>
                    <a:pt x="18390" y="26475"/>
                    <a:pt x="18238" y="26688"/>
                  </a:cubicBezTo>
                  <a:cubicBezTo>
                    <a:pt x="18238" y="26718"/>
                    <a:pt x="18177" y="26749"/>
                    <a:pt x="18116" y="26779"/>
                  </a:cubicBezTo>
                  <a:cubicBezTo>
                    <a:pt x="18086" y="26809"/>
                    <a:pt x="18056" y="26809"/>
                    <a:pt x="17995" y="26840"/>
                  </a:cubicBezTo>
                  <a:cubicBezTo>
                    <a:pt x="17782" y="26961"/>
                    <a:pt x="17448" y="27113"/>
                    <a:pt x="17053" y="27296"/>
                  </a:cubicBezTo>
                  <a:cubicBezTo>
                    <a:pt x="17022" y="27296"/>
                    <a:pt x="16961" y="27326"/>
                    <a:pt x="16931" y="27326"/>
                  </a:cubicBezTo>
                  <a:cubicBezTo>
                    <a:pt x="16870" y="27357"/>
                    <a:pt x="16840" y="27387"/>
                    <a:pt x="16779" y="27387"/>
                  </a:cubicBezTo>
                  <a:cubicBezTo>
                    <a:pt x="16171" y="27661"/>
                    <a:pt x="15442" y="27934"/>
                    <a:pt x="14682" y="28238"/>
                  </a:cubicBezTo>
                  <a:lnTo>
                    <a:pt x="14317" y="25442"/>
                  </a:lnTo>
                  <a:lnTo>
                    <a:pt x="14317" y="25290"/>
                  </a:lnTo>
                  <a:lnTo>
                    <a:pt x="14287" y="25138"/>
                  </a:lnTo>
                  <a:lnTo>
                    <a:pt x="14226" y="24682"/>
                  </a:lnTo>
                  <a:lnTo>
                    <a:pt x="15502" y="24469"/>
                  </a:lnTo>
                  <a:lnTo>
                    <a:pt x="15654" y="24469"/>
                  </a:lnTo>
                  <a:lnTo>
                    <a:pt x="15806" y="24439"/>
                  </a:lnTo>
                  <a:lnTo>
                    <a:pt x="15989" y="24408"/>
                  </a:lnTo>
                  <a:lnTo>
                    <a:pt x="16475" y="24317"/>
                  </a:lnTo>
                  <a:cubicBezTo>
                    <a:pt x="16566" y="24317"/>
                    <a:pt x="16627" y="24256"/>
                    <a:pt x="16718" y="24195"/>
                  </a:cubicBezTo>
                  <a:cubicBezTo>
                    <a:pt x="16749" y="24165"/>
                    <a:pt x="16779" y="24135"/>
                    <a:pt x="16809" y="24104"/>
                  </a:cubicBezTo>
                  <a:cubicBezTo>
                    <a:pt x="16840" y="24043"/>
                    <a:pt x="16870" y="23952"/>
                    <a:pt x="16870" y="23892"/>
                  </a:cubicBezTo>
                  <a:cubicBezTo>
                    <a:pt x="16870" y="23861"/>
                    <a:pt x="16870" y="23861"/>
                    <a:pt x="16870" y="23831"/>
                  </a:cubicBezTo>
                  <a:lnTo>
                    <a:pt x="16870" y="23679"/>
                  </a:lnTo>
                  <a:lnTo>
                    <a:pt x="16901" y="23679"/>
                  </a:lnTo>
                  <a:cubicBezTo>
                    <a:pt x="16953" y="23672"/>
                    <a:pt x="17011" y="23668"/>
                    <a:pt x="17072" y="23668"/>
                  </a:cubicBezTo>
                  <a:close/>
                  <a:moveTo>
                    <a:pt x="5897" y="16475"/>
                  </a:moveTo>
                  <a:lnTo>
                    <a:pt x="7022" y="18998"/>
                  </a:lnTo>
                  <a:lnTo>
                    <a:pt x="6992" y="19059"/>
                  </a:lnTo>
                  <a:lnTo>
                    <a:pt x="6505" y="24013"/>
                  </a:lnTo>
                  <a:cubicBezTo>
                    <a:pt x="6505" y="24074"/>
                    <a:pt x="6505" y="24104"/>
                    <a:pt x="6536" y="24135"/>
                  </a:cubicBezTo>
                  <a:cubicBezTo>
                    <a:pt x="6566" y="24165"/>
                    <a:pt x="6596" y="24165"/>
                    <a:pt x="6627" y="24165"/>
                  </a:cubicBezTo>
                  <a:lnTo>
                    <a:pt x="6779" y="24165"/>
                  </a:lnTo>
                  <a:lnTo>
                    <a:pt x="9150" y="23922"/>
                  </a:lnTo>
                  <a:lnTo>
                    <a:pt x="9302" y="23922"/>
                  </a:lnTo>
                  <a:lnTo>
                    <a:pt x="9454" y="23892"/>
                  </a:lnTo>
                  <a:lnTo>
                    <a:pt x="10548" y="23770"/>
                  </a:lnTo>
                  <a:lnTo>
                    <a:pt x="10700" y="23770"/>
                  </a:lnTo>
                  <a:lnTo>
                    <a:pt x="10852" y="23740"/>
                  </a:lnTo>
                  <a:lnTo>
                    <a:pt x="11612" y="23679"/>
                  </a:lnTo>
                  <a:lnTo>
                    <a:pt x="12068" y="23618"/>
                  </a:lnTo>
                  <a:lnTo>
                    <a:pt x="12524" y="23588"/>
                  </a:lnTo>
                  <a:lnTo>
                    <a:pt x="13770" y="23436"/>
                  </a:lnTo>
                  <a:lnTo>
                    <a:pt x="13922" y="24439"/>
                  </a:lnTo>
                  <a:lnTo>
                    <a:pt x="13922" y="24591"/>
                  </a:lnTo>
                  <a:lnTo>
                    <a:pt x="13952" y="24743"/>
                  </a:lnTo>
                  <a:lnTo>
                    <a:pt x="14013" y="25290"/>
                  </a:lnTo>
                  <a:lnTo>
                    <a:pt x="14043" y="25411"/>
                  </a:lnTo>
                  <a:lnTo>
                    <a:pt x="14043" y="25563"/>
                  </a:lnTo>
                  <a:lnTo>
                    <a:pt x="14408" y="28329"/>
                  </a:lnTo>
                  <a:lnTo>
                    <a:pt x="14439" y="28481"/>
                  </a:lnTo>
                  <a:lnTo>
                    <a:pt x="14439" y="28633"/>
                  </a:lnTo>
                  <a:lnTo>
                    <a:pt x="14591" y="29727"/>
                  </a:lnTo>
                  <a:lnTo>
                    <a:pt x="14591" y="29758"/>
                  </a:lnTo>
                  <a:lnTo>
                    <a:pt x="14651" y="30183"/>
                  </a:lnTo>
                  <a:cubicBezTo>
                    <a:pt x="14378" y="30275"/>
                    <a:pt x="14074" y="30366"/>
                    <a:pt x="13800" y="30427"/>
                  </a:cubicBezTo>
                  <a:cubicBezTo>
                    <a:pt x="13739" y="30457"/>
                    <a:pt x="13709" y="30457"/>
                    <a:pt x="13648" y="30457"/>
                  </a:cubicBezTo>
                  <a:cubicBezTo>
                    <a:pt x="13618" y="30487"/>
                    <a:pt x="13557" y="30487"/>
                    <a:pt x="13496" y="30487"/>
                  </a:cubicBezTo>
                  <a:cubicBezTo>
                    <a:pt x="13162" y="30579"/>
                    <a:pt x="12828" y="30670"/>
                    <a:pt x="12463" y="30731"/>
                  </a:cubicBezTo>
                  <a:cubicBezTo>
                    <a:pt x="12402" y="30761"/>
                    <a:pt x="12372" y="30761"/>
                    <a:pt x="12311" y="30761"/>
                  </a:cubicBezTo>
                  <a:cubicBezTo>
                    <a:pt x="12280" y="30791"/>
                    <a:pt x="12220" y="30791"/>
                    <a:pt x="12189" y="30791"/>
                  </a:cubicBezTo>
                  <a:cubicBezTo>
                    <a:pt x="10801" y="31057"/>
                    <a:pt x="9358" y="31212"/>
                    <a:pt x="7999" y="31212"/>
                  </a:cubicBezTo>
                  <a:cubicBezTo>
                    <a:pt x="7334" y="31212"/>
                    <a:pt x="6689" y="31175"/>
                    <a:pt x="6080" y="31095"/>
                  </a:cubicBezTo>
                  <a:lnTo>
                    <a:pt x="5928" y="31095"/>
                  </a:lnTo>
                  <a:cubicBezTo>
                    <a:pt x="5897" y="31095"/>
                    <a:pt x="5837" y="31065"/>
                    <a:pt x="5806" y="31065"/>
                  </a:cubicBezTo>
                  <a:cubicBezTo>
                    <a:pt x="4438" y="30852"/>
                    <a:pt x="3283" y="30457"/>
                    <a:pt x="2463" y="29758"/>
                  </a:cubicBezTo>
                  <a:cubicBezTo>
                    <a:pt x="1490" y="28907"/>
                    <a:pt x="1095" y="27721"/>
                    <a:pt x="1308" y="26232"/>
                  </a:cubicBezTo>
                  <a:cubicBezTo>
                    <a:pt x="1764" y="23223"/>
                    <a:pt x="4013" y="19302"/>
                    <a:pt x="5867" y="16475"/>
                  </a:cubicBezTo>
                  <a:close/>
                  <a:moveTo>
                    <a:pt x="24044" y="13770"/>
                  </a:moveTo>
                  <a:cubicBezTo>
                    <a:pt x="24074" y="13922"/>
                    <a:pt x="24074" y="14165"/>
                    <a:pt x="24135" y="14530"/>
                  </a:cubicBezTo>
                  <a:cubicBezTo>
                    <a:pt x="24165" y="14773"/>
                    <a:pt x="24165" y="15046"/>
                    <a:pt x="24226" y="15381"/>
                  </a:cubicBezTo>
                  <a:cubicBezTo>
                    <a:pt x="24226" y="15624"/>
                    <a:pt x="24256" y="15867"/>
                    <a:pt x="24287" y="16141"/>
                  </a:cubicBezTo>
                  <a:lnTo>
                    <a:pt x="24165" y="16141"/>
                  </a:lnTo>
                  <a:cubicBezTo>
                    <a:pt x="24104" y="16141"/>
                    <a:pt x="24074" y="16141"/>
                    <a:pt x="24013" y="16171"/>
                  </a:cubicBezTo>
                  <a:cubicBezTo>
                    <a:pt x="23952" y="16201"/>
                    <a:pt x="23922" y="16262"/>
                    <a:pt x="23861" y="16293"/>
                  </a:cubicBezTo>
                  <a:cubicBezTo>
                    <a:pt x="23831" y="16353"/>
                    <a:pt x="23800" y="16414"/>
                    <a:pt x="23800" y="16475"/>
                  </a:cubicBezTo>
                  <a:lnTo>
                    <a:pt x="23800" y="16840"/>
                  </a:lnTo>
                  <a:lnTo>
                    <a:pt x="23314" y="16840"/>
                  </a:lnTo>
                  <a:cubicBezTo>
                    <a:pt x="22676" y="16840"/>
                    <a:pt x="22129" y="17387"/>
                    <a:pt x="22129" y="18025"/>
                  </a:cubicBezTo>
                  <a:cubicBezTo>
                    <a:pt x="22129" y="18451"/>
                    <a:pt x="22402" y="18846"/>
                    <a:pt x="22767" y="19059"/>
                  </a:cubicBezTo>
                  <a:lnTo>
                    <a:pt x="22767" y="20183"/>
                  </a:lnTo>
                  <a:cubicBezTo>
                    <a:pt x="22767" y="20396"/>
                    <a:pt x="22676" y="20578"/>
                    <a:pt x="22524" y="20670"/>
                  </a:cubicBezTo>
                  <a:lnTo>
                    <a:pt x="21034" y="21673"/>
                  </a:lnTo>
                  <a:cubicBezTo>
                    <a:pt x="20730" y="21885"/>
                    <a:pt x="20548" y="22220"/>
                    <a:pt x="20548" y="22585"/>
                  </a:cubicBezTo>
                  <a:lnTo>
                    <a:pt x="20548" y="31855"/>
                  </a:lnTo>
                  <a:lnTo>
                    <a:pt x="18360" y="26961"/>
                  </a:lnTo>
                  <a:cubicBezTo>
                    <a:pt x="18420" y="26901"/>
                    <a:pt x="18481" y="26870"/>
                    <a:pt x="18481" y="26840"/>
                  </a:cubicBezTo>
                  <a:cubicBezTo>
                    <a:pt x="18755" y="26475"/>
                    <a:pt x="18572" y="26050"/>
                    <a:pt x="18451" y="25867"/>
                  </a:cubicBezTo>
                  <a:cubicBezTo>
                    <a:pt x="18603" y="25563"/>
                    <a:pt x="18451" y="25229"/>
                    <a:pt x="18390" y="25107"/>
                  </a:cubicBezTo>
                  <a:cubicBezTo>
                    <a:pt x="18542" y="24621"/>
                    <a:pt x="18329" y="24287"/>
                    <a:pt x="18147" y="24165"/>
                  </a:cubicBezTo>
                  <a:cubicBezTo>
                    <a:pt x="18147" y="23952"/>
                    <a:pt x="18056" y="23770"/>
                    <a:pt x="17904" y="23648"/>
                  </a:cubicBezTo>
                  <a:cubicBezTo>
                    <a:pt x="17625" y="23395"/>
                    <a:pt x="17199" y="23374"/>
                    <a:pt x="16941" y="23374"/>
                  </a:cubicBezTo>
                  <a:cubicBezTo>
                    <a:pt x="16890" y="23374"/>
                    <a:pt x="16845" y="23375"/>
                    <a:pt x="16809" y="23375"/>
                  </a:cubicBezTo>
                  <a:lnTo>
                    <a:pt x="16050" y="21703"/>
                  </a:lnTo>
                  <a:lnTo>
                    <a:pt x="14256" y="17630"/>
                  </a:lnTo>
                  <a:lnTo>
                    <a:pt x="14013" y="17083"/>
                  </a:lnTo>
                  <a:lnTo>
                    <a:pt x="14013" y="17083"/>
                  </a:lnTo>
                  <a:cubicBezTo>
                    <a:pt x="14135" y="17265"/>
                    <a:pt x="14287" y="17478"/>
                    <a:pt x="14408" y="17660"/>
                  </a:cubicBezTo>
                  <a:cubicBezTo>
                    <a:pt x="14955" y="18451"/>
                    <a:pt x="15502" y="19059"/>
                    <a:pt x="15928" y="19059"/>
                  </a:cubicBezTo>
                  <a:cubicBezTo>
                    <a:pt x="16323" y="19059"/>
                    <a:pt x="16870" y="18481"/>
                    <a:pt x="17417" y="17660"/>
                  </a:cubicBezTo>
                  <a:cubicBezTo>
                    <a:pt x="18238" y="16475"/>
                    <a:pt x="19119" y="14773"/>
                    <a:pt x="19606" y="13770"/>
                  </a:cubicBezTo>
                  <a:close/>
                  <a:moveTo>
                    <a:pt x="31247" y="28299"/>
                  </a:moveTo>
                  <a:lnTo>
                    <a:pt x="31247" y="31430"/>
                  </a:lnTo>
                  <a:cubicBezTo>
                    <a:pt x="31126" y="31490"/>
                    <a:pt x="31035" y="31582"/>
                    <a:pt x="30974" y="31703"/>
                  </a:cubicBezTo>
                  <a:cubicBezTo>
                    <a:pt x="30974" y="31734"/>
                    <a:pt x="30943" y="31794"/>
                    <a:pt x="30943" y="31825"/>
                  </a:cubicBezTo>
                  <a:cubicBezTo>
                    <a:pt x="30913" y="32038"/>
                    <a:pt x="31004" y="32190"/>
                    <a:pt x="31065" y="32281"/>
                  </a:cubicBezTo>
                  <a:cubicBezTo>
                    <a:pt x="31035" y="32341"/>
                    <a:pt x="31004" y="32402"/>
                    <a:pt x="30974" y="32463"/>
                  </a:cubicBezTo>
                  <a:cubicBezTo>
                    <a:pt x="30943" y="32554"/>
                    <a:pt x="30943" y="32645"/>
                    <a:pt x="30913" y="32737"/>
                  </a:cubicBezTo>
                  <a:lnTo>
                    <a:pt x="21612" y="32737"/>
                  </a:lnTo>
                  <a:lnTo>
                    <a:pt x="21612" y="28299"/>
                  </a:lnTo>
                  <a:close/>
                  <a:moveTo>
                    <a:pt x="29819" y="19180"/>
                  </a:moveTo>
                  <a:lnTo>
                    <a:pt x="29819" y="20183"/>
                  </a:lnTo>
                  <a:cubicBezTo>
                    <a:pt x="29819" y="20487"/>
                    <a:pt x="29971" y="20761"/>
                    <a:pt x="30184" y="20913"/>
                  </a:cubicBezTo>
                  <a:lnTo>
                    <a:pt x="31703" y="21916"/>
                  </a:lnTo>
                  <a:cubicBezTo>
                    <a:pt x="31916" y="22068"/>
                    <a:pt x="32038" y="22311"/>
                    <a:pt x="32038" y="22585"/>
                  </a:cubicBezTo>
                  <a:lnTo>
                    <a:pt x="32038" y="31247"/>
                  </a:lnTo>
                  <a:cubicBezTo>
                    <a:pt x="31916" y="31247"/>
                    <a:pt x="31734" y="31278"/>
                    <a:pt x="31521" y="31308"/>
                  </a:cubicBezTo>
                  <a:lnTo>
                    <a:pt x="31521" y="28025"/>
                  </a:lnTo>
                  <a:lnTo>
                    <a:pt x="31521" y="22554"/>
                  </a:lnTo>
                  <a:lnTo>
                    <a:pt x="21338" y="22554"/>
                  </a:lnTo>
                  <a:lnTo>
                    <a:pt x="21338" y="28025"/>
                  </a:lnTo>
                  <a:lnTo>
                    <a:pt x="21338" y="33010"/>
                  </a:lnTo>
                  <a:lnTo>
                    <a:pt x="21338" y="33679"/>
                  </a:lnTo>
                  <a:lnTo>
                    <a:pt x="20822" y="32524"/>
                  </a:lnTo>
                  <a:lnTo>
                    <a:pt x="20822" y="22585"/>
                  </a:lnTo>
                  <a:cubicBezTo>
                    <a:pt x="20822" y="22311"/>
                    <a:pt x="20943" y="22068"/>
                    <a:pt x="21156" y="21916"/>
                  </a:cubicBezTo>
                  <a:lnTo>
                    <a:pt x="22676" y="20913"/>
                  </a:lnTo>
                  <a:cubicBezTo>
                    <a:pt x="22919" y="20761"/>
                    <a:pt x="23041" y="20487"/>
                    <a:pt x="23041" y="20183"/>
                  </a:cubicBezTo>
                  <a:lnTo>
                    <a:pt x="23041" y="19180"/>
                  </a:lnTo>
                  <a:close/>
                  <a:moveTo>
                    <a:pt x="32342" y="30700"/>
                  </a:moveTo>
                  <a:cubicBezTo>
                    <a:pt x="32463" y="30731"/>
                    <a:pt x="32676" y="30791"/>
                    <a:pt x="32858" y="30943"/>
                  </a:cubicBezTo>
                  <a:cubicBezTo>
                    <a:pt x="33071" y="31156"/>
                    <a:pt x="33618" y="32645"/>
                    <a:pt x="33405" y="33770"/>
                  </a:cubicBezTo>
                  <a:cubicBezTo>
                    <a:pt x="33345" y="34135"/>
                    <a:pt x="33132" y="34408"/>
                    <a:pt x="32767" y="34591"/>
                  </a:cubicBezTo>
                  <a:cubicBezTo>
                    <a:pt x="32615" y="34682"/>
                    <a:pt x="32463" y="34712"/>
                    <a:pt x="32342" y="34773"/>
                  </a:cubicBezTo>
                  <a:cubicBezTo>
                    <a:pt x="32281" y="34773"/>
                    <a:pt x="32250" y="34773"/>
                    <a:pt x="32190" y="34804"/>
                  </a:cubicBezTo>
                  <a:lnTo>
                    <a:pt x="32038" y="34804"/>
                  </a:lnTo>
                  <a:cubicBezTo>
                    <a:pt x="31855" y="34834"/>
                    <a:pt x="31673" y="34834"/>
                    <a:pt x="31521" y="34834"/>
                  </a:cubicBezTo>
                  <a:cubicBezTo>
                    <a:pt x="31491" y="34804"/>
                    <a:pt x="31430" y="34804"/>
                    <a:pt x="31399" y="34804"/>
                  </a:cubicBezTo>
                  <a:cubicBezTo>
                    <a:pt x="31339" y="34804"/>
                    <a:pt x="31278" y="34773"/>
                    <a:pt x="31247" y="34773"/>
                  </a:cubicBezTo>
                  <a:cubicBezTo>
                    <a:pt x="31247" y="34773"/>
                    <a:pt x="31247" y="34743"/>
                    <a:pt x="31247" y="34743"/>
                  </a:cubicBezTo>
                  <a:cubicBezTo>
                    <a:pt x="31247" y="34743"/>
                    <a:pt x="31126" y="34712"/>
                    <a:pt x="31126" y="34469"/>
                  </a:cubicBezTo>
                  <a:cubicBezTo>
                    <a:pt x="31095" y="34317"/>
                    <a:pt x="31187" y="34287"/>
                    <a:pt x="31247" y="34256"/>
                  </a:cubicBezTo>
                  <a:lnTo>
                    <a:pt x="32190" y="34256"/>
                  </a:lnTo>
                  <a:cubicBezTo>
                    <a:pt x="32250" y="34256"/>
                    <a:pt x="32311" y="34196"/>
                    <a:pt x="32311" y="34104"/>
                  </a:cubicBezTo>
                  <a:cubicBezTo>
                    <a:pt x="32311" y="34044"/>
                    <a:pt x="32281" y="33983"/>
                    <a:pt x="32190" y="33952"/>
                  </a:cubicBezTo>
                  <a:lnTo>
                    <a:pt x="31247" y="33952"/>
                  </a:lnTo>
                  <a:cubicBezTo>
                    <a:pt x="31187" y="33892"/>
                    <a:pt x="31126" y="33800"/>
                    <a:pt x="31156" y="33588"/>
                  </a:cubicBezTo>
                  <a:cubicBezTo>
                    <a:pt x="31156" y="33466"/>
                    <a:pt x="31187" y="33405"/>
                    <a:pt x="31247" y="33375"/>
                  </a:cubicBezTo>
                  <a:cubicBezTo>
                    <a:pt x="31278" y="33345"/>
                    <a:pt x="31339" y="33345"/>
                    <a:pt x="31369" y="33345"/>
                  </a:cubicBezTo>
                  <a:lnTo>
                    <a:pt x="32190" y="33345"/>
                  </a:lnTo>
                  <a:cubicBezTo>
                    <a:pt x="32250" y="33345"/>
                    <a:pt x="32311" y="33284"/>
                    <a:pt x="32311" y="33193"/>
                  </a:cubicBezTo>
                  <a:cubicBezTo>
                    <a:pt x="32311" y="33132"/>
                    <a:pt x="32250" y="33071"/>
                    <a:pt x="32190" y="33071"/>
                  </a:cubicBezTo>
                  <a:cubicBezTo>
                    <a:pt x="32190" y="33071"/>
                    <a:pt x="32190" y="33041"/>
                    <a:pt x="32190" y="33041"/>
                  </a:cubicBezTo>
                  <a:lnTo>
                    <a:pt x="31399" y="33041"/>
                  </a:lnTo>
                  <a:cubicBezTo>
                    <a:pt x="31369" y="33041"/>
                    <a:pt x="31308" y="33041"/>
                    <a:pt x="31278" y="33010"/>
                  </a:cubicBezTo>
                  <a:cubicBezTo>
                    <a:pt x="31247" y="32980"/>
                    <a:pt x="31247" y="32980"/>
                    <a:pt x="31247" y="32980"/>
                  </a:cubicBezTo>
                  <a:cubicBezTo>
                    <a:pt x="31217" y="32949"/>
                    <a:pt x="31187" y="32919"/>
                    <a:pt x="31187" y="32858"/>
                  </a:cubicBezTo>
                  <a:cubicBezTo>
                    <a:pt x="31187" y="32858"/>
                    <a:pt x="31187" y="32828"/>
                    <a:pt x="31187" y="32828"/>
                  </a:cubicBezTo>
                  <a:cubicBezTo>
                    <a:pt x="31187" y="32767"/>
                    <a:pt x="31187" y="32737"/>
                    <a:pt x="31187" y="32706"/>
                  </a:cubicBezTo>
                  <a:cubicBezTo>
                    <a:pt x="31217" y="32615"/>
                    <a:pt x="31217" y="32554"/>
                    <a:pt x="31247" y="32524"/>
                  </a:cubicBezTo>
                  <a:cubicBezTo>
                    <a:pt x="31278" y="32463"/>
                    <a:pt x="31308" y="32433"/>
                    <a:pt x="31369" y="32433"/>
                  </a:cubicBezTo>
                  <a:lnTo>
                    <a:pt x="32190" y="32433"/>
                  </a:lnTo>
                  <a:cubicBezTo>
                    <a:pt x="32250" y="32433"/>
                    <a:pt x="32311" y="32372"/>
                    <a:pt x="32311" y="32281"/>
                  </a:cubicBezTo>
                  <a:cubicBezTo>
                    <a:pt x="32311" y="32220"/>
                    <a:pt x="32250" y="32159"/>
                    <a:pt x="32190" y="32129"/>
                  </a:cubicBezTo>
                  <a:lnTo>
                    <a:pt x="31369" y="32129"/>
                  </a:lnTo>
                  <a:cubicBezTo>
                    <a:pt x="31339" y="32129"/>
                    <a:pt x="31278" y="32098"/>
                    <a:pt x="31247" y="32007"/>
                  </a:cubicBezTo>
                  <a:cubicBezTo>
                    <a:pt x="31217" y="31977"/>
                    <a:pt x="31217" y="31916"/>
                    <a:pt x="31217" y="31855"/>
                  </a:cubicBezTo>
                  <a:cubicBezTo>
                    <a:pt x="31217" y="31825"/>
                    <a:pt x="31217" y="31825"/>
                    <a:pt x="31247" y="31794"/>
                  </a:cubicBezTo>
                  <a:cubicBezTo>
                    <a:pt x="31278" y="31734"/>
                    <a:pt x="31308" y="31703"/>
                    <a:pt x="31399" y="31673"/>
                  </a:cubicBezTo>
                  <a:cubicBezTo>
                    <a:pt x="31430" y="31642"/>
                    <a:pt x="31491" y="31612"/>
                    <a:pt x="31521" y="31612"/>
                  </a:cubicBezTo>
                  <a:cubicBezTo>
                    <a:pt x="31673" y="31551"/>
                    <a:pt x="31855" y="31521"/>
                    <a:pt x="32038" y="31521"/>
                  </a:cubicBezTo>
                  <a:cubicBezTo>
                    <a:pt x="32098" y="31490"/>
                    <a:pt x="32129" y="31490"/>
                    <a:pt x="32190" y="31490"/>
                  </a:cubicBezTo>
                  <a:cubicBezTo>
                    <a:pt x="32250" y="31490"/>
                    <a:pt x="32311" y="31460"/>
                    <a:pt x="32342" y="31430"/>
                  </a:cubicBezTo>
                  <a:cubicBezTo>
                    <a:pt x="32342" y="31399"/>
                    <a:pt x="32342" y="31369"/>
                    <a:pt x="32342" y="31369"/>
                  </a:cubicBezTo>
                  <a:lnTo>
                    <a:pt x="32342" y="30700"/>
                  </a:lnTo>
                  <a:close/>
                  <a:moveTo>
                    <a:pt x="30913" y="33010"/>
                  </a:moveTo>
                  <a:cubicBezTo>
                    <a:pt x="30943" y="33071"/>
                    <a:pt x="30974" y="33101"/>
                    <a:pt x="31004" y="33162"/>
                  </a:cubicBezTo>
                  <a:cubicBezTo>
                    <a:pt x="31004" y="33162"/>
                    <a:pt x="31004" y="33193"/>
                    <a:pt x="31035" y="33193"/>
                  </a:cubicBezTo>
                  <a:cubicBezTo>
                    <a:pt x="30974" y="33223"/>
                    <a:pt x="30943" y="33253"/>
                    <a:pt x="30913" y="33314"/>
                  </a:cubicBezTo>
                  <a:cubicBezTo>
                    <a:pt x="30883" y="33375"/>
                    <a:pt x="30852" y="33466"/>
                    <a:pt x="30852" y="33557"/>
                  </a:cubicBezTo>
                  <a:cubicBezTo>
                    <a:pt x="30852" y="33800"/>
                    <a:pt x="30913" y="33983"/>
                    <a:pt x="31004" y="34074"/>
                  </a:cubicBezTo>
                  <a:cubicBezTo>
                    <a:pt x="30883" y="34165"/>
                    <a:pt x="30822" y="34287"/>
                    <a:pt x="30822" y="34469"/>
                  </a:cubicBezTo>
                  <a:cubicBezTo>
                    <a:pt x="30852" y="34895"/>
                    <a:pt x="31095" y="35016"/>
                    <a:pt x="31156" y="35016"/>
                  </a:cubicBezTo>
                  <a:cubicBezTo>
                    <a:pt x="31187" y="35047"/>
                    <a:pt x="31217" y="35047"/>
                    <a:pt x="31247" y="35047"/>
                  </a:cubicBezTo>
                  <a:lnTo>
                    <a:pt x="31247" y="37053"/>
                  </a:lnTo>
                  <a:lnTo>
                    <a:pt x="31247" y="37478"/>
                  </a:lnTo>
                  <a:lnTo>
                    <a:pt x="31247" y="37934"/>
                  </a:lnTo>
                  <a:lnTo>
                    <a:pt x="31247" y="39576"/>
                  </a:lnTo>
                  <a:lnTo>
                    <a:pt x="31247" y="39940"/>
                  </a:lnTo>
                  <a:lnTo>
                    <a:pt x="31247" y="40001"/>
                  </a:lnTo>
                  <a:lnTo>
                    <a:pt x="31247" y="40609"/>
                  </a:lnTo>
                  <a:lnTo>
                    <a:pt x="31247" y="41491"/>
                  </a:lnTo>
                  <a:lnTo>
                    <a:pt x="31247" y="41703"/>
                  </a:lnTo>
                  <a:lnTo>
                    <a:pt x="31247" y="41855"/>
                  </a:lnTo>
                  <a:lnTo>
                    <a:pt x="31247" y="42190"/>
                  </a:lnTo>
                  <a:cubicBezTo>
                    <a:pt x="31247" y="42311"/>
                    <a:pt x="31156" y="42433"/>
                    <a:pt x="31004" y="42433"/>
                  </a:cubicBezTo>
                  <a:lnTo>
                    <a:pt x="24348" y="42433"/>
                  </a:lnTo>
                  <a:lnTo>
                    <a:pt x="25047" y="42129"/>
                  </a:lnTo>
                  <a:lnTo>
                    <a:pt x="23010" y="37478"/>
                  </a:lnTo>
                  <a:lnTo>
                    <a:pt x="22919" y="37326"/>
                  </a:lnTo>
                  <a:lnTo>
                    <a:pt x="22858" y="37174"/>
                  </a:lnTo>
                  <a:lnTo>
                    <a:pt x="21612" y="34348"/>
                  </a:lnTo>
                  <a:lnTo>
                    <a:pt x="21612" y="33010"/>
                  </a:lnTo>
                  <a:close/>
                  <a:moveTo>
                    <a:pt x="16901" y="27661"/>
                  </a:moveTo>
                  <a:lnTo>
                    <a:pt x="20548" y="35898"/>
                  </a:lnTo>
                  <a:lnTo>
                    <a:pt x="20670" y="36202"/>
                  </a:lnTo>
                  <a:lnTo>
                    <a:pt x="20822" y="36536"/>
                  </a:lnTo>
                  <a:lnTo>
                    <a:pt x="21095" y="37174"/>
                  </a:lnTo>
                  <a:lnTo>
                    <a:pt x="21186" y="37326"/>
                  </a:lnTo>
                  <a:lnTo>
                    <a:pt x="21247" y="37478"/>
                  </a:lnTo>
                  <a:lnTo>
                    <a:pt x="21338" y="37722"/>
                  </a:lnTo>
                  <a:lnTo>
                    <a:pt x="21490" y="38025"/>
                  </a:lnTo>
                  <a:lnTo>
                    <a:pt x="21612" y="38360"/>
                  </a:lnTo>
                  <a:lnTo>
                    <a:pt x="22919" y="41308"/>
                  </a:lnTo>
                  <a:lnTo>
                    <a:pt x="21612" y="41855"/>
                  </a:lnTo>
                  <a:lnTo>
                    <a:pt x="21490" y="41916"/>
                  </a:lnTo>
                  <a:lnTo>
                    <a:pt x="21338" y="42007"/>
                  </a:lnTo>
                  <a:lnTo>
                    <a:pt x="20822" y="42220"/>
                  </a:lnTo>
                  <a:lnTo>
                    <a:pt x="20670" y="42281"/>
                  </a:lnTo>
                  <a:lnTo>
                    <a:pt x="20548" y="42342"/>
                  </a:lnTo>
                  <a:lnTo>
                    <a:pt x="19271" y="42889"/>
                  </a:lnTo>
                  <a:lnTo>
                    <a:pt x="18785" y="41764"/>
                  </a:lnTo>
                  <a:lnTo>
                    <a:pt x="20335" y="41095"/>
                  </a:lnTo>
                  <a:lnTo>
                    <a:pt x="20153" y="40639"/>
                  </a:lnTo>
                  <a:lnTo>
                    <a:pt x="18572" y="41308"/>
                  </a:lnTo>
                  <a:lnTo>
                    <a:pt x="17934" y="39849"/>
                  </a:lnTo>
                  <a:lnTo>
                    <a:pt x="18846" y="39424"/>
                  </a:lnTo>
                  <a:lnTo>
                    <a:pt x="18664" y="38998"/>
                  </a:lnTo>
                  <a:lnTo>
                    <a:pt x="17721" y="39393"/>
                  </a:lnTo>
                  <a:lnTo>
                    <a:pt x="17205" y="38238"/>
                  </a:lnTo>
                  <a:lnTo>
                    <a:pt x="17083" y="37904"/>
                  </a:lnTo>
                  <a:lnTo>
                    <a:pt x="17205" y="37843"/>
                  </a:lnTo>
                  <a:lnTo>
                    <a:pt x="17995" y="37509"/>
                  </a:lnTo>
                  <a:lnTo>
                    <a:pt x="17995" y="37478"/>
                  </a:lnTo>
                  <a:lnTo>
                    <a:pt x="17934" y="37326"/>
                  </a:lnTo>
                  <a:lnTo>
                    <a:pt x="17873" y="37205"/>
                  </a:lnTo>
                  <a:lnTo>
                    <a:pt x="17812" y="37053"/>
                  </a:lnTo>
                  <a:lnTo>
                    <a:pt x="17478" y="37205"/>
                  </a:lnTo>
                  <a:lnTo>
                    <a:pt x="17144" y="37326"/>
                  </a:lnTo>
                  <a:lnTo>
                    <a:pt x="17053" y="37387"/>
                  </a:lnTo>
                  <a:lnTo>
                    <a:pt x="16931" y="37448"/>
                  </a:lnTo>
                  <a:lnTo>
                    <a:pt x="16870" y="37478"/>
                  </a:lnTo>
                  <a:lnTo>
                    <a:pt x="16201" y="35989"/>
                  </a:lnTo>
                  <a:lnTo>
                    <a:pt x="17144" y="35563"/>
                  </a:lnTo>
                  <a:lnTo>
                    <a:pt x="16931" y="35138"/>
                  </a:lnTo>
                  <a:lnTo>
                    <a:pt x="16019" y="35533"/>
                  </a:lnTo>
                  <a:lnTo>
                    <a:pt x="15350" y="34044"/>
                  </a:lnTo>
                  <a:lnTo>
                    <a:pt x="16931" y="33375"/>
                  </a:lnTo>
                  <a:lnTo>
                    <a:pt x="16718" y="32919"/>
                  </a:lnTo>
                  <a:lnTo>
                    <a:pt x="15168" y="33618"/>
                  </a:lnTo>
                  <a:lnTo>
                    <a:pt x="14499" y="32129"/>
                  </a:lnTo>
                  <a:lnTo>
                    <a:pt x="15442" y="31703"/>
                  </a:lnTo>
                  <a:lnTo>
                    <a:pt x="15229" y="31278"/>
                  </a:lnTo>
                  <a:lnTo>
                    <a:pt x="14317" y="31673"/>
                  </a:lnTo>
                  <a:lnTo>
                    <a:pt x="13891" y="30700"/>
                  </a:lnTo>
                  <a:cubicBezTo>
                    <a:pt x="14195" y="30639"/>
                    <a:pt x="14530" y="30548"/>
                    <a:pt x="14803" y="30457"/>
                  </a:cubicBezTo>
                  <a:cubicBezTo>
                    <a:pt x="14894" y="30427"/>
                    <a:pt x="14925" y="30366"/>
                    <a:pt x="14925" y="30305"/>
                  </a:cubicBezTo>
                  <a:lnTo>
                    <a:pt x="14712" y="28512"/>
                  </a:lnTo>
                  <a:cubicBezTo>
                    <a:pt x="15472" y="28238"/>
                    <a:pt x="16232" y="27934"/>
                    <a:pt x="16901" y="27661"/>
                  </a:cubicBezTo>
                  <a:close/>
                  <a:moveTo>
                    <a:pt x="32038" y="35107"/>
                  </a:moveTo>
                  <a:lnTo>
                    <a:pt x="32038" y="40396"/>
                  </a:lnTo>
                  <a:lnTo>
                    <a:pt x="32038" y="40579"/>
                  </a:lnTo>
                  <a:lnTo>
                    <a:pt x="32038" y="42433"/>
                  </a:lnTo>
                  <a:cubicBezTo>
                    <a:pt x="32038" y="42858"/>
                    <a:pt x="31673" y="43223"/>
                    <a:pt x="31247" y="43223"/>
                  </a:cubicBezTo>
                  <a:lnTo>
                    <a:pt x="24074" y="43223"/>
                  </a:lnTo>
                  <a:lnTo>
                    <a:pt x="23831" y="42706"/>
                  </a:lnTo>
                  <a:lnTo>
                    <a:pt x="31004" y="42706"/>
                  </a:lnTo>
                  <a:cubicBezTo>
                    <a:pt x="31308" y="42706"/>
                    <a:pt x="31521" y="42463"/>
                    <a:pt x="31521" y="42190"/>
                  </a:cubicBezTo>
                  <a:lnTo>
                    <a:pt x="31521" y="41551"/>
                  </a:lnTo>
                  <a:lnTo>
                    <a:pt x="31521" y="41065"/>
                  </a:lnTo>
                  <a:lnTo>
                    <a:pt x="31521" y="41035"/>
                  </a:lnTo>
                  <a:lnTo>
                    <a:pt x="31521" y="40791"/>
                  </a:lnTo>
                  <a:lnTo>
                    <a:pt x="31521" y="40579"/>
                  </a:lnTo>
                  <a:lnTo>
                    <a:pt x="31521" y="38968"/>
                  </a:lnTo>
                  <a:lnTo>
                    <a:pt x="31521" y="38421"/>
                  </a:lnTo>
                  <a:lnTo>
                    <a:pt x="31521" y="37904"/>
                  </a:lnTo>
                  <a:lnTo>
                    <a:pt x="31521" y="35107"/>
                  </a:lnTo>
                  <a:cubicBezTo>
                    <a:pt x="31582" y="35138"/>
                    <a:pt x="31673" y="35138"/>
                    <a:pt x="31734" y="35138"/>
                  </a:cubicBezTo>
                  <a:cubicBezTo>
                    <a:pt x="31825" y="35138"/>
                    <a:pt x="31946" y="35107"/>
                    <a:pt x="32038" y="35107"/>
                  </a:cubicBezTo>
                  <a:close/>
                  <a:moveTo>
                    <a:pt x="18116" y="27083"/>
                  </a:moveTo>
                  <a:lnTo>
                    <a:pt x="20518" y="32554"/>
                  </a:lnTo>
                  <a:lnTo>
                    <a:pt x="20670" y="32889"/>
                  </a:lnTo>
                  <a:lnTo>
                    <a:pt x="20822" y="33223"/>
                  </a:lnTo>
                  <a:lnTo>
                    <a:pt x="21338" y="34378"/>
                  </a:lnTo>
                  <a:lnTo>
                    <a:pt x="21460" y="34712"/>
                  </a:lnTo>
                  <a:lnTo>
                    <a:pt x="21612" y="35047"/>
                  </a:lnTo>
                  <a:lnTo>
                    <a:pt x="22554" y="37174"/>
                  </a:lnTo>
                  <a:lnTo>
                    <a:pt x="22645" y="37326"/>
                  </a:lnTo>
                  <a:lnTo>
                    <a:pt x="22706" y="37478"/>
                  </a:lnTo>
                  <a:lnTo>
                    <a:pt x="24682" y="41977"/>
                  </a:lnTo>
                  <a:lnTo>
                    <a:pt x="23648" y="42402"/>
                  </a:lnTo>
                  <a:lnTo>
                    <a:pt x="23344" y="42554"/>
                  </a:lnTo>
                  <a:lnTo>
                    <a:pt x="23010" y="42706"/>
                  </a:lnTo>
                  <a:lnTo>
                    <a:pt x="21825" y="43223"/>
                  </a:lnTo>
                  <a:lnTo>
                    <a:pt x="21642" y="43314"/>
                  </a:lnTo>
                  <a:lnTo>
                    <a:pt x="21521" y="43345"/>
                  </a:lnTo>
                  <a:lnTo>
                    <a:pt x="21308" y="43436"/>
                  </a:lnTo>
                  <a:lnTo>
                    <a:pt x="19575" y="44226"/>
                  </a:lnTo>
                  <a:lnTo>
                    <a:pt x="18603" y="44652"/>
                  </a:lnTo>
                  <a:lnTo>
                    <a:pt x="17235" y="41521"/>
                  </a:lnTo>
                  <a:lnTo>
                    <a:pt x="17083" y="41187"/>
                  </a:lnTo>
                  <a:lnTo>
                    <a:pt x="16931" y="40883"/>
                  </a:lnTo>
                  <a:lnTo>
                    <a:pt x="12584" y="31004"/>
                  </a:lnTo>
                  <a:cubicBezTo>
                    <a:pt x="12949" y="30913"/>
                    <a:pt x="13284" y="30852"/>
                    <a:pt x="13618" y="30761"/>
                  </a:cubicBezTo>
                  <a:lnTo>
                    <a:pt x="16931" y="38269"/>
                  </a:lnTo>
                  <a:lnTo>
                    <a:pt x="17083" y="38603"/>
                  </a:lnTo>
                  <a:lnTo>
                    <a:pt x="17235" y="38937"/>
                  </a:lnTo>
                  <a:lnTo>
                    <a:pt x="19089" y="43132"/>
                  </a:lnTo>
                  <a:lnTo>
                    <a:pt x="19119" y="43284"/>
                  </a:lnTo>
                  <a:lnTo>
                    <a:pt x="20548" y="42646"/>
                  </a:lnTo>
                  <a:lnTo>
                    <a:pt x="20700" y="42585"/>
                  </a:lnTo>
                  <a:lnTo>
                    <a:pt x="20822" y="42524"/>
                  </a:lnTo>
                  <a:lnTo>
                    <a:pt x="21338" y="42311"/>
                  </a:lnTo>
                  <a:lnTo>
                    <a:pt x="21490" y="42220"/>
                  </a:lnTo>
                  <a:lnTo>
                    <a:pt x="21612" y="42190"/>
                  </a:lnTo>
                  <a:lnTo>
                    <a:pt x="23284" y="41430"/>
                  </a:lnTo>
                  <a:lnTo>
                    <a:pt x="21612" y="37661"/>
                  </a:lnTo>
                  <a:lnTo>
                    <a:pt x="21551" y="37478"/>
                  </a:lnTo>
                  <a:lnTo>
                    <a:pt x="21490" y="37326"/>
                  </a:lnTo>
                  <a:lnTo>
                    <a:pt x="21430" y="37174"/>
                  </a:lnTo>
                  <a:lnTo>
                    <a:pt x="21338" y="36992"/>
                  </a:lnTo>
                  <a:lnTo>
                    <a:pt x="20822" y="35837"/>
                  </a:lnTo>
                  <a:lnTo>
                    <a:pt x="20670" y="35503"/>
                  </a:lnTo>
                  <a:lnTo>
                    <a:pt x="20518" y="35168"/>
                  </a:lnTo>
                  <a:lnTo>
                    <a:pt x="17174" y="27539"/>
                  </a:lnTo>
                  <a:cubicBezTo>
                    <a:pt x="17539" y="27357"/>
                    <a:pt x="17873" y="27205"/>
                    <a:pt x="18116" y="27083"/>
                  </a:cubicBezTo>
                  <a:close/>
                  <a:moveTo>
                    <a:pt x="23557" y="42767"/>
                  </a:moveTo>
                  <a:lnTo>
                    <a:pt x="23770" y="43223"/>
                  </a:lnTo>
                  <a:lnTo>
                    <a:pt x="23831" y="43375"/>
                  </a:lnTo>
                  <a:lnTo>
                    <a:pt x="23892" y="43497"/>
                  </a:lnTo>
                  <a:lnTo>
                    <a:pt x="24439" y="44712"/>
                  </a:lnTo>
                  <a:lnTo>
                    <a:pt x="22706" y="45472"/>
                  </a:lnTo>
                  <a:lnTo>
                    <a:pt x="22493" y="45564"/>
                  </a:lnTo>
                  <a:lnTo>
                    <a:pt x="20791" y="46323"/>
                  </a:lnTo>
                  <a:lnTo>
                    <a:pt x="19940" y="44378"/>
                  </a:lnTo>
                  <a:lnTo>
                    <a:pt x="21764" y="43557"/>
                  </a:lnTo>
                  <a:lnTo>
                    <a:pt x="21885" y="43497"/>
                  </a:lnTo>
                  <a:lnTo>
                    <a:pt x="22220" y="43345"/>
                  </a:lnTo>
                  <a:lnTo>
                    <a:pt x="22524" y="43223"/>
                  </a:lnTo>
                  <a:lnTo>
                    <a:pt x="23557" y="42767"/>
                  </a:lnTo>
                  <a:close/>
                  <a:moveTo>
                    <a:pt x="12311" y="31065"/>
                  </a:moveTo>
                  <a:lnTo>
                    <a:pt x="16931" y="41582"/>
                  </a:lnTo>
                  <a:lnTo>
                    <a:pt x="17083" y="41916"/>
                  </a:lnTo>
                  <a:lnTo>
                    <a:pt x="17235" y="42220"/>
                  </a:lnTo>
                  <a:lnTo>
                    <a:pt x="18390" y="44895"/>
                  </a:lnTo>
                  <a:lnTo>
                    <a:pt x="18451" y="45016"/>
                  </a:lnTo>
                  <a:lnTo>
                    <a:pt x="19667" y="44469"/>
                  </a:lnTo>
                  <a:lnTo>
                    <a:pt x="20639" y="46688"/>
                  </a:lnTo>
                  <a:lnTo>
                    <a:pt x="22585" y="45837"/>
                  </a:lnTo>
                  <a:lnTo>
                    <a:pt x="24165" y="49454"/>
                  </a:lnTo>
                  <a:lnTo>
                    <a:pt x="16961" y="49454"/>
                  </a:lnTo>
                  <a:lnTo>
                    <a:pt x="15928" y="44105"/>
                  </a:lnTo>
                  <a:lnTo>
                    <a:pt x="14925" y="49454"/>
                  </a:lnTo>
                  <a:lnTo>
                    <a:pt x="4256" y="49454"/>
                  </a:lnTo>
                  <a:cubicBezTo>
                    <a:pt x="4803" y="43709"/>
                    <a:pt x="5441" y="37235"/>
                    <a:pt x="6049" y="31369"/>
                  </a:cubicBezTo>
                  <a:cubicBezTo>
                    <a:pt x="6657" y="31460"/>
                    <a:pt x="7296" y="31490"/>
                    <a:pt x="7964" y="31490"/>
                  </a:cubicBezTo>
                  <a:cubicBezTo>
                    <a:pt x="9393" y="31490"/>
                    <a:pt x="10882" y="31338"/>
                    <a:pt x="12311" y="31065"/>
                  </a:cubicBezTo>
                  <a:close/>
                  <a:moveTo>
                    <a:pt x="27053" y="43497"/>
                  </a:moveTo>
                  <a:cubicBezTo>
                    <a:pt x="27235" y="45533"/>
                    <a:pt x="27448" y="47539"/>
                    <a:pt x="27630" y="49454"/>
                  </a:cubicBezTo>
                  <a:lnTo>
                    <a:pt x="24500" y="49454"/>
                  </a:lnTo>
                  <a:lnTo>
                    <a:pt x="22858" y="45716"/>
                  </a:lnTo>
                  <a:lnTo>
                    <a:pt x="24803" y="44864"/>
                  </a:lnTo>
                  <a:lnTo>
                    <a:pt x="24196" y="43497"/>
                  </a:lnTo>
                  <a:close/>
                  <a:moveTo>
                    <a:pt x="26323" y="49728"/>
                  </a:moveTo>
                  <a:lnTo>
                    <a:pt x="26779" y="54621"/>
                  </a:lnTo>
                  <a:lnTo>
                    <a:pt x="24621" y="49728"/>
                  </a:lnTo>
                  <a:close/>
                  <a:moveTo>
                    <a:pt x="15928" y="45624"/>
                  </a:moveTo>
                  <a:lnTo>
                    <a:pt x="16718" y="49728"/>
                  </a:lnTo>
                  <a:lnTo>
                    <a:pt x="24287" y="49728"/>
                  </a:lnTo>
                  <a:lnTo>
                    <a:pt x="26870" y="55564"/>
                  </a:lnTo>
                  <a:lnTo>
                    <a:pt x="29089" y="79607"/>
                  </a:lnTo>
                  <a:lnTo>
                    <a:pt x="17205" y="79607"/>
                  </a:lnTo>
                  <a:lnTo>
                    <a:pt x="16050" y="53466"/>
                  </a:lnTo>
                  <a:lnTo>
                    <a:pt x="15776" y="53466"/>
                  </a:lnTo>
                  <a:lnTo>
                    <a:pt x="14651" y="79607"/>
                  </a:lnTo>
                  <a:lnTo>
                    <a:pt x="2767" y="79607"/>
                  </a:lnTo>
                  <a:lnTo>
                    <a:pt x="5533" y="49728"/>
                  </a:lnTo>
                  <a:lnTo>
                    <a:pt x="15138" y="49728"/>
                  </a:lnTo>
                  <a:lnTo>
                    <a:pt x="15928" y="45624"/>
                  </a:lnTo>
                  <a:close/>
                  <a:moveTo>
                    <a:pt x="15989" y="1"/>
                  </a:moveTo>
                  <a:cubicBezTo>
                    <a:pt x="14955" y="1"/>
                    <a:pt x="14074" y="669"/>
                    <a:pt x="13770" y="1612"/>
                  </a:cubicBezTo>
                  <a:cubicBezTo>
                    <a:pt x="12676" y="2067"/>
                    <a:pt x="11490" y="3131"/>
                    <a:pt x="10913" y="5533"/>
                  </a:cubicBezTo>
                  <a:cubicBezTo>
                    <a:pt x="10457" y="7387"/>
                    <a:pt x="9879" y="8724"/>
                    <a:pt x="9393" y="9879"/>
                  </a:cubicBezTo>
                  <a:lnTo>
                    <a:pt x="6262" y="2797"/>
                  </a:lnTo>
                  <a:lnTo>
                    <a:pt x="7508" y="2250"/>
                  </a:lnTo>
                  <a:lnTo>
                    <a:pt x="6596" y="213"/>
                  </a:lnTo>
                  <a:lnTo>
                    <a:pt x="1" y="3101"/>
                  </a:lnTo>
                  <a:lnTo>
                    <a:pt x="882" y="5168"/>
                  </a:lnTo>
                  <a:lnTo>
                    <a:pt x="2128" y="4621"/>
                  </a:lnTo>
                  <a:lnTo>
                    <a:pt x="5989" y="13405"/>
                  </a:lnTo>
                  <a:lnTo>
                    <a:pt x="3739" y="14408"/>
                  </a:lnTo>
                  <a:lnTo>
                    <a:pt x="4651" y="16475"/>
                  </a:lnTo>
                  <a:lnTo>
                    <a:pt x="5685" y="16019"/>
                  </a:lnTo>
                  <a:lnTo>
                    <a:pt x="5745" y="16171"/>
                  </a:lnTo>
                  <a:cubicBezTo>
                    <a:pt x="3830" y="19028"/>
                    <a:pt x="1490" y="23071"/>
                    <a:pt x="1034" y="26202"/>
                  </a:cubicBezTo>
                  <a:cubicBezTo>
                    <a:pt x="821" y="27782"/>
                    <a:pt x="1216" y="29059"/>
                    <a:pt x="2280" y="29971"/>
                  </a:cubicBezTo>
                  <a:cubicBezTo>
                    <a:pt x="3131" y="30700"/>
                    <a:pt x="4347" y="31126"/>
                    <a:pt x="5745" y="31338"/>
                  </a:cubicBezTo>
                  <a:cubicBezTo>
                    <a:pt x="5168" y="37266"/>
                    <a:pt x="4499" y="43801"/>
                    <a:pt x="3952" y="49576"/>
                  </a:cubicBezTo>
                  <a:lnTo>
                    <a:pt x="3922" y="49728"/>
                  </a:lnTo>
                  <a:lnTo>
                    <a:pt x="5259" y="49728"/>
                  </a:lnTo>
                  <a:lnTo>
                    <a:pt x="2463" y="79911"/>
                  </a:lnTo>
                  <a:lnTo>
                    <a:pt x="14925" y="79911"/>
                  </a:lnTo>
                  <a:lnTo>
                    <a:pt x="15898" y="56749"/>
                  </a:lnTo>
                  <a:lnTo>
                    <a:pt x="16931" y="79759"/>
                  </a:lnTo>
                  <a:lnTo>
                    <a:pt x="16931" y="79911"/>
                  </a:lnTo>
                  <a:lnTo>
                    <a:pt x="29424" y="79911"/>
                  </a:lnTo>
                  <a:lnTo>
                    <a:pt x="27235" y="56384"/>
                  </a:lnTo>
                  <a:lnTo>
                    <a:pt x="28360" y="58938"/>
                  </a:lnTo>
                  <a:cubicBezTo>
                    <a:pt x="28413" y="59043"/>
                    <a:pt x="28488" y="59126"/>
                    <a:pt x="28567" y="59126"/>
                  </a:cubicBezTo>
                  <a:cubicBezTo>
                    <a:pt x="28579" y="59126"/>
                    <a:pt x="28591" y="59124"/>
                    <a:pt x="28603" y="59120"/>
                  </a:cubicBezTo>
                  <a:cubicBezTo>
                    <a:pt x="28664" y="59090"/>
                    <a:pt x="28694" y="58938"/>
                    <a:pt x="28633" y="58816"/>
                  </a:cubicBezTo>
                  <a:lnTo>
                    <a:pt x="27144" y="55442"/>
                  </a:lnTo>
                  <a:lnTo>
                    <a:pt x="26627" y="49728"/>
                  </a:lnTo>
                  <a:lnTo>
                    <a:pt x="27934" y="49728"/>
                  </a:lnTo>
                  <a:lnTo>
                    <a:pt x="27934" y="49576"/>
                  </a:lnTo>
                  <a:cubicBezTo>
                    <a:pt x="27752" y="47630"/>
                    <a:pt x="27539" y="45594"/>
                    <a:pt x="27326" y="43497"/>
                  </a:cubicBezTo>
                  <a:lnTo>
                    <a:pt x="31247" y="43497"/>
                  </a:lnTo>
                  <a:cubicBezTo>
                    <a:pt x="31855" y="43497"/>
                    <a:pt x="32342" y="43010"/>
                    <a:pt x="32342" y="42433"/>
                  </a:cubicBezTo>
                  <a:lnTo>
                    <a:pt x="32342" y="35047"/>
                  </a:lnTo>
                  <a:cubicBezTo>
                    <a:pt x="32524" y="35016"/>
                    <a:pt x="32706" y="34925"/>
                    <a:pt x="32889" y="34834"/>
                  </a:cubicBezTo>
                  <a:cubicBezTo>
                    <a:pt x="33314" y="34621"/>
                    <a:pt x="33588" y="34256"/>
                    <a:pt x="33679" y="33831"/>
                  </a:cubicBezTo>
                  <a:cubicBezTo>
                    <a:pt x="33922" y="32645"/>
                    <a:pt x="33375" y="31034"/>
                    <a:pt x="33071" y="30761"/>
                  </a:cubicBezTo>
                  <a:cubicBezTo>
                    <a:pt x="32798" y="30518"/>
                    <a:pt x="32494" y="30427"/>
                    <a:pt x="32342" y="30396"/>
                  </a:cubicBezTo>
                  <a:lnTo>
                    <a:pt x="32342" y="22585"/>
                  </a:lnTo>
                  <a:cubicBezTo>
                    <a:pt x="32342" y="22220"/>
                    <a:pt x="32159" y="21885"/>
                    <a:pt x="31855" y="21673"/>
                  </a:cubicBezTo>
                  <a:lnTo>
                    <a:pt x="30366" y="20670"/>
                  </a:lnTo>
                  <a:cubicBezTo>
                    <a:pt x="30214" y="20578"/>
                    <a:pt x="30092" y="20396"/>
                    <a:pt x="30092" y="20183"/>
                  </a:cubicBezTo>
                  <a:lnTo>
                    <a:pt x="30092" y="19059"/>
                  </a:lnTo>
                  <a:cubicBezTo>
                    <a:pt x="30487" y="18876"/>
                    <a:pt x="30761" y="18481"/>
                    <a:pt x="30761" y="18025"/>
                  </a:cubicBezTo>
                  <a:cubicBezTo>
                    <a:pt x="30761" y="17387"/>
                    <a:pt x="30244" y="16840"/>
                    <a:pt x="29606" y="16840"/>
                  </a:cubicBezTo>
                  <a:lnTo>
                    <a:pt x="29089" y="16840"/>
                  </a:lnTo>
                  <a:lnTo>
                    <a:pt x="29089" y="16475"/>
                  </a:lnTo>
                  <a:cubicBezTo>
                    <a:pt x="29089" y="16293"/>
                    <a:pt x="28937" y="16141"/>
                    <a:pt x="28725" y="16141"/>
                  </a:cubicBezTo>
                  <a:lnTo>
                    <a:pt x="25837" y="16141"/>
                  </a:lnTo>
                  <a:cubicBezTo>
                    <a:pt x="25016" y="14621"/>
                    <a:pt x="24439" y="13739"/>
                    <a:pt x="24317" y="13587"/>
                  </a:cubicBezTo>
                  <a:lnTo>
                    <a:pt x="24317" y="13496"/>
                  </a:lnTo>
                  <a:lnTo>
                    <a:pt x="23253" y="13496"/>
                  </a:lnTo>
                  <a:cubicBezTo>
                    <a:pt x="23770" y="11338"/>
                    <a:pt x="22037" y="9606"/>
                    <a:pt x="21034" y="5533"/>
                  </a:cubicBezTo>
                  <a:cubicBezTo>
                    <a:pt x="20457" y="3162"/>
                    <a:pt x="19302" y="2098"/>
                    <a:pt x="18238" y="1612"/>
                  </a:cubicBezTo>
                  <a:cubicBezTo>
                    <a:pt x="17904" y="669"/>
                    <a:pt x="17022" y="1"/>
                    <a:pt x="15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1"/>
          <p:cNvSpPr txBox="1"/>
          <p:nvPr/>
        </p:nvSpPr>
        <p:spPr>
          <a:xfrm>
            <a:off x="4229525" y="4180900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6 : 109090023 科管24 甘倍菁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109090035 科管24 陳佑祥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109091012 科管24 林芝安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"/>
          <p:cNvSpPr txBox="1"/>
          <p:nvPr/>
        </p:nvSpPr>
        <p:spPr>
          <a:xfrm>
            <a:off x="1711475" y="208700"/>
            <a:ext cx="5611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0"/>
          <p:cNvSpPr txBox="1"/>
          <p:nvPr/>
        </p:nvSpPr>
        <p:spPr>
          <a:xfrm>
            <a:off x="1071775" y="4453200"/>
            <a:ext cx="675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Link: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https://docs.google.com/spreadsheets/d/15fyeQF11dBPmDXlr2eSresujJ9SRAlHGd3-TC-MkLmQ/edit?usp=sharing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875" y="1182913"/>
            <a:ext cx="6883202" cy="319065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0"/>
          <p:cNvSpPr txBox="1"/>
          <p:nvPr/>
        </p:nvSpPr>
        <p:spPr>
          <a:xfrm>
            <a:off x="526975" y="782725"/>
            <a:ext cx="30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Tatal 1063 Comments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11"/>
          <p:cNvGrpSpPr/>
          <p:nvPr/>
        </p:nvGrpSpPr>
        <p:grpSpPr>
          <a:xfrm>
            <a:off x="5249425" y="1166750"/>
            <a:ext cx="4093750" cy="4156350"/>
            <a:chOff x="5145650" y="1277750"/>
            <a:chExt cx="4093750" cy="4156350"/>
          </a:xfrm>
        </p:grpSpPr>
        <p:sp>
          <p:nvSpPr>
            <p:cNvPr id="461" name="Google Shape;461;p11"/>
            <p:cNvSpPr/>
            <p:nvPr/>
          </p:nvSpPr>
          <p:spPr>
            <a:xfrm>
              <a:off x="5589725" y="1490500"/>
              <a:ext cx="900200" cy="529025"/>
            </a:xfrm>
            <a:custGeom>
              <a:rect b="b" l="l" r="r" t="t"/>
              <a:pathLst>
                <a:path extrusionOk="0" h="21161" w="36008">
                  <a:moveTo>
                    <a:pt x="28527" y="1"/>
                  </a:moveTo>
                  <a:cubicBezTo>
                    <a:pt x="27705" y="1"/>
                    <a:pt x="25083" y="820"/>
                    <a:pt x="16727" y="5952"/>
                  </a:cubicBezTo>
                  <a:cubicBezTo>
                    <a:pt x="14760" y="6856"/>
                    <a:pt x="12645" y="7143"/>
                    <a:pt x="10754" y="7143"/>
                  </a:cubicBezTo>
                  <a:cubicBezTo>
                    <a:pt x="7484" y="7143"/>
                    <a:pt x="4886" y="6286"/>
                    <a:pt x="4886" y="6286"/>
                  </a:cubicBezTo>
                  <a:lnTo>
                    <a:pt x="4886" y="6286"/>
                  </a:lnTo>
                  <a:lnTo>
                    <a:pt x="5019" y="15225"/>
                  </a:lnTo>
                  <a:cubicBezTo>
                    <a:pt x="4513" y="14479"/>
                    <a:pt x="3911" y="14165"/>
                    <a:pt x="3320" y="14165"/>
                  </a:cubicBezTo>
                  <a:cubicBezTo>
                    <a:pt x="1611" y="14165"/>
                    <a:pt x="1" y="16791"/>
                    <a:pt x="1116" y="19195"/>
                  </a:cubicBezTo>
                  <a:cubicBezTo>
                    <a:pt x="1857" y="20756"/>
                    <a:pt x="2791" y="21160"/>
                    <a:pt x="3560" y="21160"/>
                  </a:cubicBezTo>
                  <a:cubicBezTo>
                    <a:pt x="4385" y="21160"/>
                    <a:pt x="5019" y="20696"/>
                    <a:pt x="5019" y="20696"/>
                  </a:cubicBezTo>
                  <a:cubicBezTo>
                    <a:pt x="5019" y="20696"/>
                    <a:pt x="9422" y="17460"/>
                    <a:pt x="18762" y="17260"/>
                  </a:cubicBezTo>
                  <a:cubicBezTo>
                    <a:pt x="19028" y="17253"/>
                    <a:pt x="19288" y="17250"/>
                    <a:pt x="19543" y="17250"/>
                  </a:cubicBezTo>
                  <a:cubicBezTo>
                    <a:pt x="28281" y="17250"/>
                    <a:pt x="30737" y="21029"/>
                    <a:pt x="30737" y="21029"/>
                  </a:cubicBezTo>
                  <a:cubicBezTo>
                    <a:pt x="30737" y="21029"/>
                    <a:pt x="30922" y="21046"/>
                    <a:pt x="31221" y="21046"/>
                  </a:cubicBezTo>
                  <a:cubicBezTo>
                    <a:pt x="32451" y="21046"/>
                    <a:pt x="35613" y="20765"/>
                    <a:pt x="35774" y="17894"/>
                  </a:cubicBezTo>
                  <a:cubicBezTo>
                    <a:pt x="36008" y="14358"/>
                    <a:pt x="31038" y="13924"/>
                    <a:pt x="31038" y="13924"/>
                  </a:cubicBezTo>
                  <a:cubicBezTo>
                    <a:pt x="31038" y="13924"/>
                    <a:pt x="31905" y="7253"/>
                    <a:pt x="30504" y="3684"/>
                  </a:cubicBezTo>
                  <a:cubicBezTo>
                    <a:pt x="29129" y="213"/>
                    <a:pt x="28910" y="181"/>
                    <a:pt x="28903" y="181"/>
                  </a:cubicBezTo>
                  <a:cubicBezTo>
                    <a:pt x="28903" y="181"/>
                    <a:pt x="28903" y="181"/>
                    <a:pt x="28903" y="181"/>
                  </a:cubicBezTo>
                  <a:cubicBezTo>
                    <a:pt x="28903" y="181"/>
                    <a:pt x="28913" y="1"/>
                    <a:pt x="28527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5214825" y="2562300"/>
              <a:ext cx="1026225" cy="1229375"/>
            </a:xfrm>
            <a:custGeom>
              <a:rect b="b" l="l" r="r" t="t"/>
              <a:pathLst>
                <a:path extrusionOk="0" h="49175" w="41049">
                  <a:moveTo>
                    <a:pt x="33589" y="1"/>
                  </a:moveTo>
                  <a:cubicBezTo>
                    <a:pt x="33308" y="1"/>
                    <a:pt x="32999" y="177"/>
                    <a:pt x="32791" y="307"/>
                  </a:cubicBezTo>
                  <a:cubicBezTo>
                    <a:pt x="32290" y="674"/>
                    <a:pt x="28488" y="11715"/>
                    <a:pt x="27320" y="13783"/>
                  </a:cubicBezTo>
                  <a:cubicBezTo>
                    <a:pt x="26119" y="15818"/>
                    <a:pt x="21816" y="19687"/>
                    <a:pt x="16679" y="23456"/>
                  </a:cubicBezTo>
                  <a:cubicBezTo>
                    <a:pt x="11509" y="27226"/>
                    <a:pt x="3203" y="36032"/>
                    <a:pt x="3203" y="36032"/>
                  </a:cubicBezTo>
                  <a:lnTo>
                    <a:pt x="101" y="34631"/>
                  </a:lnTo>
                  <a:lnTo>
                    <a:pt x="101" y="34631"/>
                  </a:lnTo>
                  <a:cubicBezTo>
                    <a:pt x="101" y="34631"/>
                    <a:pt x="1" y="38401"/>
                    <a:pt x="201" y="43771"/>
                  </a:cubicBezTo>
                  <a:cubicBezTo>
                    <a:pt x="401" y="49175"/>
                    <a:pt x="2136" y="48741"/>
                    <a:pt x="6539" y="48941"/>
                  </a:cubicBezTo>
                  <a:cubicBezTo>
                    <a:pt x="6598" y="48945"/>
                    <a:pt x="6658" y="48946"/>
                    <a:pt x="6719" y="48946"/>
                  </a:cubicBezTo>
                  <a:cubicBezTo>
                    <a:pt x="11119" y="48946"/>
                    <a:pt x="17513" y="40669"/>
                    <a:pt x="17513" y="40669"/>
                  </a:cubicBezTo>
                  <a:lnTo>
                    <a:pt x="29355" y="22589"/>
                  </a:lnTo>
                  <a:cubicBezTo>
                    <a:pt x="29355" y="22589"/>
                    <a:pt x="35393" y="21288"/>
                    <a:pt x="36360" y="17519"/>
                  </a:cubicBezTo>
                  <a:cubicBezTo>
                    <a:pt x="37327" y="13783"/>
                    <a:pt x="34525" y="13549"/>
                    <a:pt x="34525" y="13549"/>
                  </a:cubicBezTo>
                  <a:cubicBezTo>
                    <a:pt x="34525" y="13549"/>
                    <a:pt x="38495" y="8479"/>
                    <a:pt x="39696" y="6344"/>
                  </a:cubicBezTo>
                  <a:cubicBezTo>
                    <a:pt x="40760" y="4367"/>
                    <a:pt x="41048" y="2418"/>
                    <a:pt x="40838" y="2418"/>
                  </a:cubicBezTo>
                  <a:cubicBezTo>
                    <a:pt x="40818" y="2418"/>
                    <a:pt x="40793" y="2437"/>
                    <a:pt x="40763" y="2475"/>
                  </a:cubicBezTo>
                  <a:cubicBezTo>
                    <a:pt x="40430" y="2908"/>
                    <a:pt x="32591" y="9680"/>
                    <a:pt x="32591" y="9680"/>
                  </a:cubicBezTo>
                  <a:cubicBezTo>
                    <a:pt x="32591" y="9680"/>
                    <a:pt x="33892" y="4943"/>
                    <a:pt x="34192" y="2141"/>
                  </a:cubicBezTo>
                  <a:cubicBezTo>
                    <a:pt x="34395" y="431"/>
                    <a:pt x="34027" y="1"/>
                    <a:pt x="33589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7167900" y="3328000"/>
              <a:ext cx="123425" cy="202675"/>
            </a:xfrm>
            <a:custGeom>
              <a:rect b="b" l="l" r="r" t="t"/>
              <a:pathLst>
                <a:path extrusionOk="0" h="8107" w="4937">
                  <a:moveTo>
                    <a:pt x="2569" y="0"/>
                  </a:moveTo>
                  <a:cubicBezTo>
                    <a:pt x="2268" y="2469"/>
                    <a:pt x="1268" y="4570"/>
                    <a:pt x="0" y="6572"/>
                  </a:cubicBezTo>
                  <a:cubicBezTo>
                    <a:pt x="2102" y="7739"/>
                    <a:pt x="2469" y="8106"/>
                    <a:pt x="2469" y="8106"/>
                  </a:cubicBezTo>
                  <a:cubicBezTo>
                    <a:pt x="2469" y="8106"/>
                    <a:pt x="4937" y="5004"/>
                    <a:pt x="4703" y="667"/>
                  </a:cubicBezTo>
                  <a:cubicBezTo>
                    <a:pt x="3936" y="434"/>
                    <a:pt x="3202" y="200"/>
                    <a:pt x="2569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7571500" y="2870175"/>
              <a:ext cx="150150" cy="203050"/>
            </a:xfrm>
            <a:custGeom>
              <a:rect b="b" l="l" r="r" t="t"/>
              <a:pathLst>
                <a:path extrusionOk="0" h="8122" w="6006">
                  <a:moveTo>
                    <a:pt x="5371" y="0"/>
                  </a:moveTo>
                  <a:cubicBezTo>
                    <a:pt x="5438" y="3336"/>
                    <a:pt x="3137" y="6605"/>
                    <a:pt x="1" y="7472"/>
                  </a:cubicBezTo>
                  <a:cubicBezTo>
                    <a:pt x="352" y="7718"/>
                    <a:pt x="1028" y="8122"/>
                    <a:pt x="1817" y="8122"/>
                  </a:cubicBezTo>
                  <a:cubicBezTo>
                    <a:pt x="2527" y="8122"/>
                    <a:pt x="3329" y="7796"/>
                    <a:pt x="4071" y="6738"/>
                  </a:cubicBezTo>
                  <a:cubicBezTo>
                    <a:pt x="6005" y="3936"/>
                    <a:pt x="5805" y="3503"/>
                    <a:pt x="5672" y="1134"/>
                  </a:cubicBezTo>
                  <a:cubicBezTo>
                    <a:pt x="5672" y="701"/>
                    <a:pt x="5538" y="334"/>
                    <a:pt x="537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7368875" y="1884450"/>
              <a:ext cx="870600" cy="1266775"/>
            </a:xfrm>
            <a:custGeom>
              <a:rect b="b" l="l" r="r" t="t"/>
              <a:pathLst>
                <a:path extrusionOk="0" h="50671" w="34824">
                  <a:moveTo>
                    <a:pt x="0" y="1"/>
                  </a:moveTo>
                  <a:cubicBezTo>
                    <a:pt x="0" y="34"/>
                    <a:pt x="0" y="68"/>
                    <a:pt x="0" y="101"/>
                  </a:cubicBezTo>
                  <a:cubicBezTo>
                    <a:pt x="12" y="120"/>
                    <a:pt x="25" y="139"/>
                    <a:pt x="39" y="158"/>
                  </a:cubicBezTo>
                  <a:lnTo>
                    <a:pt x="39" y="158"/>
                  </a:lnTo>
                  <a:cubicBezTo>
                    <a:pt x="14" y="57"/>
                    <a:pt x="0" y="1"/>
                    <a:pt x="0" y="1"/>
                  </a:cubicBezTo>
                  <a:close/>
                  <a:moveTo>
                    <a:pt x="39" y="158"/>
                  </a:moveTo>
                  <a:cubicBezTo>
                    <a:pt x="246" y="1001"/>
                    <a:pt x="1212" y="4988"/>
                    <a:pt x="1301" y="6239"/>
                  </a:cubicBezTo>
                  <a:cubicBezTo>
                    <a:pt x="1401" y="7640"/>
                    <a:pt x="2068" y="10442"/>
                    <a:pt x="2068" y="10442"/>
                  </a:cubicBezTo>
                  <a:cubicBezTo>
                    <a:pt x="2068" y="10442"/>
                    <a:pt x="10995" y="5886"/>
                    <a:pt x="14776" y="5886"/>
                  </a:cubicBezTo>
                  <a:cubicBezTo>
                    <a:pt x="14917" y="5886"/>
                    <a:pt x="15051" y="5892"/>
                    <a:pt x="15178" y="5905"/>
                  </a:cubicBezTo>
                  <a:cubicBezTo>
                    <a:pt x="17679" y="8073"/>
                    <a:pt x="19914" y="13244"/>
                    <a:pt x="19914" y="13244"/>
                  </a:cubicBezTo>
                  <a:cubicBezTo>
                    <a:pt x="19914" y="13244"/>
                    <a:pt x="18313" y="20316"/>
                    <a:pt x="14644" y="23451"/>
                  </a:cubicBezTo>
                  <a:cubicBezTo>
                    <a:pt x="16912" y="23451"/>
                    <a:pt x="18213" y="22384"/>
                    <a:pt x="18213" y="22384"/>
                  </a:cubicBezTo>
                  <a:cubicBezTo>
                    <a:pt x="18213" y="22384"/>
                    <a:pt x="20748" y="24385"/>
                    <a:pt x="21949" y="26787"/>
                  </a:cubicBezTo>
                  <a:cubicBezTo>
                    <a:pt x="23183" y="29189"/>
                    <a:pt x="23350" y="32057"/>
                    <a:pt x="23350" y="32057"/>
                  </a:cubicBezTo>
                  <a:cubicBezTo>
                    <a:pt x="23350" y="32057"/>
                    <a:pt x="20248" y="36694"/>
                    <a:pt x="20248" y="37561"/>
                  </a:cubicBezTo>
                  <a:cubicBezTo>
                    <a:pt x="20248" y="38395"/>
                    <a:pt x="20782" y="50671"/>
                    <a:pt x="20782" y="50671"/>
                  </a:cubicBezTo>
                  <a:cubicBezTo>
                    <a:pt x="20782" y="50671"/>
                    <a:pt x="22716" y="44099"/>
                    <a:pt x="24885" y="41331"/>
                  </a:cubicBezTo>
                  <a:cubicBezTo>
                    <a:pt x="29588" y="29789"/>
                    <a:pt x="34758" y="26587"/>
                    <a:pt x="34758" y="26587"/>
                  </a:cubicBezTo>
                  <a:cubicBezTo>
                    <a:pt x="34758" y="26587"/>
                    <a:pt x="34824" y="25786"/>
                    <a:pt x="33936" y="25786"/>
                  </a:cubicBezTo>
                  <a:cubicBezTo>
                    <a:pt x="33556" y="25786"/>
                    <a:pt x="33000" y="25933"/>
                    <a:pt x="32190" y="26353"/>
                  </a:cubicBezTo>
                  <a:cubicBezTo>
                    <a:pt x="30793" y="27077"/>
                    <a:pt x="29317" y="27748"/>
                    <a:pt x="27995" y="27748"/>
                  </a:cubicBezTo>
                  <a:cubicBezTo>
                    <a:pt x="26759" y="27748"/>
                    <a:pt x="25658" y="27162"/>
                    <a:pt x="24885" y="25486"/>
                  </a:cubicBezTo>
                  <a:cubicBezTo>
                    <a:pt x="23250" y="22050"/>
                    <a:pt x="22416" y="19682"/>
                    <a:pt x="22616" y="17113"/>
                  </a:cubicBezTo>
                  <a:cubicBezTo>
                    <a:pt x="22816" y="14545"/>
                    <a:pt x="21749" y="9475"/>
                    <a:pt x="21749" y="9474"/>
                  </a:cubicBezTo>
                  <a:lnTo>
                    <a:pt x="21749" y="9474"/>
                  </a:lnTo>
                  <a:cubicBezTo>
                    <a:pt x="21749" y="9474"/>
                    <a:pt x="21791" y="9480"/>
                    <a:pt x="21864" y="9480"/>
                  </a:cubicBezTo>
                  <a:cubicBezTo>
                    <a:pt x="22313" y="9480"/>
                    <a:pt x="23928" y="9257"/>
                    <a:pt x="23784" y="6039"/>
                  </a:cubicBezTo>
                  <a:cubicBezTo>
                    <a:pt x="23719" y="4423"/>
                    <a:pt x="22221" y="2918"/>
                    <a:pt x="20791" y="2918"/>
                  </a:cubicBezTo>
                  <a:cubicBezTo>
                    <a:pt x="20007" y="2918"/>
                    <a:pt x="19243" y="3370"/>
                    <a:pt x="18747" y="4504"/>
                  </a:cubicBezTo>
                  <a:cubicBezTo>
                    <a:pt x="18224" y="4606"/>
                    <a:pt x="17766" y="4652"/>
                    <a:pt x="17366" y="4652"/>
                  </a:cubicBezTo>
                  <a:cubicBezTo>
                    <a:pt x="15549" y="4652"/>
                    <a:pt x="14917" y="3705"/>
                    <a:pt x="14644" y="2803"/>
                  </a:cubicBezTo>
                  <a:cubicBezTo>
                    <a:pt x="14556" y="2471"/>
                    <a:pt x="14226" y="2359"/>
                    <a:pt x="13754" y="2359"/>
                  </a:cubicBezTo>
                  <a:cubicBezTo>
                    <a:pt x="12772" y="2359"/>
                    <a:pt x="11175" y="2845"/>
                    <a:pt x="9877" y="2845"/>
                  </a:cubicBezTo>
                  <a:cubicBezTo>
                    <a:pt x="9667" y="2845"/>
                    <a:pt x="9464" y="2833"/>
                    <a:pt x="9273" y="2803"/>
                  </a:cubicBezTo>
                  <a:cubicBezTo>
                    <a:pt x="7365" y="2474"/>
                    <a:pt x="1044" y="1528"/>
                    <a:pt x="39" y="158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5814425" y="2253050"/>
              <a:ext cx="473700" cy="537925"/>
            </a:xfrm>
            <a:custGeom>
              <a:rect b="b" l="l" r="r" t="t"/>
              <a:pathLst>
                <a:path extrusionOk="0" h="21517" w="18948">
                  <a:moveTo>
                    <a:pt x="16245" y="1"/>
                  </a:moveTo>
                  <a:lnTo>
                    <a:pt x="16245" y="1"/>
                  </a:lnTo>
                  <a:cubicBezTo>
                    <a:pt x="16245" y="1"/>
                    <a:pt x="11949" y="1513"/>
                    <a:pt x="7636" y="1513"/>
                  </a:cubicBezTo>
                  <a:cubicBezTo>
                    <a:pt x="5544" y="1513"/>
                    <a:pt x="3447" y="1158"/>
                    <a:pt x="1835" y="101"/>
                  </a:cubicBezTo>
                  <a:lnTo>
                    <a:pt x="1835" y="101"/>
                  </a:lnTo>
                  <a:cubicBezTo>
                    <a:pt x="2269" y="3136"/>
                    <a:pt x="0" y="7540"/>
                    <a:pt x="0" y="7540"/>
                  </a:cubicBezTo>
                  <a:cubicBezTo>
                    <a:pt x="0" y="7540"/>
                    <a:pt x="3970" y="14845"/>
                    <a:pt x="5905" y="17847"/>
                  </a:cubicBezTo>
                  <a:cubicBezTo>
                    <a:pt x="9240" y="11943"/>
                    <a:pt x="9574" y="11943"/>
                    <a:pt x="9574" y="11943"/>
                  </a:cubicBezTo>
                  <a:cubicBezTo>
                    <a:pt x="9574" y="11943"/>
                    <a:pt x="10108" y="14211"/>
                    <a:pt x="10008" y="15812"/>
                  </a:cubicBezTo>
                  <a:cubicBezTo>
                    <a:pt x="9908" y="17413"/>
                    <a:pt x="8373" y="21516"/>
                    <a:pt x="8373" y="21516"/>
                  </a:cubicBezTo>
                  <a:cubicBezTo>
                    <a:pt x="8373" y="21516"/>
                    <a:pt x="14077" y="17647"/>
                    <a:pt x="16345" y="13978"/>
                  </a:cubicBezTo>
                  <a:cubicBezTo>
                    <a:pt x="18614" y="10342"/>
                    <a:pt x="18947" y="7640"/>
                    <a:pt x="18947" y="7640"/>
                  </a:cubicBezTo>
                  <a:cubicBezTo>
                    <a:pt x="18947" y="7640"/>
                    <a:pt x="16012" y="7206"/>
                    <a:pt x="15812" y="4638"/>
                  </a:cubicBezTo>
                  <a:cubicBezTo>
                    <a:pt x="15612" y="2036"/>
                    <a:pt x="16245" y="1"/>
                    <a:pt x="16245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6443250" y="3908650"/>
              <a:ext cx="557875" cy="404850"/>
            </a:xfrm>
            <a:custGeom>
              <a:rect b="b" l="l" r="r" t="t"/>
              <a:pathLst>
                <a:path extrusionOk="0" h="16194" w="22315">
                  <a:moveTo>
                    <a:pt x="11485" y="0"/>
                  </a:moveTo>
                  <a:cubicBezTo>
                    <a:pt x="10179" y="0"/>
                    <a:pt x="8774" y="395"/>
                    <a:pt x="7037" y="1325"/>
                  </a:cubicBezTo>
                  <a:cubicBezTo>
                    <a:pt x="3735" y="3126"/>
                    <a:pt x="2267" y="6262"/>
                    <a:pt x="1800" y="8597"/>
                  </a:cubicBezTo>
                  <a:cubicBezTo>
                    <a:pt x="1340" y="10744"/>
                    <a:pt x="626" y="12440"/>
                    <a:pt x="281" y="12440"/>
                  </a:cubicBezTo>
                  <a:cubicBezTo>
                    <a:pt x="251" y="12440"/>
                    <a:pt x="223" y="12427"/>
                    <a:pt x="199" y="12400"/>
                  </a:cubicBezTo>
                  <a:cubicBezTo>
                    <a:pt x="177" y="12381"/>
                    <a:pt x="159" y="12372"/>
                    <a:pt x="145" y="12372"/>
                  </a:cubicBezTo>
                  <a:cubicBezTo>
                    <a:pt x="1" y="12372"/>
                    <a:pt x="356" y="13373"/>
                    <a:pt x="1574" y="13373"/>
                  </a:cubicBezTo>
                  <a:cubicBezTo>
                    <a:pt x="1626" y="13373"/>
                    <a:pt x="1679" y="13371"/>
                    <a:pt x="1733" y="13367"/>
                  </a:cubicBezTo>
                  <a:cubicBezTo>
                    <a:pt x="3168" y="13300"/>
                    <a:pt x="4302" y="11199"/>
                    <a:pt x="5669" y="6996"/>
                  </a:cubicBezTo>
                  <a:cubicBezTo>
                    <a:pt x="6870" y="6996"/>
                    <a:pt x="7437" y="8697"/>
                    <a:pt x="7771" y="10799"/>
                  </a:cubicBezTo>
                  <a:cubicBezTo>
                    <a:pt x="8105" y="12867"/>
                    <a:pt x="7437" y="15535"/>
                    <a:pt x="8738" y="16102"/>
                  </a:cubicBezTo>
                  <a:cubicBezTo>
                    <a:pt x="8883" y="16165"/>
                    <a:pt x="9023" y="16193"/>
                    <a:pt x="9159" y="16193"/>
                  </a:cubicBezTo>
                  <a:cubicBezTo>
                    <a:pt x="10242" y="16193"/>
                    <a:pt x="11006" y="14402"/>
                    <a:pt x="11007" y="14401"/>
                  </a:cubicBezTo>
                  <a:lnTo>
                    <a:pt x="11007" y="14401"/>
                  </a:lnTo>
                  <a:cubicBezTo>
                    <a:pt x="11007" y="14402"/>
                    <a:pt x="10692" y="15831"/>
                    <a:pt x="12340" y="15831"/>
                  </a:cubicBezTo>
                  <a:cubicBezTo>
                    <a:pt x="12472" y="15831"/>
                    <a:pt x="12616" y="15822"/>
                    <a:pt x="12775" y="15802"/>
                  </a:cubicBezTo>
                  <a:cubicBezTo>
                    <a:pt x="14909" y="15535"/>
                    <a:pt x="14876" y="12233"/>
                    <a:pt x="14876" y="12233"/>
                  </a:cubicBezTo>
                  <a:lnTo>
                    <a:pt x="14876" y="12233"/>
                  </a:lnTo>
                  <a:cubicBezTo>
                    <a:pt x="14876" y="12233"/>
                    <a:pt x="15777" y="14968"/>
                    <a:pt x="16477" y="15535"/>
                  </a:cubicBezTo>
                  <a:cubicBezTo>
                    <a:pt x="16725" y="15727"/>
                    <a:pt x="16915" y="15834"/>
                    <a:pt x="17072" y="15834"/>
                  </a:cubicBezTo>
                  <a:cubicBezTo>
                    <a:pt x="17380" y="15834"/>
                    <a:pt x="17557" y="15418"/>
                    <a:pt x="17778" y="14401"/>
                  </a:cubicBezTo>
                  <a:cubicBezTo>
                    <a:pt x="18112" y="12867"/>
                    <a:pt x="17611" y="6896"/>
                    <a:pt x="17611" y="6896"/>
                  </a:cubicBezTo>
                  <a:lnTo>
                    <a:pt x="17611" y="6896"/>
                  </a:lnTo>
                  <a:cubicBezTo>
                    <a:pt x="17612" y="6896"/>
                    <a:pt x="19786" y="12174"/>
                    <a:pt x="21004" y="12174"/>
                  </a:cubicBezTo>
                  <a:cubicBezTo>
                    <a:pt x="21030" y="12174"/>
                    <a:pt x="21056" y="12171"/>
                    <a:pt x="21080" y="12166"/>
                  </a:cubicBezTo>
                  <a:cubicBezTo>
                    <a:pt x="22315" y="11899"/>
                    <a:pt x="20947" y="6396"/>
                    <a:pt x="19646" y="4261"/>
                  </a:cubicBezTo>
                  <a:cubicBezTo>
                    <a:pt x="18345" y="2092"/>
                    <a:pt x="17445" y="1992"/>
                    <a:pt x="14943" y="858"/>
                  </a:cubicBezTo>
                  <a:cubicBezTo>
                    <a:pt x="13757" y="321"/>
                    <a:pt x="12661" y="0"/>
                    <a:pt x="11485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7748300" y="2823475"/>
              <a:ext cx="250200" cy="592750"/>
            </a:xfrm>
            <a:custGeom>
              <a:rect b="b" l="l" r="r" t="t"/>
              <a:pathLst>
                <a:path extrusionOk="0" h="23710" w="10008">
                  <a:moveTo>
                    <a:pt x="5071" y="0"/>
                  </a:moveTo>
                  <a:cubicBezTo>
                    <a:pt x="5071" y="0"/>
                    <a:pt x="1" y="16445"/>
                    <a:pt x="2269" y="22917"/>
                  </a:cubicBezTo>
                  <a:cubicBezTo>
                    <a:pt x="5051" y="23577"/>
                    <a:pt x="6236" y="23709"/>
                    <a:pt x="6739" y="23709"/>
                  </a:cubicBezTo>
                  <a:cubicBezTo>
                    <a:pt x="7074" y="23709"/>
                    <a:pt x="7106" y="23650"/>
                    <a:pt x="7106" y="23650"/>
                  </a:cubicBezTo>
                  <a:cubicBezTo>
                    <a:pt x="7106" y="23650"/>
                    <a:pt x="8407" y="13343"/>
                    <a:pt x="8740" y="9574"/>
                  </a:cubicBezTo>
                  <a:cubicBezTo>
                    <a:pt x="9040" y="5805"/>
                    <a:pt x="10008" y="4404"/>
                    <a:pt x="10008" y="4403"/>
                  </a:cubicBezTo>
                  <a:lnTo>
                    <a:pt x="10008" y="4403"/>
                  </a:lnTo>
                  <a:cubicBezTo>
                    <a:pt x="10007" y="4404"/>
                    <a:pt x="6805" y="6338"/>
                    <a:pt x="5505" y="12676"/>
                  </a:cubicBezTo>
                  <a:cubicBezTo>
                    <a:pt x="5071" y="6338"/>
                    <a:pt x="5071" y="0"/>
                    <a:pt x="5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5465000" y="2321475"/>
              <a:ext cx="1476925" cy="1733725"/>
            </a:xfrm>
            <a:custGeom>
              <a:rect b="b" l="l" r="r" t="t"/>
              <a:pathLst>
                <a:path extrusionOk="0" h="69349" w="59077">
                  <a:moveTo>
                    <a:pt x="31306" y="0"/>
                  </a:moveTo>
                  <a:cubicBezTo>
                    <a:pt x="30835" y="0"/>
                    <a:pt x="30359" y="111"/>
                    <a:pt x="29889" y="366"/>
                  </a:cubicBezTo>
                  <a:cubicBezTo>
                    <a:pt x="30756" y="3268"/>
                    <a:pt x="32924" y="4903"/>
                    <a:pt x="32924" y="4903"/>
                  </a:cubicBezTo>
                  <a:lnTo>
                    <a:pt x="30222" y="11874"/>
                  </a:lnTo>
                  <a:cubicBezTo>
                    <a:pt x="30222" y="11874"/>
                    <a:pt x="30312" y="11852"/>
                    <a:pt x="30435" y="11852"/>
                  </a:cubicBezTo>
                  <a:cubicBezTo>
                    <a:pt x="30763" y="11852"/>
                    <a:pt x="31332" y="12011"/>
                    <a:pt x="31090" y="13175"/>
                  </a:cubicBezTo>
                  <a:cubicBezTo>
                    <a:pt x="30756" y="14810"/>
                    <a:pt x="29055" y="16845"/>
                    <a:pt x="29055" y="16845"/>
                  </a:cubicBezTo>
                  <a:lnTo>
                    <a:pt x="24518" y="22649"/>
                  </a:lnTo>
                  <a:cubicBezTo>
                    <a:pt x="24518" y="22649"/>
                    <a:pt x="26887" y="22749"/>
                    <a:pt x="26353" y="27185"/>
                  </a:cubicBezTo>
                  <a:cubicBezTo>
                    <a:pt x="25819" y="31588"/>
                    <a:pt x="19782" y="31889"/>
                    <a:pt x="19782" y="31889"/>
                  </a:cubicBezTo>
                  <a:cubicBezTo>
                    <a:pt x="19782" y="31889"/>
                    <a:pt x="10308" y="46432"/>
                    <a:pt x="8173" y="49134"/>
                  </a:cubicBezTo>
                  <a:cubicBezTo>
                    <a:pt x="6005" y="51803"/>
                    <a:pt x="3770" y="54605"/>
                    <a:pt x="3770" y="54605"/>
                  </a:cubicBezTo>
                  <a:cubicBezTo>
                    <a:pt x="3770" y="54605"/>
                    <a:pt x="5905" y="61510"/>
                    <a:pt x="1" y="69349"/>
                  </a:cubicBezTo>
                  <a:cubicBezTo>
                    <a:pt x="3195" y="67718"/>
                    <a:pt x="7236" y="67189"/>
                    <a:pt x="10917" y="67189"/>
                  </a:cubicBezTo>
                  <a:cubicBezTo>
                    <a:pt x="14539" y="67189"/>
                    <a:pt x="17811" y="67701"/>
                    <a:pt x="19581" y="68181"/>
                  </a:cubicBezTo>
                  <a:cubicBezTo>
                    <a:pt x="20750" y="68501"/>
                    <a:pt x="22319" y="68642"/>
                    <a:pt x="24071" y="68642"/>
                  </a:cubicBezTo>
                  <a:cubicBezTo>
                    <a:pt x="27621" y="68642"/>
                    <a:pt x="31921" y="68063"/>
                    <a:pt x="35159" y="67214"/>
                  </a:cubicBezTo>
                  <a:cubicBezTo>
                    <a:pt x="40029" y="65913"/>
                    <a:pt x="44332" y="65679"/>
                    <a:pt x="44332" y="65679"/>
                  </a:cubicBezTo>
                  <a:lnTo>
                    <a:pt x="48102" y="58608"/>
                  </a:lnTo>
                  <a:cubicBezTo>
                    <a:pt x="48102" y="58608"/>
                    <a:pt x="47968" y="51803"/>
                    <a:pt x="48202" y="48267"/>
                  </a:cubicBezTo>
                  <a:cubicBezTo>
                    <a:pt x="48402" y="44698"/>
                    <a:pt x="46801" y="33323"/>
                    <a:pt x="46801" y="33323"/>
                  </a:cubicBezTo>
                  <a:cubicBezTo>
                    <a:pt x="46801" y="33323"/>
                    <a:pt x="48936" y="32356"/>
                    <a:pt x="50037" y="29554"/>
                  </a:cubicBezTo>
                  <a:cubicBezTo>
                    <a:pt x="51104" y="26752"/>
                    <a:pt x="57342" y="19213"/>
                    <a:pt x="58209" y="15977"/>
                  </a:cubicBezTo>
                  <a:cubicBezTo>
                    <a:pt x="59076" y="12742"/>
                    <a:pt x="58409" y="12975"/>
                    <a:pt x="56908" y="11908"/>
                  </a:cubicBezTo>
                  <a:cubicBezTo>
                    <a:pt x="55829" y="11117"/>
                    <a:pt x="55026" y="10016"/>
                    <a:pt x="54053" y="10016"/>
                  </a:cubicBezTo>
                  <a:cubicBezTo>
                    <a:pt x="53672" y="10016"/>
                    <a:pt x="53265" y="10184"/>
                    <a:pt x="52805" y="10607"/>
                  </a:cubicBezTo>
                  <a:cubicBezTo>
                    <a:pt x="52167" y="11205"/>
                    <a:pt x="51905" y="11512"/>
                    <a:pt x="51821" y="11665"/>
                  </a:cubicBezTo>
                  <a:lnTo>
                    <a:pt x="51821" y="11665"/>
                  </a:lnTo>
                  <a:cubicBezTo>
                    <a:pt x="50914" y="11008"/>
                    <a:pt x="46100" y="7588"/>
                    <a:pt x="42698" y="6504"/>
                  </a:cubicBezTo>
                  <a:cubicBezTo>
                    <a:pt x="38929" y="5336"/>
                    <a:pt x="37327" y="4803"/>
                    <a:pt x="37327" y="4803"/>
                  </a:cubicBezTo>
                  <a:cubicBezTo>
                    <a:pt x="37327" y="4803"/>
                    <a:pt x="34411" y="0"/>
                    <a:pt x="31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5147275" y="2323100"/>
              <a:ext cx="836450" cy="1135025"/>
            </a:xfrm>
            <a:custGeom>
              <a:rect b="b" l="l" r="r" t="t"/>
              <a:pathLst>
                <a:path extrusionOk="0" h="45401" w="33458">
                  <a:moveTo>
                    <a:pt x="28821" y="1"/>
                  </a:moveTo>
                  <a:lnTo>
                    <a:pt x="28821" y="1"/>
                  </a:lnTo>
                  <a:cubicBezTo>
                    <a:pt x="28821" y="1"/>
                    <a:pt x="25385" y="835"/>
                    <a:pt x="24418" y="4171"/>
                  </a:cubicBezTo>
                  <a:cubicBezTo>
                    <a:pt x="23924" y="5875"/>
                    <a:pt x="23769" y="6491"/>
                    <a:pt x="23736" y="6685"/>
                  </a:cubicBezTo>
                  <a:lnTo>
                    <a:pt x="23736" y="6685"/>
                  </a:lnTo>
                  <a:cubicBezTo>
                    <a:pt x="22984" y="6893"/>
                    <a:pt x="13615" y="9560"/>
                    <a:pt x="9774" y="14745"/>
                  </a:cubicBezTo>
                  <a:cubicBezTo>
                    <a:pt x="5805" y="20115"/>
                    <a:pt x="3437" y="31724"/>
                    <a:pt x="3437" y="33125"/>
                  </a:cubicBezTo>
                  <a:cubicBezTo>
                    <a:pt x="3437" y="34526"/>
                    <a:pt x="1" y="43365"/>
                    <a:pt x="1" y="43365"/>
                  </a:cubicBezTo>
                  <a:cubicBezTo>
                    <a:pt x="668" y="43365"/>
                    <a:pt x="5371" y="45400"/>
                    <a:pt x="5371" y="45400"/>
                  </a:cubicBezTo>
                  <a:cubicBezTo>
                    <a:pt x="5371" y="45400"/>
                    <a:pt x="14511" y="37328"/>
                    <a:pt x="14645" y="36894"/>
                  </a:cubicBezTo>
                  <a:cubicBezTo>
                    <a:pt x="14745" y="36460"/>
                    <a:pt x="25285" y="29589"/>
                    <a:pt x="27320" y="26987"/>
                  </a:cubicBezTo>
                  <a:cubicBezTo>
                    <a:pt x="29355" y="24418"/>
                    <a:pt x="29689" y="23117"/>
                    <a:pt x="29689" y="23117"/>
                  </a:cubicBezTo>
                  <a:lnTo>
                    <a:pt x="33458" y="15379"/>
                  </a:lnTo>
                  <a:cubicBezTo>
                    <a:pt x="33458" y="15379"/>
                    <a:pt x="26453" y="7406"/>
                    <a:pt x="26887" y="5471"/>
                  </a:cubicBezTo>
                  <a:cubicBezTo>
                    <a:pt x="28654" y="3437"/>
                    <a:pt x="28821" y="1"/>
                    <a:pt x="28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6153000" y="41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00A2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6566625" y="3081150"/>
              <a:ext cx="423675" cy="906675"/>
            </a:xfrm>
            <a:custGeom>
              <a:rect b="b" l="l" r="r" t="t"/>
              <a:pathLst>
                <a:path extrusionOk="0" h="36267" w="16947">
                  <a:moveTo>
                    <a:pt x="5638" y="1"/>
                  </a:moveTo>
                  <a:lnTo>
                    <a:pt x="2736" y="2903"/>
                  </a:lnTo>
                  <a:cubicBezTo>
                    <a:pt x="2736" y="2903"/>
                    <a:pt x="3069" y="6372"/>
                    <a:pt x="3270" y="8307"/>
                  </a:cubicBezTo>
                  <a:cubicBezTo>
                    <a:pt x="3470" y="10241"/>
                    <a:pt x="4037" y="14978"/>
                    <a:pt x="4137" y="17880"/>
                  </a:cubicBezTo>
                  <a:cubicBezTo>
                    <a:pt x="4237" y="20782"/>
                    <a:pt x="5538" y="25619"/>
                    <a:pt x="5538" y="25619"/>
                  </a:cubicBezTo>
                  <a:cubicBezTo>
                    <a:pt x="5538" y="25619"/>
                    <a:pt x="5535" y="25617"/>
                    <a:pt x="5529" y="25617"/>
                  </a:cubicBezTo>
                  <a:cubicBezTo>
                    <a:pt x="5467" y="25617"/>
                    <a:pt x="5067" y="25755"/>
                    <a:pt x="3703" y="28754"/>
                  </a:cubicBezTo>
                  <a:cubicBezTo>
                    <a:pt x="2235" y="31952"/>
                    <a:pt x="1" y="36266"/>
                    <a:pt x="29" y="36266"/>
                  </a:cubicBezTo>
                  <a:cubicBezTo>
                    <a:pt x="29" y="36266"/>
                    <a:pt x="31" y="36264"/>
                    <a:pt x="34" y="36260"/>
                  </a:cubicBezTo>
                  <a:cubicBezTo>
                    <a:pt x="2089" y="34021"/>
                    <a:pt x="4431" y="33312"/>
                    <a:pt x="6574" y="33312"/>
                  </a:cubicBezTo>
                  <a:cubicBezTo>
                    <a:pt x="10273" y="33312"/>
                    <a:pt x="13377" y="35426"/>
                    <a:pt x="13377" y="35426"/>
                  </a:cubicBezTo>
                  <a:cubicBezTo>
                    <a:pt x="13377" y="35426"/>
                    <a:pt x="16079" y="32290"/>
                    <a:pt x="16512" y="29188"/>
                  </a:cubicBezTo>
                  <a:cubicBezTo>
                    <a:pt x="16946" y="26053"/>
                    <a:pt x="16846" y="15512"/>
                    <a:pt x="16846" y="15512"/>
                  </a:cubicBezTo>
                  <a:cubicBezTo>
                    <a:pt x="16846" y="15512"/>
                    <a:pt x="15312" y="15512"/>
                    <a:pt x="13377" y="15078"/>
                  </a:cubicBezTo>
                  <a:cubicBezTo>
                    <a:pt x="11442" y="14644"/>
                    <a:pt x="8206" y="12710"/>
                    <a:pt x="7239" y="11742"/>
                  </a:cubicBezTo>
                  <a:cubicBezTo>
                    <a:pt x="6272" y="10775"/>
                    <a:pt x="7239" y="9908"/>
                    <a:pt x="7239" y="9908"/>
                  </a:cubicBezTo>
                  <a:cubicBezTo>
                    <a:pt x="7239" y="9908"/>
                    <a:pt x="5638" y="9474"/>
                    <a:pt x="5304" y="7439"/>
                  </a:cubicBezTo>
                  <a:cubicBezTo>
                    <a:pt x="5183" y="6617"/>
                    <a:pt x="5427" y="6372"/>
                    <a:pt x="5760" y="6372"/>
                  </a:cubicBezTo>
                  <a:cubicBezTo>
                    <a:pt x="6252" y="6372"/>
                    <a:pt x="6939" y="6906"/>
                    <a:pt x="6939" y="6906"/>
                  </a:cubicBezTo>
                  <a:cubicBezTo>
                    <a:pt x="6939" y="6906"/>
                    <a:pt x="5638" y="5271"/>
                    <a:pt x="5438" y="4637"/>
                  </a:cubicBezTo>
                  <a:cubicBezTo>
                    <a:pt x="5204" y="4003"/>
                    <a:pt x="5638" y="1"/>
                    <a:pt x="5638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6701725" y="2979400"/>
              <a:ext cx="191825" cy="239375"/>
            </a:xfrm>
            <a:custGeom>
              <a:rect b="b" l="l" r="r" t="t"/>
              <a:pathLst>
                <a:path extrusionOk="0" h="9575" w="7673">
                  <a:moveTo>
                    <a:pt x="2702" y="1"/>
                  </a:moveTo>
                  <a:lnTo>
                    <a:pt x="0" y="4604"/>
                  </a:lnTo>
                  <a:cubicBezTo>
                    <a:pt x="599" y="4017"/>
                    <a:pt x="1049" y="3791"/>
                    <a:pt x="1391" y="3791"/>
                  </a:cubicBezTo>
                  <a:cubicBezTo>
                    <a:pt x="2097" y="3791"/>
                    <a:pt x="2345" y="4752"/>
                    <a:pt x="2502" y="5472"/>
                  </a:cubicBezTo>
                  <a:cubicBezTo>
                    <a:pt x="2702" y="6539"/>
                    <a:pt x="2702" y="8707"/>
                    <a:pt x="2702" y="8707"/>
                  </a:cubicBezTo>
                  <a:lnTo>
                    <a:pt x="7673" y="9575"/>
                  </a:lnTo>
                  <a:cubicBezTo>
                    <a:pt x="7673" y="9575"/>
                    <a:pt x="4203" y="6105"/>
                    <a:pt x="3903" y="5371"/>
                  </a:cubicBezTo>
                  <a:cubicBezTo>
                    <a:pt x="3570" y="4604"/>
                    <a:pt x="2702" y="1"/>
                    <a:pt x="2702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6769275" y="2801775"/>
              <a:ext cx="188500" cy="344450"/>
            </a:xfrm>
            <a:custGeom>
              <a:rect b="b" l="l" r="r" t="t"/>
              <a:pathLst>
                <a:path extrusionOk="0" h="13778" w="7540">
                  <a:moveTo>
                    <a:pt x="4537" y="1"/>
                  </a:moveTo>
                  <a:lnTo>
                    <a:pt x="0" y="7106"/>
                  </a:lnTo>
                  <a:cubicBezTo>
                    <a:pt x="102" y="7094"/>
                    <a:pt x="200" y="7089"/>
                    <a:pt x="296" y="7089"/>
                  </a:cubicBezTo>
                  <a:cubicBezTo>
                    <a:pt x="2120" y="7089"/>
                    <a:pt x="2907" y="9154"/>
                    <a:pt x="3003" y="11309"/>
                  </a:cubicBezTo>
                  <a:cubicBezTo>
                    <a:pt x="5805" y="12677"/>
                    <a:pt x="7539" y="13777"/>
                    <a:pt x="7539" y="13777"/>
                  </a:cubicBezTo>
                  <a:lnTo>
                    <a:pt x="4537" y="1"/>
                  </a:ln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5230675" y="3934250"/>
              <a:ext cx="1763775" cy="1357675"/>
            </a:xfrm>
            <a:custGeom>
              <a:rect b="b" l="l" r="r" t="t"/>
              <a:pathLst>
                <a:path extrusionOk="0" h="54307" w="70551">
                  <a:moveTo>
                    <a:pt x="54239" y="1"/>
                  </a:moveTo>
                  <a:cubicBezTo>
                    <a:pt x="54239" y="1"/>
                    <a:pt x="40291" y="4513"/>
                    <a:pt x="35620" y="4513"/>
                  </a:cubicBezTo>
                  <a:cubicBezTo>
                    <a:pt x="35505" y="4513"/>
                    <a:pt x="35396" y="4510"/>
                    <a:pt x="35292" y="4504"/>
                  </a:cubicBezTo>
                  <a:cubicBezTo>
                    <a:pt x="30989" y="4304"/>
                    <a:pt x="24952" y="3870"/>
                    <a:pt x="20882" y="3003"/>
                  </a:cubicBezTo>
                  <a:cubicBezTo>
                    <a:pt x="20041" y="2825"/>
                    <a:pt x="19071" y="2733"/>
                    <a:pt x="18032" y="2733"/>
                  </a:cubicBezTo>
                  <a:cubicBezTo>
                    <a:pt x="13999" y="2733"/>
                    <a:pt x="8938" y="4123"/>
                    <a:pt x="6472" y="7306"/>
                  </a:cubicBezTo>
                  <a:cubicBezTo>
                    <a:pt x="3336" y="11309"/>
                    <a:pt x="1735" y="18714"/>
                    <a:pt x="868" y="27321"/>
                  </a:cubicBezTo>
                  <a:cubicBezTo>
                    <a:pt x="0" y="35927"/>
                    <a:pt x="1735" y="53373"/>
                    <a:pt x="1735" y="53373"/>
                  </a:cubicBezTo>
                  <a:lnTo>
                    <a:pt x="21583" y="54307"/>
                  </a:lnTo>
                  <a:lnTo>
                    <a:pt x="23817" y="28555"/>
                  </a:lnTo>
                  <a:cubicBezTo>
                    <a:pt x="23817" y="28555"/>
                    <a:pt x="30968" y="27274"/>
                    <a:pt x="36117" y="27274"/>
                  </a:cubicBezTo>
                  <a:cubicBezTo>
                    <a:pt x="36417" y="27274"/>
                    <a:pt x="36709" y="27278"/>
                    <a:pt x="36994" y="27287"/>
                  </a:cubicBezTo>
                  <a:cubicBezTo>
                    <a:pt x="42164" y="27421"/>
                    <a:pt x="48702" y="28488"/>
                    <a:pt x="48702" y="28488"/>
                  </a:cubicBezTo>
                  <a:lnTo>
                    <a:pt x="50803" y="50437"/>
                  </a:lnTo>
                  <a:cubicBezTo>
                    <a:pt x="50803" y="50437"/>
                    <a:pt x="53346" y="49996"/>
                    <a:pt x="57604" y="49996"/>
                  </a:cubicBezTo>
                  <a:cubicBezTo>
                    <a:pt x="60660" y="49996"/>
                    <a:pt x="64600" y="50224"/>
                    <a:pt x="69116" y="51004"/>
                  </a:cubicBezTo>
                  <a:cubicBezTo>
                    <a:pt x="70551" y="41631"/>
                    <a:pt x="69583" y="11143"/>
                    <a:pt x="69583" y="11142"/>
                  </a:cubicBezTo>
                  <a:lnTo>
                    <a:pt x="69583" y="11142"/>
                  </a:lnTo>
                  <a:cubicBezTo>
                    <a:pt x="69583" y="11142"/>
                    <a:pt x="69536" y="11190"/>
                    <a:pt x="69431" y="11190"/>
                  </a:cubicBezTo>
                  <a:cubicBezTo>
                    <a:pt x="69305" y="11190"/>
                    <a:pt x="69094" y="11120"/>
                    <a:pt x="68783" y="10809"/>
                  </a:cubicBezTo>
                  <a:cubicBezTo>
                    <a:pt x="68216" y="10242"/>
                    <a:pt x="66115" y="5505"/>
                    <a:pt x="66114" y="5505"/>
                  </a:cubicBezTo>
                  <a:lnTo>
                    <a:pt x="66114" y="5505"/>
                  </a:lnTo>
                  <a:cubicBezTo>
                    <a:pt x="66114" y="5505"/>
                    <a:pt x="66214" y="10742"/>
                    <a:pt x="66348" y="11476"/>
                  </a:cubicBezTo>
                  <a:cubicBezTo>
                    <a:pt x="66499" y="12110"/>
                    <a:pt x="66595" y="14632"/>
                    <a:pt x="65398" y="14632"/>
                  </a:cubicBezTo>
                  <a:cubicBezTo>
                    <a:pt x="65273" y="14632"/>
                    <a:pt x="65135" y="14605"/>
                    <a:pt x="64980" y="14545"/>
                  </a:cubicBezTo>
                  <a:cubicBezTo>
                    <a:pt x="63379" y="13878"/>
                    <a:pt x="63713" y="11710"/>
                    <a:pt x="63713" y="11709"/>
                  </a:cubicBezTo>
                  <a:lnTo>
                    <a:pt x="63713" y="11709"/>
                  </a:lnTo>
                  <a:cubicBezTo>
                    <a:pt x="63712" y="11710"/>
                    <a:pt x="62245" y="15179"/>
                    <a:pt x="61111" y="15412"/>
                  </a:cubicBezTo>
                  <a:cubicBezTo>
                    <a:pt x="61040" y="15426"/>
                    <a:pt x="60972" y="15433"/>
                    <a:pt x="60905" y="15433"/>
                  </a:cubicBezTo>
                  <a:cubicBezTo>
                    <a:pt x="59893" y="15433"/>
                    <a:pt x="59276" y="13878"/>
                    <a:pt x="59276" y="13878"/>
                  </a:cubicBezTo>
                  <a:cubicBezTo>
                    <a:pt x="59276" y="13878"/>
                    <a:pt x="58753" y="15755"/>
                    <a:pt x="57854" y="15755"/>
                  </a:cubicBezTo>
                  <a:cubicBezTo>
                    <a:pt x="57817" y="15755"/>
                    <a:pt x="57780" y="15752"/>
                    <a:pt x="57742" y="15746"/>
                  </a:cubicBezTo>
                  <a:cubicBezTo>
                    <a:pt x="56741" y="15579"/>
                    <a:pt x="56040" y="15179"/>
                    <a:pt x="56207" y="13811"/>
                  </a:cubicBezTo>
                  <a:cubicBezTo>
                    <a:pt x="56341" y="12443"/>
                    <a:pt x="57241" y="10775"/>
                    <a:pt x="56174" y="8607"/>
                  </a:cubicBezTo>
                  <a:cubicBezTo>
                    <a:pt x="55437" y="7110"/>
                    <a:pt x="55097" y="5724"/>
                    <a:pt x="54529" y="5724"/>
                  </a:cubicBezTo>
                  <a:cubicBezTo>
                    <a:pt x="54275" y="5724"/>
                    <a:pt x="53974" y="6002"/>
                    <a:pt x="53572" y="6672"/>
                  </a:cubicBezTo>
                  <a:cubicBezTo>
                    <a:pt x="52304" y="8807"/>
                    <a:pt x="50236" y="12343"/>
                    <a:pt x="48635" y="12710"/>
                  </a:cubicBezTo>
                  <a:cubicBezTo>
                    <a:pt x="48580" y="12722"/>
                    <a:pt x="48528" y="12727"/>
                    <a:pt x="48481" y="12727"/>
                  </a:cubicBezTo>
                  <a:cubicBezTo>
                    <a:pt x="47173" y="12727"/>
                    <a:pt x="49069" y="8407"/>
                    <a:pt x="49069" y="8407"/>
                  </a:cubicBezTo>
                  <a:lnTo>
                    <a:pt x="54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7335500" y="4131050"/>
              <a:ext cx="714700" cy="1227600"/>
            </a:xfrm>
            <a:custGeom>
              <a:rect b="b" l="l" r="r" t="t"/>
              <a:pathLst>
                <a:path extrusionOk="0" h="49104" w="28588">
                  <a:moveTo>
                    <a:pt x="2807" y="48920"/>
                  </a:moveTo>
                  <a:cubicBezTo>
                    <a:pt x="2778" y="48925"/>
                    <a:pt x="2754" y="48931"/>
                    <a:pt x="2736" y="48936"/>
                  </a:cubicBezTo>
                  <a:cubicBezTo>
                    <a:pt x="2736" y="48936"/>
                    <a:pt x="2744" y="48941"/>
                    <a:pt x="2757" y="48941"/>
                  </a:cubicBezTo>
                  <a:cubicBezTo>
                    <a:pt x="2769" y="48941"/>
                    <a:pt x="2786" y="48937"/>
                    <a:pt x="2807" y="48920"/>
                  </a:cubicBezTo>
                  <a:close/>
                  <a:moveTo>
                    <a:pt x="24067" y="1"/>
                  </a:moveTo>
                  <a:cubicBezTo>
                    <a:pt x="20887" y="1"/>
                    <a:pt x="12579" y="640"/>
                    <a:pt x="6939" y="7473"/>
                  </a:cubicBezTo>
                  <a:cubicBezTo>
                    <a:pt x="1" y="15846"/>
                    <a:pt x="2770" y="21817"/>
                    <a:pt x="3237" y="35694"/>
                  </a:cubicBezTo>
                  <a:cubicBezTo>
                    <a:pt x="3625" y="47261"/>
                    <a:pt x="3021" y="48748"/>
                    <a:pt x="2807" y="48920"/>
                  </a:cubicBezTo>
                  <a:lnTo>
                    <a:pt x="2807" y="48920"/>
                  </a:lnTo>
                  <a:cubicBezTo>
                    <a:pt x="3156" y="48859"/>
                    <a:pt x="4281" y="48836"/>
                    <a:pt x="5809" y="48836"/>
                  </a:cubicBezTo>
                  <a:cubicBezTo>
                    <a:pt x="10959" y="48836"/>
                    <a:pt x="20682" y="49103"/>
                    <a:pt x="20682" y="49103"/>
                  </a:cubicBezTo>
                  <a:lnTo>
                    <a:pt x="21316" y="22317"/>
                  </a:lnTo>
                  <a:cubicBezTo>
                    <a:pt x="21316" y="22317"/>
                    <a:pt x="28588" y="21817"/>
                    <a:pt x="28421" y="21350"/>
                  </a:cubicBezTo>
                  <a:cubicBezTo>
                    <a:pt x="28254" y="20850"/>
                    <a:pt x="25819" y="35"/>
                    <a:pt x="25352" y="35"/>
                  </a:cubicBezTo>
                  <a:cubicBezTo>
                    <a:pt x="25259" y="35"/>
                    <a:pt x="24798" y="1"/>
                    <a:pt x="24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7428075" y="4067700"/>
              <a:ext cx="541250" cy="338600"/>
            </a:xfrm>
            <a:custGeom>
              <a:rect b="b" l="l" r="r" t="t"/>
              <a:pathLst>
                <a:path extrusionOk="0" h="13544" w="21650">
                  <a:moveTo>
                    <a:pt x="21316" y="0"/>
                  </a:moveTo>
                  <a:cubicBezTo>
                    <a:pt x="21316" y="0"/>
                    <a:pt x="10341" y="1268"/>
                    <a:pt x="6305" y="3069"/>
                  </a:cubicBezTo>
                  <a:cubicBezTo>
                    <a:pt x="2269" y="4837"/>
                    <a:pt x="1" y="5304"/>
                    <a:pt x="1" y="13543"/>
                  </a:cubicBezTo>
                  <a:cubicBezTo>
                    <a:pt x="5338" y="6271"/>
                    <a:pt x="13577" y="4837"/>
                    <a:pt x="21649" y="2569"/>
                  </a:cubicBezTo>
                  <a:lnTo>
                    <a:pt x="213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5715175" y="1916775"/>
              <a:ext cx="643000" cy="378950"/>
            </a:xfrm>
            <a:custGeom>
              <a:rect b="b" l="l" r="r" t="t"/>
              <a:pathLst>
                <a:path extrusionOk="0" h="15158" w="25720">
                  <a:moveTo>
                    <a:pt x="12509" y="1"/>
                  </a:moveTo>
                  <a:cubicBezTo>
                    <a:pt x="7455" y="1"/>
                    <a:pt x="2528" y="1302"/>
                    <a:pt x="1" y="3712"/>
                  </a:cubicBezTo>
                  <a:cubicBezTo>
                    <a:pt x="2203" y="12985"/>
                    <a:pt x="5905" y="14619"/>
                    <a:pt x="13010" y="15120"/>
                  </a:cubicBezTo>
                  <a:cubicBezTo>
                    <a:pt x="13394" y="15145"/>
                    <a:pt x="13767" y="15158"/>
                    <a:pt x="14130" y="15158"/>
                  </a:cubicBezTo>
                  <a:cubicBezTo>
                    <a:pt x="20483" y="15158"/>
                    <a:pt x="23668" y="11303"/>
                    <a:pt x="25719" y="4045"/>
                  </a:cubicBezTo>
                  <a:cubicBezTo>
                    <a:pt x="22677" y="1285"/>
                    <a:pt x="17530" y="1"/>
                    <a:pt x="12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7372200" y="2017900"/>
              <a:ext cx="500375" cy="459500"/>
            </a:xfrm>
            <a:custGeom>
              <a:rect b="b" l="l" r="r" t="t"/>
              <a:pathLst>
                <a:path extrusionOk="0" h="18380" w="20015">
                  <a:moveTo>
                    <a:pt x="15011" y="0"/>
                  </a:moveTo>
                  <a:lnTo>
                    <a:pt x="2069" y="5204"/>
                  </a:lnTo>
                  <a:lnTo>
                    <a:pt x="1" y="8039"/>
                  </a:lnTo>
                  <a:cubicBezTo>
                    <a:pt x="1935" y="14844"/>
                    <a:pt x="3370" y="17913"/>
                    <a:pt x="12743" y="18380"/>
                  </a:cubicBezTo>
                  <a:cubicBezTo>
                    <a:pt x="17246" y="16779"/>
                    <a:pt x="20015" y="8706"/>
                    <a:pt x="20015" y="8706"/>
                  </a:cubicBezTo>
                  <a:lnTo>
                    <a:pt x="15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5145650" y="1277750"/>
              <a:ext cx="4093750" cy="4156350"/>
            </a:xfrm>
            <a:custGeom>
              <a:rect b="b" l="l" r="r" t="t"/>
              <a:pathLst>
                <a:path extrusionOk="0" h="166254" w="163750">
                  <a:moveTo>
                    <a:pt x="88329" y="15629"/>
                  </a:moveTo>
                  <a:cubicBezTo>
                    <a:pt x="87862" y="16197"/>
                    <a:pt x="87562" y="16730"/>
                    <a:pt x="87328" y="17164"/>
                  </a:cubicBezTo>
                  <a:cubicBezTo>
                    <a:pt x="87395" y="16964"/>
                    <a:pt x="87461" y="16764"/>
                    <a:pt x="87562" y="16563"/>
                  </a:cubicBezTo>
                  <a:cubicBezTo>
                    <a:pt x="87828" y="16230"/>
                    <a:pt x="88062" y="15930"/>
                    <a:pt x="88329" y="15629"/>
                  </a:cubicBezTo>
                  <a:close/>
                  <a:moveTo>
                    <a:pt x="89096" y="24703"/>
                  </a:moveTo>
                  <a:cubicBezTo>
                    <a:pt x="89530" y="25036"/>
                    <a:pt x="89963" y="25370"/>
                    <a:pt x="90464" y="25637"/>
                  </a:cubicBezTo>
                  <a:cubicBezTo>
                    <a:pt x="92232" y="26604"/>
                    <a:pt x="94233" y="27071"/>
                    <a:pt x="96234" y="27238"/>
                  </a:cubicBezTo>
                  <a:cubicBezTo>
                    <a:pt x="96914" y="27309"/>
                    <a:pt x="97583" y="27342"/>
                    <a:pt x="98254" y="27342"/>
                  </a:cubicBezTo>
                  <a:cubicBezTo>
                    <a:pt x="98834" y="27342"/>
                    <a:pt x="99415" y="27318"/>
                    <a:pt x="100004" y="27271"/>
                  </a:cubicBezTo>
                  <a:cubicBezTo>
                    <a:pt x="100838" y="27204"/>
                    <a:pt x="101638" y="26938"/>
                    <a:pt x="102472" y="26938"/>
                  </a:cubicBezTo>
                  <a:cubicBezTo>
                    <a:pt x="102973" y="26938"/>
                    <a:pt x="103273" y="27038"/>
                    <a:pt x="103606" y="27405"/>
                  </a:cubicBezTo>
                  <a:cubicBezTo>
                    <a:pt x="103940" y="27872"/>
                    <a:pt x="104307" y="28272"/>
                    <a:pt x="104807" y="28539"/>
                  </a:cubicBezTo>
                  <a:cubicBezTo>
                    <a:pt x="105033" y="28668"/>
                    <a:pt x="105289" y="28734"/>
                    <a:pt x="105517" y="28829"/>
                  </a:cubicBezTo>
                  <a:lnTo>
                    <a:pt x="105517" y="28829"/>
                  </a:lnTo>
                  <a:cubicBezTo>
                    <a:pt x="105451" y="28806"/>
                    <a:pt x="105363" y="28806"/>
                    <a:pt x="105274" y="28806"/>
                  </a:cubicBezTo>
                  <a:cubicBezTo>
                    <a:pt x="105107" y="28806"/>
                    <a:pt x="104941" y="28872"/>
                    <a:pt x="104774" y="28972"/>
                  </a:cubicBezTo>
                  <a:cubicBezTo>
                    <a:pt x="104640" y="29039"/>
                    <a:pt x="104507" y="29106"/>
                    <a:pt x="104407" y="29206"/>
                  </a:cubicBezTo>
                  <a:cubicBezTo>
                    <a:pt x="104307" y="29306"/>
                    <a:pt x="104240" y="29406"/>
                    <a:pt x="104173" y="29539"/>
                  </a:cubicBezTo>
                  <a:cubicBezTo>
                    <a:pt x="103573" y="29539"/>
                    <a:pt x="102939" y="29773"/>
                    <a:pt x="102372" y="29940"/>
                  </a:cubicBezTo>
                  <a:cubicBezTo>
                    <a:pt x="101638" y="30140"/>
                    <a:pt x="100904" y="30373"/>
                    <a:pt x="100171" y="30640"/>
                  </a:cubicBezTo>
                  <a:cubicBezTo>
                    <a:pt x="98636" y="31141"/>
                    <a:pt x="97102" y="31741"/>
                    <a:pt x="95601" y="32375"/>
                  </a:cubicBezTo>
                  <a:cubicBezTo>
                    <a:pt x="94833" y="32708"/>
                    <a:pt x="94100" y="33075"/>
                    <a:pt x="93332" y="33442"/>
                  </a:cubicBezTo>
                  <a:cubicBezTo>
                    <a:pt x="92799" y="33709"/>
                    <a:pt x="92198" y="34009"/>
                    <a:pt x="91698" y="34376"/>
                  </a:cubicBezTo>
                  <a:cubicBezTo>
                    <a:pt x="91731" y="33943"/>
                    <a:pt x="91664" y="33476"/>
                    <a:pt x="91531" y="33042"/>
                  </a:cubicBezTo>
                  <a:cubicBezTo>
                    <a:pt x="91097" y="31574"/>
                    <a:pt x="90664" y="30073"/>
                    <a:pt x="90163" y="28605"/>
                  </a:cubicBezTo>
                  <a:cubicBezTo>
                    <a:pt x="89730" y="27304"/>
                    <a:pt x="89430" y="26004"/>
                    <a:pt x="89096" y="24703"/>
                  </a:cubicBezTo>
                  <a:close/>
                  <a:moveTo>
                    <a:pt x="109816" y="27648"/>
                  </a:moveTo>
                  <a:cubicBezTo>
                    <a:pt x="110759" y="27648"/>
                    <a:pt x="111587" y="28325"/>
                    <a:pt x="111979" y="29139"/>
                  </a:cubicBezTo>
                  <a:cubicBezTo>
                    <a:pt x="112379" y="29906"/>
                    <a:pt x="112546" y="30940"/>
                    <a:pt x="112313" y="31808"/>
                  </a:cubicBezTo>
                  <a:cubicBezTo>
                    <a:pt x="112104" y="32521"/>
                    <a:pt x="111605" y="33102"/>
                    <a:pt x="110885" y="33102"/>
                  </a:cubicBezTo>
                  <a:cubicBezTo>
                    <a:pt x="110797" y="33102"/>
                    <a:pt x="110706" y="33093"/>
                    <a:pt x="110611" y="33075"/>
                  </a:cubicBezTo>
                  <a:cubicBezTo>
                    <a:pt x="110579" y="33070"/>
                    <a:pt x="110548" y="33067"/>
                    <a:pt x="110517" y="33067"/>
                  </a:cubicBezTo>
                  <a:cubicBezTo>
                    <a:pt x="110166" y="33067"/>
                    <a:pt x="109927" y="33402"/>
                    <a:pt x="110111" y="33709"/>
                  </a:cubicBezTo>
                  <a:cubicBezTo>
                    <a:pt x="110178" y="33876"/>
                    <a:pt x="110244" y="34043"/>
                    <a:pt x="110311" y="34209"/>
                  </a:cubicBezTo>
                  <a:cubicBezTo>
                    <a:pt x="109944" y="34410"/>
                    <a:pt x="109711" y="34910"/>
                    <a:pt x="109577" y="35277"/>
                  </a:cubicBezTo>
                  <a:cubicBezTo>
                    <a:pt x="109344" y="35811"/>
                    <a:pt x="109177" y="36344"/>
                    <a:pt x="109010" y="36911"/>
                  </a:cubicBezTo>
                  <a:cubicBezTo>
                    <a:pt x="108910" y="36711"/>
                    <a:pt x="108810" y="36511"/>
                    <a:pt x="108710" y="36311"/>
                  </a:cubicBezTo>
                  <a:cubicBezTo>
                    <a:pt x="108076" y="34977"/>
                    <a:pt x="107376" y="33642"/>
                    <a:pt x="106608" y="32341"/>
                  </a:cubicBezTo>
                  <a:cubicBezTo>
                    <a:pt x="106275" y="31708"/>
                    <a:pt x="105908" y="31074"/>
                    <a:pt x="105508" y="30473"/>
                  </a:cubicBezTo>
                  <a:cubicBezTo>
                    <a:pt x="105341" y="30207"/>
                    <a:pt x="105141" y="29940"/>
                    <a:pt x="104907" y="29773"/>
                  </a:cubicBezTo>
                  <a:cubicBezTo>
                    <a:pt x="104941" y="29740"/>
                    <a:pt x="104974" y="29740"/>
                    <a:pt x="105007" y="29706"/>
                  </a:cubicBezTo>
                  <a:lnTo>
                    <a:pt x="105074" y="29673"/>
                  </a:lnTo>
                  <a:lnTo>
                    <a:pt x="105107" y="29673"/>
                  </a:lnTo>
                  <a:cubicBezTo>
                    <a:pt x="105241" y="29606"/>
                    <a:pt x="105341" y="29606"/>
                    <a:pt x="105474" y="29573"/>
                  </a:cubicBezTo>
                  <a:cubicBezTo>
                    <a:pt x="105608" y="29539"/>
                    <a:pt x="105741" y="29506"/>
                    <a:pt x="105808" y="29373"/>
                  </a:cubicBezTo>
                  <a:cubicBezTo>
                    <a:pt x="105875" y="29239"/>
                    <a:pt x="105875" y="29172"/>
                    <a:pt x="105808" y="29039"/>
                  </a:cubicBezTo>
                  <a:cubicBezTo>
                    <a:pt x="105775" y="28939"/>
                    <a:pt x="105708" y="28872"/>
                    <a:pt x="105608" y="28839"/>
                  </a:cubicBezTo>
                  <a:lnTo>
                    <a:pt x="105608" y="28839"/>
                  </a:lnTo>
                  <a:cubicBezTo>
                    <a:pt x="105910" y="28918"/>
                    <a:pt x="106213" y="28960"/>
                    <a:pt x="106512" y="28960"/>
                  </a:cubicBezTo>
                  <a:cubicBezTo>
                    <a:pt x="106839" y="28960"/>
                    <a:pt x="107162" y="28910"/>
                    <a:pt x="107476" y="28806"/>
                  </a:cubicBezTo>
                  <a:lnTo>
                    <a:pt x="107476" y="28806"/>
                  </a:lnTo>
                  <a:cubicBezTo>
                    <a:pt x="107442" y="29106"/>
                    <a:pt x="107509" y="29406"/>
                    <a:pt x="107743" y="29639"/>
                  </a:cubicBezTo>
                  <a:cubicBezTo>
                    <a:pt x="107766" y="29663"/>
                    <a:pt x="107798" y="29674"/>
                    <a:pt x="107830" y="29674"/>
                  </a:cubicBezTo>
                  <a:cubicBezTo>
                    <a:pt x="107887" y="29674"/>
                    <a:pt x="107943" y="29637"/>
                    <a:pt x="107943" y="29573"/>
                  </a:cubicBezTo>
                  <a:cubicBezTo>
                    <a:pt x="108110" y="29172"/>
                    <a:pt x="108110" y="28772"/>
                    <a:pt x="108343" y="28405"/>
                  </a:cubicBezTo>
                  <a:cubicBezTo>
                    <a:pt x="108610" y="28005"/>
                    <a:pt x="109044" y="27738"/>
                    <a:pt x="109511" y="27671"/>
                  </a:cubicBezTo>
                  <a:cubicBezTo>
                    <a:pt x="109613" y="27655"/>
                    <a:pt x="109715" y="27648"/>
                    <a:pt x="109816" y="27648"/>
                  </a:cubicBezTo>
                  <a:close/>
                  <a:moveTo>
                    <a:pt x="104054" y="30434"/>
                  </a:moveTo>
                  <a:cubicBezTo>
                    <a:pt x="104244" y="30434"/>
                    <a:pt x="104423" y="30492"/>
                    <a:pt x="104574" y="30674"/>
                  </a:cubicBezTo>
                  <a:cubicBezTo>
                    <a:pt x="104841" y="30974"/>
                    <a:pt x="105041" y="31407"/>
                    <a:pt x="105241" y="31774"/>
                  </a:cubicBezTo>
                  <a:cubicBezTo>
                    <a:pt x="105474" y="32208"/>
                    <a:pt x="105708" y="32642"/>
                    <a:pt x="105941" y="33075"/>
                  </a:cubicBezTo>
                  <a:cubicBezTo>
                    <a:pt x="106809" y="34676"/>
                    <a:pt x="107609" y="36344"/>
                    <a:pt x="108376" y="38012"/>
                  </a:cubicBezTo>
                  <a:cubicBezTo>
                    <a:pt x="107609" y="39813"/>
                    <a:pt x="107042" y="41748"/>
                    <a:pt x="106141" y="43516"/>
                  </a:cubicBezTo>
                  <a:cubicBezTo>
                    <a:pt x="105641" y="44417"/>
                    <a:pt x="105041" y="45284"/>
                    <a:pt x="104307" y="45985"/>
                  </a:cubicBezTo>
                  <a:cubicBezTo>
                    <a:pt x="103573" y="46685"/>
                    <a:pt x="102706" y="47152"/>
                    <a:pt x="101905" y="47719"/>
                  </a:cubicBezTo>
                  <a:lnTo>
                    <a:pt x="101705" y="47719"/>
                  </a:lnTo>
                  <a:cubicBezTo>
                    <a:pt x="101558" y="47724"/>
                    <a:pt x="101411" y="47727"/>
                    <a:pt x="101264" y="47727"/>
                  </a:cubicBezTo>
                  <a:cubicBezTo>
                    <a:pt x="98677" y="47727"/>
                    <a:pt x="96118" y="46896"/>
                    <a:pt x="94066" y="45317"/>
                  </a:cubicBezTo>
                  <a:cubicBezTo>
                    <a:pt x="92065" y="43750"/>
                    <a:pt x="90597" y="41548"/>
                    <a:pt x="89830" y="39180"/>
                  </a:cubicBezTo>
                  <a:cubicBezTo>
                    <a:pt x="89663" y="38679"/>
                    <a:pt x="89396" y="37912"/>
                    <a:pt x="89630" y="37412"/>
                  </a:cubicBezTo>
                  <a:cubicBezTo>
                    <a:pt x="89930" y="36878"/>
                    <a:pt x="90697" y="36578"/>
                    <a:pt x="91097" y="36111"/>
                  </a:cubicBezTo>
                  <a:cubicBezTo>
                    <a:pt x="91364" y="35744"/>
                    <a:pt x="91531" y="35344"/>
                    <a:pt x="91631" y="34910"/>
                  </a:cubicBezTo>
                  <a:cubicBezTo>
                    <a:pt x="92465" y="34710"/>
                    <a:pt x="93266" y="34209"/>
                    <a:pt x="94033" y="33876"/>
                  </a:cubicBezTo>
                  <a:cubicBezTo>
                    <a:pt x="94867" y="33476"/>
                    <a:pt x="95734" y="33109"/>
                    <a:pt x="96601" y="32775"/>
                  </a:cubicBezTo>
                  <a:cubicBezTo>
                    <a:pt x="98336" y="32075"/>
                    <a:pt x="100137" y="31441"/>
                    <a:pt x="101938" y="30940"/>
                  </a:cubicBezTo>
                  <a:cubicBezTo>
                    <a:pt x="102405" y="30807"/>
                    <a:pt x="102872" y="30707"/>
                    <a:pt x="103339" y="30573"/>
                  </a:cubicBezTo>
                  <a:cubicBezTo>
                    <a:pt x="103577" y="30519"/>
                    <a:pt x="103824" y="30434"/>
                    <a:pt x="104054" y="30434"/>
                  </a:cubicBezTo>
                  <a:close/>
                  <a:moveTo>
                    <a:pt x="46032" y="8825"/>
                  </a:moveTo>
                  <a:cubicBezTo>
                    <a:pt x="46099" y="8858"/>
                    <a:pt x="46165" y="8891"/>
                    <a:pt x="46265" y="8925"/>
                  </a:cubicBezTo>
                  <a:cubicBezTo>
                    <a:pt x="46265" y="8958"/>
                    <a:pt x="46299" y="8991"/>
                    <a:pt x="46332" y="9025"/>
                  </a:cubicBezTo>
                  <a:cubicBezTo>
                    <a:pt x="47967" y="10659"/>
                    <a:pt x="48100" y="13194"/>
                    <a:pt x="48133" y="15363"/>
                  </a:cubicBezTo>
                  <a:cubicBezTo>
                    <a:pt x="48167" y="18298"/>
                    <a:pt x="48200" y="21200"/>
                    <a:pt x="48233" y="24136"/>
                  </a:cubicBezTo>
                  <a:cubicBezTo>
                    <a:pt x="48254" y="24461"/>
                    <a:pt x="48522" y="24650"/>
                    <a:pt x="48788" y="24650"/>
                  </a:cubicBezTo>
                  <a:cubicBezTo>
                    <a:pt x="48959" y="24650"/>
                    <a:pt x="49130" y="24572"/>
                    <a:pt x="49234" y="24402"/>
                  </a:cubicBezTo>
                  <a:cubicBezTo>
                    <a:pt x="49501" y="24002"/>
                    <a:pt x="49735" y="23568"/>
                    <a:pt x="50001" y="23168"/>
                  </a:cubicBezTo>
                  <a:cubicBezTo>
                    <a:pt x="50702" y="23335"/>
                    <a:pt x="51336" y="23669"/>
                    <a:pt x="51869" y="24236"/>
                  </a:cubicBezTo>
                  <a:cubicBezTo>
                    <a:pt x="52503" y="24903"/>
                    <a:pt x="52870" y="25837"/>
                    <a:pt x="52637" y="26737"/>
                  </a:cubicBezTo>
                  <a:cubicBezTo>
                    <a:pt x="52315" y="28052"/>
                    <a:pt x="51000" y="28935"/>
                    <a:pt x="49682" y="28935"/>
                  </a:cubicBezTo>
                  <a:cubicBezTo>
                    <a:pt x="49361" y="28935"/>
                    <a:pt x="49040" y="28883"/>
                    <a:pt x="48734" y="28772"/>
                  </a:cubicBezTo>
                  <a:cubicBezTo>
                    <a:pt x="48664" y="28745"/>
                    <a:pt x="48598" y="28733"/>
                    <a:pt x="48535" y="28733"/>
                  </a:cubicBezTo>
                  <a:cubicBezTo>
                    <a:pt x="48210" y="28733"/>
                    <a:pt x="47989" y="29065"/>
                    <a:pt x="47933" y="29373"/>
                  </a:cubicBezTo>
                  <a:cubicBezTo>
                    <a:pt x="47633" y="32041"/>
                    <a:pt x="46699" y="34710"/>
                    <a:pt x="44898" y="36745"/>
                  </a:cubicBezTo>
                  <a:cubicBezTo>
                    <a:pt x="43163" y="38679"/>
                    <a:pt x="40828" y="39713"/>
                    <a:pt x="38326" y="40180"/>
                  </a:cubicBezTo>
                  <a:cubicBezTo>
                    <a:pt x="38060" y="40247"/>
                    <a:pt x="38060" y="40714"/>
                    <a:pt x="38326" y="40747"/>
                  </a:cubicBezTo>
                  <a:cubicBezTo>
                    <a:pt x="38695" y="40818"/>
                    <a:pt x="39063" y="40851"/>
                    <a:pt x="39430" y="40851"/>
                  </a:cubicBezTo>
                  <a:cubicBezTo>
                    <a:pt x="40457" y="40851"/>
                    <a:pt x="41470" y="40590"/>
                    <a:pt x="42429" y="40147"/>
                  </a:cubicBezTo>
                  <a:lnTo>
                    <a:pt x="42429" y="40147"/>
                  </a:lnTo>
                  <a:cubicBezTo>
                    <a:pt x="42062" y="40614"/>
                    <a:pt x="42029" y="41281"/>
                    <a:pt x="42029" y="41848"/>
                  </a:cubicBezTo>
                  <a:cubicBezTo>
                    <a:pt x="42029" y="42582"/>
                    <a:pt x="42196" y="43283"/>
                    <a:pt x="42496" y="43950"/>
                  </a:cubicBezTo>
                  <a:cubicBezTo>
                    <a:pt x="42763" y="44617"/>
                    <a:pt x="43163" y="45184"/>
                    <a:pt x="43664" y="45718"/>
                  </a:cubicBezTo>
                  <a:cubicBezTo>
                    <a:pt x="44164" y="46251"/>
                    <a:pt x="44731" y="46618"/>
                    <a:pt x="45465" y="46852"/>
                  </a:cubicBezTo>
                  <a:cubicBezTo>
                    <a:pt x="45532" y="46885"/>
                    <a:pt x="45598" y="46885"/>
                    <a:pt x="45665" y="46885"/>
                  </a:cubicBezTo>
                  <a:cubicBezTo>
                    <a:pt x="44731" y="48820"/>
                    <a:pt x="43730" y="50721"/>
                    <a:pt x="42563" y="52523"/>
                  </a:cubicBezTo>
                  <a:cubicBezTo>
                    <a:pt x="41929" y="53523"/>
                    <a:pt x="41228" y="54491"/>
                    <a:pt x="40495" y="55391"/>
                  </a:cubicBezTo>
                  <a:cubicBezTo>
                    <a:pt x="40028" y="55992"/>
                    <a:pt x="39461" y="56525"/>
                    <a:pt x="38994" y="57159"/>
                  </a:cubicBezTo>
                  <a:cubicBezTo>
                    <a:pt x="37926" y="58127"/>
                    <a:pt x="36892" y="59127"/>
                    <a:pt x="35825" y="60128"/>
                  </a:cubicBezTo>
                  <a:cubicBezTo>
                    <a:pt x="36225" y="58393"/>
                    <a:pt x="36625" y="56692"/>
                    <a:pt x="37059" y="54991"/>
                  </a:cubicBezTo>
                  <a:cubicBezTo>
                    <a:pt x="37326" y="54024"/>
                    <a:pt x="37693" y="53190"/>
                    <a:pt x="37426" y="52156"/>
                  </a:cubicBezTo>
                  <a:cubicBezTo>
                    <a:pt x="37269" y="51559"/>
                    <a:pt x="36728" y="50373"/>
                    <a:pt x="35943" y="50373"/>
                  </a:cubicBezTo>
                  <a:cubicBezTo>
                    <a:pt x="35893" y="50373"/>
                    <a:pt x="35843" y="50378"/>
                    <a:pt x="35791" y="50388"/>
                  </a:cubicBezTo>
                  <a:cubicBezTo>
                    <a:pt x="35191" y="50521"/>
                    <a:pt x="34924" y="51388"/>
                    <a:pt x="34791" y="51922"/>
                  </a:cubicBezTo>
                  <a:cubicBezTo>
                    <a:pt x="34657" y="52356"/>
                    <a:pt x="34657" y="52756"/>
                    <a:pt x="34424" y="53156"/>
                  </a:cubicBezTo>
                  <a:cubicBezTo>
                    <a:pt x="34223" y="53557"/>
                    <a:pt x="34123" y="53890"/>
                    <a:pt x="34023" y="54290"/>
                  </a:cubicBezTo>
                  <a:cubicBezTo>
                    <a:pt x="33857" y="54858"/>
                    <a:pt x="33556" y="55391"/>
                    <a:pt x="33356" y="55925"/>
                  </a:cubicBezTo>
                  <a:cubicBezTo>
                    <a:pt x="33323" y="56025"/>
                    <a:pt x="33256" y="56092"/>
                    <a:pt x="33223" y="56192"/>
                  </a:cubicBezTo>
                  <a:cubicBezTo>
                    <a:pt x="33189" y="56192"/>
                    <a:pt x="33189" y="56158"/>
                    <a:pt x="33156" y="56125"/>
                  </a:cubicBezTo>
                  <a:cubicBezTo>
                    <a:pt x="32789" y="55725"/>
                    <a:pt x="32422" y="55325"/>
                    <a:pt x="32089" y="54924"/>
                  </a:cubicBezTo>
                  <a:cubicBezTo>
                    <a:pt x="31388" y="54090"/>
                    <a:pt x="30688" y="53223"/>
                    <a:pt x="30054" y="52322"/>
                  </a:cubicBezTo>
                  <a:cubicBezTo>
                    <a:pt x="29453" y="51455"/>
                    <a:pt x="28886" y="50554"/>
                    <a:pt x="28353" y="49620"/>
                  </a:cubicBezTo>
                  <a:cubicBezTo>
                    <a:pt x="27852" y="48686"/>
                    <a:pt x="27385" y="47652"/>
                    <a:pt x="26852" y="46752"/>
                  </a:cubicBezTo>
                  <a:cubicBezTo>
                    <a:pt x="26793" y="46647"/>
                    <a:pt x="26699" y="46603"/>
                    <a:pt x="26604" y="46603"/>
                  </a:cubicBezTo>
                  <a:cubicBezTo>
                    <a:pt x="26428" y="46603"/>
                    <a:pt x="26253" y="46756"/>
                    <a:pt x="26318" y="46952"/>
                  </a:cubicBezTo>
                  <a:cubicBezTo>
                    <a:pt x="26551" y="48019"/>
                    <a:pt x="27052" y="49053"/>
                    <a:pt x="27552" y="49987"/>
                  </a:cubicBezTo>
                  <a:cubicBezTo>
                    <a:pt x="28052" y="50988"/>
                    <a:pt x="28619" y="51955"/>
                    <a:pt x="29220" y="52889"/>
                  </a:cubicBezTo>
                  <a:cubicBezTo>
                    <a:pt x="29820" y="53790"/>
                    <a:pt x="30454" y="54657"/>
                    <a:pt x="31155" y="55491"/>
                  </a:cubicBezTo>
                  <a:cubicBezTo>
                    <a:pt x="31522" y="55925"/>
                    <a:pt x="31888" y="56325"/>
                    <a:pt x="32255" y="56726"/>
                  </a:cubicBezTo>
                  <a:cubicBezTo>
                    <a:pt x="32422" y="56926"/>
                    <a:pt x="32589" y="57126"/>
                    <a:pt x="32789" y="57293"/>
                  </a:cubicBezTo>
                  <a:cubicBezTo>
                    <a:pt x="32756" y="57359"/>
                    <a:pt x="32722" y="57459"/>
                    <a:pt x="32656" y="57559"/>
                  </a:cubicBezTo>
                  <a:cubicBezTo>
                    <a:pt x="32489" y="58026"/>
                    <a:pt x="32289" y="58493"/>
                    <a:pt x="32089" y="58960"/>
                  </a:cubicBezTo>
                  <a:cubicBezTo>
                    <a:pt x="31140" y="58144"/>
                    <a:pt x="29901" y="57785"/>
                    <a:pt x="28650" y="57785"/>
                  </a:cubicBezTo>
                  <a:cubicBezTo>
                    <a:pt x="28316" y="57785"/>
                    <a:pt x="27982" y="57811"/>
                    <a:pt x="27652" y="57860"/>
                  </a:cubicBezTo>
                  <a:cubicBezTo>
                    <a:pt x="25851" y="58127"/>
                    <a:pt x="24250" y="59061"/>
                    <a:pt x="22782" y="60095"/>
                  </a:cubicBezTo>
                  <a:cubicBezTo>
                    <a:pt x="23216" y="56592"/>
                    <a:pt x="23649" y="53056"/>
                    <a:pt x="24183" y="49554"/>
                  </a:cubicBezTo>
                  <a:cubicBezTo>
                    <a:pt x="24416" y="47886"/>
                    <a:pt x="24683" y="46218"/>
                    <a:pt x="25584" y="44750"/>
                  </a:cubicBezTo>
                  <a:cubicBezTo>
                    <a:pt x="25984" y="44117"/>
                    <a:pt x="26451" y="43549"/>
                    <a:pt x="27052" y="43082"/>
                  </a:cubicBezTo>
                  <a:cubicBezTo>
                    <a:pt x="27419" y="42816"/>
                    <a:pt x="27752" y="42649"/>
                    <a:pt x="28119" y="42482"/>
                  </a:cubicBezTo>
                  <a:lnTo>
                    <a:pt x="28119" y="42482"/>
                  </a:lnTo>
                  <a:cubicBezTo>
                    <a:pt x="28119" y="42682"/>
                    <a:pt x="28086" y="42849"/>
                    <a:pt x="28052" y="43016"/>
                  </a:cubicBezTo>
                  <a:cubicBezTo>
                    <a:pt x="27986" y="43616"/>
                    <a:pt x="27786" y="44183"/>
                    <a:pt x="27585" y="44717"/>
                  </a:cubicBezTo>
                  <a:cubicBezTo>
                    <a:pt x="27352" y="45251"/>
                    <a:pt x="26885" y="45751"/>
                    <a:pt x="26852" y="46351"/>
                  </a:cubicBezTo>
                  <a:cubicBezTo>
                    <a:pt x="26852" y="46617"/>
                    <a:pt x="27112" y="46830"/>
                    <a:pt x="27357" y="46830"/>
                  </a:cubicBezTo>
                  <a:cubicBezTo>
                    <a:pt x="27389" y="46830"/>
                    <a:pt x="27421" y="46826"/>
                    <a:pt x="27452" y="46818"/>
                  </a:cubicBezTo>
                  <a:cubicBezTo>
                    <a:pt x="28086" y="46618"/>
                    <a:pt x="28486" y="45818"/>
                    <a:pt x="28720" y="45251"/>
                  </a:cubicBezTo>
                  <a:cubicBezTo>
                    <a:pt x="29020" y="44617"/>
                    <a:pt x="29220" y="43916"/>
                    <a:pt x="29287" y="43216"/>
                  </a:cubicBezTo>
                  <a:cubicBezTo>
                    <a:pt x="29387" y="42549"/>
                    <a:pt x="29387" y="41882"/>
                    <a:pt x="29287" y="41181"/>
                  </a:cubicBezTo>
                  <a:cubicBezTo>
                    <a:pt x="29220" y="40847"/>
                    <a:pt x="29120" y="40481"/>
                    <a:pt x="28986" y="40147"/>
                  </a:cubicBezTo>
                  <a:lnTo>
                    <a:pt x="28986" y="40147"/>
                  </a:lnTo>
                  <a:cubicBezTo>
                    <a:pt x="29934" y="40571"/>
                    <a:pt x="30957" y="40846"/>
                    <a:pt x="31998" y="40846"/>
                  </a:cubicBezTo>
                  <a:cubicBezTo>
                    <a:pt x="32350" y="40846"/>
                    <a:pt x="32703" y="40815"/>
                    <a:pt x="33056" y="40747"/>
                  </a:cubicBezTo>
                  <a:cubicBezTo>
                    <a:pt x="33323" y="40714"/>
                    <a:pt x="33323" y="40247"/>
                    <a:pt x="33056" y="40180"/>
                  </a:cubicBezTo>
                  <a:cubicBezTo>
                    <a:pt x="30521" y="39713"/>
                    <a:pt x="28186" y="38679"/>
                    <a:pt x="26485" y="36745"/>
                  </a:cubicBezTo>
                  <a:cubicBezTo>
                    <a:pt x="24683" y="34710"/>
                    <a:pt x="23749" y="32008"/>
                    <a:pt x="23416" y="29373"/>
                  </a:cubicBezTo>
                  <a:cubicBezTo>
                    <a:pt x="23388" y="29065"/>
                    <a:pt x="23148" y="28733"/>
                    <a:pt x="22835" y="28733"/>
                  </a:cubicBezTo>
                  <a:cubicBezTo>
                    <a:pt x="22775" y="28733"/>
                    <a:pt x="22713" y="28745"/>
                    <a:pt x="22649" y="28772"/>
                  </a:cubicBezTo>
                  <a:cubicBezTo>
                    <a:pt x="22342" y="28883"/>
                    <a:pt x="22021" y="28935"/>
                    <a:pt x="21701" y="28935"/>
                  </a:cubicBezTo>
                  <a:cubicBezTo>
                    <a:pt x="20383" y="28935"/>
                    <a:pt x="19068" y="28052"/>
                    <a:pt x="18746" y="26737"/>
                  </a:cubicBezTo>
                  <a:cubicBezTo>
                    <a:pt x="18512" y="25870"/>
                    <a:pt x="18879" y="24936"/>
                    <a:pt x="19446" y="24269"/>
                  </a:cubicBezTo>
                  <a:cubicBezTo>
                    <a:pt x="20013" y="23669"/>
                    <a:pt x="20714" y="23335"/>
                    <a:pt x="21481" y="23135"/>
                  </a:cubicBezTo>
                  <a:cubicBezTo>
                    <a:pt x="21481" y="23202"/>
                    <a:pt x="21514" y="23268"/>
                    <a:pt x="21548" y="23335"/>
                  </a:cubicBezTo>
                  <a:cubicBezTo>
                    <a:pt x="21948" y="23902"/>
                    <a:pt x="22315" y="24369"/>
                    <a:pt x="22415" y="25003"/>
                  </a:cubicBezTo>
                  <a:cubicBezTo>
                    <a:pt x="22448" y="25103"/>
                    <a:pt x="22448" y="25236"/>
                    <a:pt x="22448" y="25336"/>
                  </a:cubicBezTo>
                  <a:cubicBezTo>
                    <a:pt x="22482" y="25657"/>
                    <a:pt x="22747" y="25824"/>
                    <a:pt x="22996" y="25824"/>
                  </a:cubicBezTo>
                  <a:cubicBezTo>
                    <a:pt x="23238" y="25824"/>
                    <a:pt x="23466" y="25666"/>
                    <a:pt x="23449" y="25336"/>
                  </a:cubicBezTo>
                  <a:cubicBezTo>
                    <a:pt x="23449" y="25203"/>
                    <a:pt x="23416" y="25036"/>
                    <a:pt x="23416" y="24869"/>
                  </a:cubicBezTo>
                  <a:cubicBezTo>
                    <a:pt x="23249" y="23302"/>
                    <a:pt x="23082" y="21734"/>
                    <a:pt x="22982" y="20133"/>
                  </a:cubicBezTo>
                  <a:cubicBezTo>
                    <a:pt x="22949" y="19566"/>
                    <a:pt x="22949" y="18965"/>
                    <a:pt x="22915" y="18365"/>
                  </a:cubicBezTo>
                  <a:cubicBezTo>
                    <a:pt x="22982" y="17297"/>
                    <a:pt x="23049" y="16497"/>
                    <a:pt x="23116" y="15863"/>
                  </a:cubicBezTo>
                  <a:cubicBezTo>
                    <a:pt x="23416" y="15963"/>
                    <a:pt x="23683" y="16063"/>
                    <a:pt x="23983" y="16096"/>
                  </a:cubicBezTo>
                  <a:cubicBezTo>
                    <a:pt x="24483" y="16197"/>
                    <a:pt x="25017" y="16263"/>
                    <a:pt x="25551" y="16263"/>
                  </a:cubicBezTo>
                  <a:cubicBezTo>
                    <a:pt x="26537" y="16565"/>
                    <a:pt x="27588" y="16708"/>
                    <a:pt x="28664" y="16708"/>
                  </a:cubicBezTo>
                  <a:cubicBezTo>
                    <a:pt x="31516" y="16708"/>
                    <a:pt x="34536" y="15697"/>
                    <a:pt x="36959" y="13928"/>
                  </a:cubicBezTo>
                  <a:lnTo>
                    <a:pt x="37326" y="13661"/>
                  </a:lnTo>
                  <a:cubicBezTo>
                    <a:pt x="37926" y="13395"/>
                    <a:pt x="38493" y="13061"/>
                    <a:pt x="39060" y="12727"/>
                  </a:cubicBezTo>
                  <a:cubicBezTo>
                    <a:pt x="41329" y="11360"/>
                    <a:pt x="43497" y="9692"/>
                    <a:pt x="46032" y="8825"/>
                  </a:cubicBezTo>
                  <a:close/>
                  <a:moveTo>
                    <a:pt x="87662" y="58093"/>
                  </a:moveTo>
                  <a:cubicBezTo>
                    <a:pt x="87628" y="58360"/>
                    <a:pt x="87662" y="58627"/>
                    <a:pt x="87728" y="58927"/>
                  </a:cubicBezTo>
                  <a:cubicBezTo>
                    <a:pt x="87762" y="59061"/>
                    <a:pt x="87795" y="59161"/>
                    <a:pt x="87828" y="59261"/>
                  </a:cubicBezTo>
                  <a:cubicBezTo>
                    <a:pt x="87795" y="59294"/>
                    <a:pt x="87795" y="59294"/>
                    <a:pt x="87795" y="59294"/>
                  </a:cubicBezTo>
                  <a:lnTo>
                    <a:pt x="87128" y="59528"/>
                  </a:lnTo>
                  <a:cubicBezTo>
                    <a:pt x="86994" y="59561"/>
                    <a:pt x="86861" y="59594"/>
                    <a:pt x="86761" y="59628"/>
                  </a:cubicBezTo>
                  <a:cubicBezTo>
                    <a:pt x="86127" y="59528"/>
                    <a:pt x="85493" y="59461"/>
                    <a:pt x="84860" y="59461"/>
                  </a:cubicBezTo>
                  <a:cubicBezTo>
                    <a:pt x="84259" y="59494"/>
                    <a:pt x="83559" y="59528"/>
                    <a:pt x="83058" y="59861"/>
                  </a:cubicBezTo>
                  <a:cubicBezTo>
                    <a:pt x="82925" y="59961"/>
                    <a:pt x="82791" y="60061"/>
                    <a:pt x="82691" y="60161"/>
                  </a:cubicBezTo>
                  <a:cubicBezTo>
                    <a:pt x="82625" y="60061"/>
                    <a:pt x="82558" y="59995"/>
                    <a:pt x="82458" y="59894"/>
                  </a:cubicBezTo>
                  <a:cubicBezTo>
                    <a:pt x="82425" y="59850"/>
                    <a:pt x="82380" y="59831"/>
                    <a:pt x="82333" y="59831"/>
                  </a:cubicBezTo>
                  <a:cubicBezTo>
                    <a:pt x="82239" y="59831"/>
                    <a:pt x="82135" y="59906"/>
                    <a:pt x="82091" y="59995"/>
                  </a:cubicBezTo>
                  <a:cubicBezTo>
                    <a:pt x="81991" y="60228"/>
                    <a:pt x="81991" y="60462"/>
                    <a:pt x="81991" y="60695"/>
                  </a:cubicBezTo>
                  <a:cubicBezTo>
                    <a:pt x="81891" y="60762"/>
                    <a:pt x="81791" y="60828"/>
                    <a:pt x="81657" y="60862"/>
                  </a:cubicBezTo>
                  <a:cubicBezTo>
                    <a:pt x="81594" y="60883"/>
                    <a:pt x="81278" y="60944"/>
                    <a:pt x="81037" y="60944"/>
                  </a:cubicBezTo>
                  <a:cubicBezTo>
                    <a:pt x="80896" y="60944"/>
                    <a:pt x="80781" y="60923"/>
                    <a:pt x="80757" y="60862"/>
                  </a:cubicBezTo>
                  <a:cubicBezTo>
                    <a:pt x="80657" y="60728"/>
                    <a:pt x="81024" y="60328"/>
                    <a:pt x="81124" y="60228"/>
                  </a:cubicBezTo>
                  <a:cubicBezTo>
                    <a:pt x="81491" y="59761"/>
                    <a:pt x="81958" y="59361"/>
                    <a:pt x="82491" y="59127"/>
                  </a:cubicBezTo>
                  <a:cubicBezTo>
                    <a:pt x="82758" y="58994"/>
                    <a:pt x="83058" y="58927"/>
                    <a:pt x="83359" y="58827"/>
                  </a:cubicBezTo>
                  <a:cubicBezTo>
                    <a:pt x="83692" y="58694"/>
                    <a:pt x="84026" y="58527"/>
                    <a:pt x="84359" y="58427"/>
                  </a:cubicBezTo>
                  <a:cubicBezTo>
                    <a:pt x="85427" y="58127"/>
                    <a:pt x="86561" y="58127"/>
                    <a:pt x="87662" y="58093"/>
                  </a:cubicBezTo>
                  <a:close/>
                  <a:moveTo>
                    <a:pt x="44406" y="42100"/>
                  </a:moveTo>
                  <a:cubicBezTo>
                    <a:pt x="44523" y="42100"/>
                    <a:pt x="44642" y="42104"/>
                    <a:pt x="44764" y="42115"/>
                  </a:cubicBezTo>
                  <a:cubicBezTo>
                    <a:pt x="45431" y="42215"/>
                    <a:pt x="46065" y="42449"/>
                    <a:pt x="46632" y="42816"/>
                  </a:cubicBezTo>
                  <a:cubicBezTo>
                    <a:pt x="47933" y="43616"/>
                    <a:pt x="48767" y="44950"/>
                    <a:pt x="49268" y="46351"/>
                  </a:cubicBezTo>
                  <a:cubicBezTo>
                    <a:pt x="49768" y="47886"/>
                    <a:pt x="50001" y="49487"/>
                    <a:pt x="50168" y="51088"/>
                  </a:cubicBezTo>
                  <a:cubicBezTo>
                    <a:pt x="50368" y="52856"/>
                    <a:pt x="50502" y="54657"/>
                    <a:pt x="50502" y="56425"/>
                  </a:cubicBezTo>
                  <a:cubicBezTo>
                    <a:pt x="50502" y="57426"/>
                    <a:pt x="50468" y="58460"/>
                    <a:pt x="50402" y="59461"/>
                  </a:cubicBezTo>
                  <a:cubicBezTo>
                    <a:pt x="50368" y="60028"/>
                    <a:pt x="50268" y="60562"/>
                    <a:pt x="50202" y="61129"/>
                  </a:cubicBezTo>
                  <a:cubicBezTo>
                    <a:pt x="49401" y="60128"/>
                    <a:pt x="48434" y="59294"/>
                    <a:pt x="47199" y="58760"/>
                  </a:cubicBezTo>
                  <a:cubicBezTo>
                    <a:pt x="46204" y="58321"/>
                    <a:pt x="45129" y="58090"/>
                    <a:pt x="44051" y="58090"/>
                  </a:cubicBezTo>
                  <a:cubicBezTo>
                    <a:pt x="43576" y="58090"/>
                    <a:pt x="43099" y="58135"/>
                    <a:pt x="42629" y="58227"/>
                  </a:cubicBezTo>
                  <a:cubicBezTo>
                    <a:pt x="43563" y="56692"/>
                    <a:pt x="44197" y="54991"/>
                    <a:pt x="44531" y="53223"/>
                  </a:cubicBezTo>
                  <a:cubicBezTo>
                    <a:pt x="44602" y="52889"/>
                    <a:pt x="44350" y="52606"/>
                    <a:pt x="44054" y="52606"/>
                  </a:cubicBezTo>
                  <a:cubicBezTo>
                    <a:pt x="43936" y="52606"/>
                    <a:pt x="43811" y="52651"/>
                    <a:pt x="43697" y="52756"/>
                  </a:cubicBezTo>
                  <a:cubicBezTo>
                    <a:pt x="43664" y="52789"/>
                    <a:pt x="43630" y="52823"/>
                    <a:pt x="43597" y="52856"/>
                  </a:cubicBezTo>
                  <a:cubicBezTo>
                    <a:pt x="44798" y="50888"/>
                    <a:pt x="45798" y="48720"/>
                    <a:pt x="46332" y="46485"/>
                  </a:cubicBezTo>
                  <a:cubicBezTo>
                    <a:pt x="46365" y="46351"/>
                    <a:pt x="46265" y="46218"/>
                    <a:pt x="46132" y="46218"/>
                  </a:cubicBezTo>
                  <a:cubicBezTo>
                    <a:pt x="46099" y="46085"/>
                    <a:pt x="46032" y="45918"/>
                    <a:pt x="45898" y="45851"/>
                  </a:cubicBezTo>
                  <a:cubicBezTo>
                    <a:pt x="44898" y="45251"/>
                    <a:pt x="44064" y="44450"/>
                    <a:pt x="43597" y="43383"/>
                  </a:cubicBezTo>
                  <a:cubicBezTo>
                    <a:pt x="43430" y="42982"/>
                    <a:pt x="43263" y="42549"/>
                    <a:pt x="43197" y="42115"/>
                  </a:cubicBezTo>
                  <a:lnTo>
                    <a:pt x="43697" y="42115"/>
                  </a:lnTo>
                  <a:cubicBezTo>
                    <a:pt x="43942" y="42115"/>
                    <a:pt x="44171" y="42100"/>
                    <a:pt x="44406" y="42100"/>
                  </a:cubicBezTo>
                  <a:close/>
                  <a:moveTo>
                    <a:pt x="84359" y="60462"/>
                  </a:moveTo>
                  <a:cubicBezTo>
                    <a:pt x="83926" y="60628"/>
                    <a:pt x="83425" y="60728"/>
                    <a:pt x="83125" y="61095"/>
                  </a:cubicBezTo>
                  <a:cubicBezTo>
                    <a:pt x="83125" y="61095"/>
                    <a:pt x="83125" y="61129"/>
                    <a:pt x="83125" y="61129"/>
                  </a:cubicBezTo>
                  <a:cubicBezTo>
                    <a:pt x="83092" y="61129"/>
                    <a:pt x="83092" y="61095"/>
                    <a:pt x="83092" y="61095"/>
                  </a:cubicBezTo>
                  <a:cubicBezTo>
                    <a:pt x="83225" y="60962"/>
                    <a:pt x="83325" y="60862"/>
                    <a:pt x="83459" y="60762"/>
                  </a:cubicBezTo>
                  <a:cubicBezTo>
                    <a:pt x="83725" y="60528"/>
                    <a:pt x="84026" y="60495"/>
                    <a:pt x="84359" y="60462"/>
                  </a:cubicBezTo>
                  <a:close/>
                  <a:moveTo>
                    <a:pt x="88195" y="60161"/>
                  </a:moveTo>
                  <a:cubicBezTo>
                    <a:pt x="88195" y="60261"/>
                    <a:pt x="88229" y="60361"/>
                    <a:pt x="88262" y="60462"/>
                  </a:cubicBezTo>
                  <a:cubicBezTo>
                    <a:pt x="88262" y="60495"/>
                    <a:pt x="88295" y="60562"/>
                    <a:pt x="88295" y="60628"/>
                  </a:cubicBezTo>
                  <a:cubicBezTo>
                    <a:pt x="88062" y="60728"/>
                    <a:pt x="87828" y="60795"/>
                    <a:pt x="87562" y="60895"/>
                  </a:cubicBezTo>
                  <a:cubicBezTo>
                    <a:pt x="87061" y="61062"/>
                    <a:pt x="86527" y="61229"/>
                    <a:pt x="86027" y="61396"/>
                  </a:cubicBezTo>
                  <a:cubicBezTo>
                    <a:pt x="85193" y="61662"/>
                    <a:pt x="84393" y="61996"/>
                    <a:pt x="83592" y="62330"/>
                  </a:cubicBezTo>
                  <a:cubicBezTo>
                    <a:pt x="83525" y="62196"/>
                    <a:pt x="83459" y="62096"/>
                    <a:pt x="83425" y="61996"/>
                  </a:cubicBezTo>
                  <a:cubicBezTo>
                    <a:pt x="83359" y="61796"/>
                    <a:pt x="83292" y="61562"/>
                    <a:pt x="83192" y="61362"/>
                  </a:cubicBezTo>
                  <a:lnTo>
                    <a:pt x="83192" y="61362"/>
                  </a:lnTo>
                  <a:cubicBezTo>
                    <a:pt x="83225" y="61396"/>
                    <a:pt x="83225" y="61396"/>
                    <a:pt x="83258" y="61396"/>
                  </a:cubicBezTo>
                  <a:cubicBezTo>
                    <a:pt x="83367" y="61437"/>
                    <a:pt x="83484" y="61454"/>
                    <a:pt x="83604" y="61454"/>
                  </a:cubicBezTo>
                  <a:cubicBezTo>
                    <a:pt x="83965" y="61454"/>
                    <a:pt x="84359" y="61304"/>
                    <a:pt x="84659" y="61229"/>
                  </a:cubicBezTo>
                  <a:cubicBezTo>
                    <a:pt x="85160" y="61129"/>
                    <a:pt x="85593" y="60995"/>
                    <a:pt x="86060" y="60862"/>
                  </a:cubicBezTo>
                  <a:cubicBezTo>
                    <a:pt x="86327" y="60762"/>
                    <a:pt x="86628" y="60695"/>
                    <a:pt x="86894" y="60595"/>
                  </a:cubicBezTo>
                  <a:cubicBezTo>
                    <a:pt x="86994" y="60595"/>
                    <a:pt x="87095" y="60562"/>
                    <a:pt x="87161" y="60495"/>
                  </a:cubicBezTo>
                  <a:cubicBezTo>
                    <a:pt x="87261" y="60462"/>
                    <a:pt x="87361" y="60462"/>
                    <a:pt x="87461" y="60428"/>
                  </a:cubicBezTo>
                  <a:cubicBezTo>
                    <a:pt x="87662" y="60328"/>
                    <a:pt x="87895" y="60261"/>
                    <a:pt x="88129" y="60195"/>
                  </a:cubicBezTo>
                  <a:cubicBezTo>
                    <a:pt x="88162" y="60195"/>
                    <a:pt x="88162" y="60161"/>
                    <a:pt x="88195" y="60161"/>
                  </a:cubicBezTo>
                  <a:close/>
                  <a:moveTo>
                    <a:pt x="84226" y="62730"/>
                  </a:moveTo>
                  <a:cubicBezTo>
                    <a:pt x="84092" y="62763"/>
                    <a:pt x="83959" y="62830"/>
                    <a:pt x="83826" y="62863"/>
                  </a:cubicBezTo>
                  <a:cubicBezTo>
                    <a:pt x="83826" y="62863"/>
                    <a:pt x="83792" y="62830"/>
                    <a:pt x="83792" y="62797"/>
                  </a:cubicBezTo>
                  <a:cubicBezTo>
                    <a:pt x="83926" y="62763"/>
                    <a:pt x="84059" y="62730"/>
                    <a:pt x="84226" y="62730"/>
                  </a:cubicBezTo>
                  <a:close/>
                  <a:moveTo>
                    <a:pt x="82191" y="61829"/>
                  </a:moveTo>
                  <a:cubicBezTo>
                    <a:pt x="82224" y="61996"/>
                    <a:pt x="82291" y="62196"/>
                    <a:pt x="82358" y="62363"/>
                  </a:cubicBezTo>
                  <a:cubicBezTo>
                    <a:pt x="82458" y="62663"/>
                    <a:pt x="82591" y="62930"/>
                    <a:pt x="82691" y="63230"/>
                  </a:cubicBezTo>
                  <a:cubicBezTo>
                    <a:pt x="81757" y="63297"/>
                    <a:pt x="80790" y="63731"/>
                    <a:pt x="79889" y="64031"/>
                  </a:cubicBezTo>
                  <a:cubicBezTo>
                    <a:pt x="79022" y="64364"/>
                    <a:pt x="78188" y="64698"/>
                    <a:pt x="77321" y="65031"/>
                  </a:cubicBezTo>
                  <a:lnTo>
                    <a:pt x="76654" y="65298"/>
                  </a:lnTo>
                  <a:cubicBezTo>
                    <a:pt x="76654" y="65065"/>
                    <a:pt x="76487" y="64865"/>
                    <a:pt x="76387" y="64698"/>
                  </a:cubicBezTo>
                  <a:cubicBezTo>
                    <a:pt x="76287" y="64531"/>
                    <a:pt x="76220" y="64398"/>
                    <a:pt x="76153" y="64231"/>
                  </a:cubicBezTo>
                  <a:lnTo>
                    <a:pt x="76153" y="64231"/>
                  </a:lnTo>
                  <a:lnTo>
                    <a:pt x="76187" y="64331"/>
                  </a:lnTo>
                  <a:cubicBezTo>
                    <a:pt x="76153" y="64264"/>
                    <a:pt x="76120" y="64198"/>
                    <a:pt x="76087" y="64097"/>
                  </a:cubicBezTo>
                  <a:cubicBezTo>
                    <a:pt x="76487" y="63964"/>
                    <a:pt x="76854" y="63831"/>
                    <a:pt x="77221" y="63664"/>
                  </a:cubicBezTo>
                  <a:cubicBezTo>
                    <a:pt x="78088" y="63364"/>
                    <a:pt x="78989" y="63030"/>
                    <a:pt x="79856" y="62730"/>
                  </a:cubicBezTo>
                  <a:cubicBezTo>
                    <a:pt x="80623" y="62430"/>
                    <a:pt x="81457" y="62229"/>
                    <a:pt x="82191" y="61829"/>
                  </a:cubicBezTo>
                  <a:close/>
                  <a:moveTo>
                    <a:pt x="39360" y="62630"/>
                  </a:moveTo>
                  <a:cubicBezTo>
                    <a:pt x="39327" y="63030"/>
                    <a:pt x="39327" y="63464"/>
                    <a:pt x="39327" y="63864"/>
                  </a:cubicBezTo>
                  <a:cubicBezTo>
                    <a:pt x="39327" y="64665"/>
                    <a:pt x="39327" y="65465"/>
                    <a:pt x="39327" y="66266"/>
                  </a:cubicBezTo>
                  <a:cubicBezTo>
                    <a:pt x="39060" y="65565"/>
                    <a:pt x="38627" y="64931"/>
                    <a:pt x="38026" y="64431"/>
                  </a:cubicBezTo>
                  <a:cubicBezTo>
                    <a:pt x="38460" y="63831"/>
                    <a:pt x="38927" y="63230"/>
                    <a:pt x="39360" y="62630"/>
                  </a:cubicBezTo>
                  <a:close/>
                  <a:moveTo>
                    <a:pt x="91698" y="66232"/>
                  </a:moveTo>
                  <a:lnTo>
                    <a:pt x="91698" y="66232"/>
                  </a:lnTo>
                  <a:cubicBezTo>
                    <a:pt x="91750" y="66272"/>
                    <a:pt x="91761" y="66285"/>
                    <a:pt x="91756" y="66285"/>
                  </a:cubicBezTo>
                  <a:cubicBezTo>
                    <a:pt x="91747" y="66285"/>
                    <a:pt x="91698" y="66253"/>
                    <a:pt x="91698" y="66232"/>
                  </a:cubicBezTo>
                  <a:close/>
                  <a:moveTo>
                    <a:pt x="75319" y="64431"/>
                  </a:moveTo>
                  <a:cubicBezTo>
                    <a:pt x="75353" y="64564"/>
                    <a:pt x="75386" y="64698"/>
                    <a:pt x="75420" y="64831"/>
                  </a:cubicBezTo>
                  <a:cubicBezTo>
                    <a:pt x="75453" y="64965"/>
                    <a:pt x="75486" y="65065"/>
                    <a:pt x="75520" y="65198"/>
                  </a:cubicBezTo>
                  <a:cubicBezTo>
                    <a:pt x="75586" y="65365"/>
                    <a:pt x="75620" y="65498"/>
                    <a:pt x="75720" y="65632"/>
                  </a:cubicBezTo>
                  <a:cubicBezTo>
                    <a:pt x="75420" y="65765"/>
                    <a:pt x="75119" y="65865"/>
                    <a:pt x="74819" y="65965"/>
                  </a:cubicBezTo>
                  <a:cubicBezTo>
                    <a:pt x="74352" y="66132"/>
                    <a:pt x="73885" y="66299"/>
                    <a:pt x="73418" y="66432"/>
                  </a:cubicBezTo>
                  <a:cubicBezTo>
                    <a:pt x="73218" y="66499"/>
                    <a:pt x="73018" y="66566"/>
                    <a:pt x="72818" y="66633"/>
                  </a:cubicBezTo>
                  <a:cubicBezTo>
                    <a:pt x="72751" y="66533"/>
                    <a:pt x="72684" y="66466"/>
                    <a:pt x="72651" y="66399"/>
                  </a:cubicBezTo>
                  <a:cubicBezTo>
                    <a:pt x="72618" y="66366"/>
                    <a:pt x="72618" y="66366"/>
                    <a:pt x="72618" y="66332"/>
                  </a:cubicBezTo>
                  <a:cubicBezTo>
                    <a:pt x="72684" y="66099"/>
                    <a:pt x="72551" y="65865"/>
                    <a:pt x="72284" y="65832"/>
                  </a:cubicBezTo>
                  <a:cubicBezTo>
                    <a:pt x="72251" y="65765"/>
                    <a:pt x="72184" y="65665"/>
                    <a:pt x="72151" y="65599"/>
                  </a:cubicBezTo>
                  <a:cubicBezTo>
                    <a:pt x="72117" y="65599"/>
                    <a:pt x="72117" y="65565"/>
                    <a:pt x="72117" y="65565"/>
                  </a:cubicBezTo>
                  <a:lnTo>
                    <a:pt x="72117" y="65565"/>
                  </a:lnTo>
                  <a:cubicBezTo>
                    <a:pt x="72178" y="65580"/>
                    <a:pt x="72239" y="65587"/>
                    <a:pt x="72300" y="65587"/>
                  </a:cubicBezTo>
                  <a:cubicBezTo>
                    <a:pt x="72639" y="65587"/>
                    <a:pt x="72974" y="65378"/>
                    <a:pt x="73285" y="65265"/>
                  </a:cubicBezTo>
                  <a:cubicBezTo>
                    <a:pt x="73718" y="65065"/>
                    <a:pt x="74185" y="64898"/>
                    <a:pt x="74619" y="64698"/>
                  </a:cubicBezTo>
                  <a:lnTo>
                    <a:pt x="75319" y="64431"/>
                  </a:lnTo>
                  <a:close/>
                  <a:moveTo>
                    <a:pt x="88395" y="65632"/>
                  </a:moveTo>
                  <a:cubicBezTo>
                    <a:pt x="88996" y="65632"/>
                    <a:pt x="89663" y="65632"/>
                    <a:pt x="90263" y="65732"/>
                  </a:cubicBezTo>
                  <a:cubicBezTo>
                    <a:pt x="90564" y="65765"/>
                    <a:pt x="90864" y="65832"/>
                    <a:pt x="91164" y="65932"/>
                  </a:cubicBezTo>
                  <a:cubicBezTo>
                    <a:pt x="91298" y="65999"/>
                    <a:pt x="91431" y="66066"/>
                    <a:pt x="91531" y="66132"/>
                  </a:cubicBezTo>
                  <a:cubicBezTo>
                    <a:pt x="91564" y="66166"/>
                    <a:pt x="91598" y="66166"/>
                    <a:pt x="91631" y="66199"/>
                  </a:cubicBezTo>
                  <a:cubicBezTo>
                    <a:pt x="91464" y="66266"/>
                    <a:pt x="91264" y="66366"/>
                    <a:pt x="91131" y="66432"/>
                  </a:cubicBezTo>
                  <a:cubicBezTo>
                    <a:pt x="90897" y="66533"/>
                    <a:pt x="90664" y="66666"/>
                    <a:pt x="90430" y="66733"/>
                  </a:cubicBezTo>
                  <a:cubicBezTo>
                    <a:pt x="89897" y="66933"/>
                    <a:pt x="89363" y="67100"/>
                    <a:pt x="88829" y="67200"/>
                  </a:cubicBezTo>
                  <a:cubicBezTo>
                    <a:pt x="88262" y="67333"/>
                    <a:pt x="87728" y="67400"/>
                    <a:pt x="87161" y="67400"/>
                  </a:cubicBezTo>
                  <a:cubicBezTo>
                    <a:pt x="87052" y="67412"/>
                    <a:pt x="86925" y="67429"/>
                    <a:pt x="86801" y="67429"/>
                  </a:cubicBezTo>
                  <a:cubicBezTo>
                    <a:pt x="86585" y="67429"/>
                    <a:pt x="86379" y="67378"/>
                    <a:pt x="86294" y="67166"/>
                  </a:cubicBezTo>
                  <a:cubicBezTo>
                    <a:pt x="86294" y="67133"/>
                    <a:pt x="86261" y="67100"/>
                    <a:pt x="86261" y="67100"/>
                  </a:cubicBezTo>
                  <a:cubicBezTo>
                    <a:pt x="86261" y="67000"/>
                    <a:pt x="86261" y="66866"/>
                    <a:pt x="86327" y="66766"/>
                  </a:cubicBezTo>
                  <a:cubicBezTo>
                    <a:pt x="86394" y="66533"/>
                    <a:pt x="86561" y="66332"/>
                    <a:pt x="86761" y="66166"/>
                  </a:cubicBezTo>
                  <a:cubicBezTo>
                    <a:pt x="87195" y="65765"/>
                    <a:pt x="87828" y="65665"/>
                    <a:pt x="88395" y="65632"/>
                  </a:cubicBezTo>
                  <a:close/>
                  <a:moveTo>
                    <a:pt x="86828" y="68501"/>
                  </a:moveTo>
                  <a:lnTo>
                    <a:pt x="86828" y="68501"/>
                  </a:lnTo>
                  <a:cubicBezTo>
                    <a:pt x="87028" y="68534"/>
                    <a:pt x="87261" y="68534"/>
                    <a:pt x="87495" y="68534"/>
                  </a:cubicBezTo>
                  <a:cubicBezTo>
                    <a:pt x="87828" y="68567"/>
                    <a:pt x="88129" y="68567"/>
                    <a:pt x="88462" y="68601"/>
                  </a:cubicBezTo>
                  <a:cubicBezTo>
                    <a:pt x="89063" y="68601"/>
                    <a:pt x="89663" y="68634"/>
                    <a:pt x="90230" y="68667"/>
                  </a:cubicBezTo>
                  <a:cubicBezTo>
                    <a:pt x="90797" y="68701"/>
                    <a:pt x="91364" y="68767"/>
                    <a:pt x="91931" y="68868"/>
                  </a:cubicBezTo>
                  <a:cubicBezTo>
                    <a:pt x="92098" y="68901"/>
                    <a:pt x="92265" y="68934"/>
                    <a:pt x="92398" y="68968"/>
                  </a:cubicBezTo>
                  <a:lnTo>
                    <a:pt x="92398" y="69001"/>
                  </a:lnTo>
                  <a:cubicBezTo>
                    <a:pt x="92298" y="69034"/>
                    <a:pt x="92198" y="69068"/>
                    <a:pt x="92065" y="69101"/>
                  </a:cubicBezTo>
                  <a:cubicBezTo>
                    <a:pt x="90997" y="69401"/>
                    <a:pt x="89830" y="69535"/>
                    <a:pt x="88729" y="69535"/>
                  </a:cubicBezTo>
                  <a:cubicBezTo>
                    <a:pt x="88262" y="69535"/>
                    <a:pt x="87762" y="69501"/>
                    <a:pt x="87328" y="69268"/>
                  </a:cubicBezTo>
                  <a:cubicBezTo>
                    <a:pt x="87161" y="69168"/>
                    <a:pt x="86961" y="69068"/>
                    <a:pt x="86861" y="68868"/>
                  </a:cubicBezTo>
                  <a:cubicBezTo>
                    <a:pt x="86794" y="68734"/>
                    <a:pt x="86794" y="68634"/>
                    <a:pt x="86828" y="68501"/>
                  </a:cubicBezTo>
                  <a:close/>
                  <a:moveTo>
                    <a:pt x="111445" y="54224"/>
                  </a:moveTo>
                  <a:cubicBezTo>
                    <a:pt x="111579" y="54724"/>
                    <a:pt x="111679" y="55191"/>
                    <a:pt x="111812" y="55691"/>
                  </a:cubicBezTo>
                  <a:cubicBezTo>
                    <a:pt x="111779" y="55691"/>
                    <a:pt x="111779" y="55691"/>
                    <a:pt x="111779" y="55725"/>
                  </a:cubicBezTo>
                  <a:cubicBezTo>
                    <a:pt x="109577" y="58827"/>
                    <a:pt x="108243" y="62430"/>
                    <a:pt x="107376" y="66132"/>
                  </a:cubicBezTo>
                  <a:cubicBezTo>
                    <a:pt x="107075" y="67433"/>
                    <a:pt x="106842" y="68734"/>
                    <a:pt x="106642" y="70035"/>
                  </a:cubicBezTo>
                  <a:cubicBezTo>
                    <a:pt x="106775" y="67900"/>
                    <a:pt x="106975" y="65765"/>
                    <a:pt x="107242" y="63664"/>
                  </a:cubicBezTo>
                  <a:cubicBezTo>
                    <a:pt x="107476" y="61829"/>
                    <a:pt x="107876" y="60028"/>
                    <a:pt x="108677" y="58360"/>
                  </a:cubicBezTo>
                  <a:cubicBezTo>
                    <a:pt x="109377" y="56826"/>
                    <a:pt x="110344" y="55491"/>
                    <a:pt x="111445" y="54224"/>
                  </a:cubicBezTo>
                  <a:close/>
                  <a:moveTo>
                    <a:pt x="67257" y="52127"/>
                  </a:moveTo>
                  <a:cubicBezTo>
                    <a:pt x="67847" y="52127"/>
                    <a:pt x="68224" y="52651"/>
                    <a:pt x="68548" y="53123"/>
                  </a:cubicBezTo>
                  <a:cubicBezTo>
                    <a:pt x="68948" y="53623"/>
                    <a:pt x="69349" y="54090"/>
                    <a:pt x="69916" y="54424"/>
                  </a:cubicBezTo>
                  <a:cubicBezTo>
                    <a:pt x="70316" y="54691"/>
                    <a:pt x="70683" y="54991"/>
                    <a:pt x="70850" y="55491"/>
                  </a:cubicBezTo>
                  <a:cubicBezTo>
                    <a:pt x="71217" y="56559"/>
                    <a:pt x="70549" y="57760"/>
                    <a:pt x="70016" y="58660"/>
                  </a:cubicBezTo>
                  <a:cubicBezTo>
                    <a:pt x="69415" y="59661"/>
                    <a:pt x="68681" y="60595"/>
                    <a:pt x="68048" y="61596"/>
                  </a:cubicBezTo>
                  <a:cubicBezTo>
                    <a:pt x="67014" y="63230"/>
                    <a:pt x="66013" y="64865"/>
                    <a:pt x="64979" y="66499"/>
                  </a:cubicBezTo>
                  <a:cubicBezTo>
                    <a:pt x="63845" y="68267"/>
                    <a:pt x="62710" y="70035"/>
                    <a:pt x="61643" y="71836"/>
                  </a:cubicBezTo>
                  <a:cubicBezTo>
                    <a:pt x="61376" y="72303"/>
                    <a:pt x="61143" y="72804"/>
                    <a:pt x="60776" y="73204"/>
                  </a:cubicBezTo>
                  <a:cubicBezTo>
                    <a:pt x="60509" y="73471"/>
                    <a:pt x="60209" y="73638"/>
                    <a:pt x="59875" y="73771"/>
                  </a:cubicBezTo>
                  <a:lnTo>
                    <a:pt x="59875" y="73538"/>
                  </a:lnTo>
                  <a:cubicBezTo>
                    <a:pt x="59875" y="73391"/>
                    <a:pt x="59764" y="73315"/>
                    <a:pt x="59659" y="73315"/>
                  </a:cubicBezTo>
                  <a:cubicBezTo>
                    <a:pt x="59572" y="73315"/>
                    <a:pt x="59490" y="73366"/>
                    <a:pt x="59475" y="73471"/>
                  </a:cubicBezTo>
                  <a:cubicBezTo>
                    <a:pt x="59441" y="73538"/>
                    <a:pt x="59441" y="73571"/>
                    <a:pt x="59408" y="73638"/>
                  </a:cubicBezTo>
                  <a:cubicBezTo>
                    <a:pt x="58908" y="72403"/>
                    <a:pt x="59208" y="71036"/>
                    <a:pt x="59875" y="69835"/>
                  </a:cubicBezTo>
                  <a:cubicBezTo>
                    <a:pt x="60009" y="69635"/>
                    <a:pt x="59942" y="69468"/>
                    <a:pt x="59808" y="69368"/>
                  </a:cubicBezTo>
                  <a:cubicBezTo>
                    <a:pt x="61043" y="65999"/>
                    <a:pt x="62177" y="62596"/>
                    <a:pt x="63444" y="59261"/>
                  </a:cubicBezTo>
                  <a:cubicBezTo>
                    <a:pt x="64045" y="57660"/>
                    <a:pt x="64612" y="56025"/>
                    <a:pt x="65246" y="54424"/>
                  </a:cubicBezTo>
                  <a:cubicBezTo>
                    <a:pt x="65579" y="54324"/>
                    <a:pt x="65879" y="53857"/>
                    <a:pt x="65646" y="53423"/>
                  </a:cubicBezTo>
                  <a:cubicBezTo>
                    <a:pt x="65946" y="52856"/>
                    <a:pt x="66346" y="52289"/>
                    <a:pt x="67014" y="52156"/>
                  </a:cubicBezTo>
                  <a:cubicBezTo>
                    <a:pt x="67099" y="52136"/>
                    <a:pt x="67180" y="52127"/>
                    <a:pt x="67257" y="52127"/>
                  </a:cubicBezTo>
                  <a:close/>
                  <a:moveTo>
                    <a:pt x="69415" y="61662"/>
                  </a:moveTo>
                  <a:cubicBezTo>
                    <a:pt x="69782" y="63297"/>
                    <a:pt x="70149" y="64898"/>
                    <a:pt x="70516" y="66533"/>
                  </a:cubicBezTo>
                  <a:cubicBezTo>
                    <a:pt x="70383" y="66566"/>
                    <a:pt x="70249" y="66633"/>
                    <a:pt x="70149" y="66666"/>
                  </a:cubicBezTo>
                  <a:cubicBezTo>
                    <a:pt x="69816" y="66833"/>
                    <a:pt x="69449" y="67000"/>
                    <a:pt x="69148" y="67166"/>
                  </a:cubicBezTo>
                  <a:cubicBezTo>
                    <a:pt x="68982" y="67233"/>
                    <a:pt x="68848" y="67333"/>
                    <a:pt x="68681" y="67433"/>
                  </a:cubicBezTo>
                  <a:cubicBezTo>
                    <a:pt x="68548" y="67533"/>
                    <a:pt x="68415" y="67600"/>
                    <a:pt x="68348" y="67767"/>
                  </a:cubicBezTo>
                  <a:cubicBezTo>
                    <a:pt x="68348" y="67800"/>
                    <a:pt x="68381" y="67867"/>
                    <a:pt x="68415" y="67900"/>
                  </a:cubicBezTo>
                  <a:cubicBezTo>
                    <a:pt x="68485" y="67928"/>
                    <a:pt x="68550" y="67939"/>
                    <a:pt x="68613" y="67939"/>
                  </a:cubicBezTo>
                  <a:cubicBezTo>
                    <a:pt x="68700" y="67939"/>
                    <a:pt x="68785" y="67919"/>
                    <a:pt x="68882" y="67900"/>
                  </a:cubicBezTo>
                  <a:cubicBezTo>
                    <a:pt x="69048" y="67867"/>
                    <a:pt x="69215" y="67833"/>
                    <a:pt x="69382" y="67767"/>
                  </a:cubicBezTo>
                  <a:cubicBezTo>
                    <a:pt x="69749" y="67667"/>
                    <a:pt x="70082" y="67533"/>
                    <a:pt x="70449" y="67400"/>
                  </a:cubicBezTo>
                  <a:cubicBezTo>
                    <a:pt x="70516" y="67400"/>
                    <a:pt x="70583" y="67366"/>
                    <a:pt x="70683" y="67333"/>
                  </a:cubicBezTo>
                  <a:cubicBezTo>
                    <a:pt x="71150" y="69568"/>
                    <a:pt x="71583" y="71870"/>
                    <a:pt x="71917" y="74138"/>
                  </a:cubicBezTo>
                  <a:cubicBezTo>
                    <a:pt x="71350" y="73638"/>
                    <a:pt x="70750" y="73171"/>
                    <a:pt x="70082" y="72770"/>
                  </a:cubicBezTo>
                  <a:cubicBezTo>
                    <a:pt x="69715" y="72570"/>
                    <a:pt x="69349" y="72370"/>
                    <a:pt x="68982" y="72203"/>
                  </a:cubicBezTo>
                  <a:cubicBezTo>
                    <a:pt x="68815" y="72103"/>
                    <a:pt x="68615" y="72036"/>
                    <a:pt x="68515" y="71870"/>
                  </a:cubicBezTo>
                  <a:cubicBezTo>
                    <a:pt x="68415" y="71670"/>
                    <a:pt x="68448" y="71336"/>
                    <a:pt x="68415" y="71136"/>
                  </a:cubicBezTo>
                  <a:cubicBezTo>
                    <a:pt x="68314" y="70335"/>
                    <a:pt x="68181" y="69668"/>
                    <a:pt x="67681" y="69034"/>
                  </a:cubicBezTo>
                  <a:cubicBezTo>
                    <a:pt x="67247" y="68534"/>
                    <a:pt x="66547" y="67867"/>
                    <a:pt x="65879" y="67800"/>
                  </a:cubicBezTo>
                  <a:cubicBezTo>
                    <a:pt x="65835" y="67789"/>
                    <a:pt x="65794" y="67785"/>
                    <a:pt x="65756" y="67785"/>
                  </a:cubicBezTo>
                  <a:cubicBezTo>
                    <a:pt x="65679" y="67785"/>
                    <a:pt x="65613" y="67800"/>
                    <a:pt x="65546" y="67800"/>
                  </a:cubicBezTo>
                  <a:cubicBezTo>
                    <a:pt x="66580" y="66166"/>
                    <a:pt x="67614" y="64498"/>
                    <a:pt x="68648" y="62830"/>
                  </a:cubicBezTo>
                  <a:cubicBezTo>
                    <a:pt x="68915" y="62430"/>
                    <a:pt x="69148" y="62063"/>
                    <a:pt x="69415" y="61662"/>
                  </a:cubicBezTo>
                  <a:close/>
                  <a:moveTo>
                    <a:pt x="39360" y="69935"/>
                  </a:moveTo>
                  <a:cubicBezTo>
                    <a:pt x="39360" y="70502"/>
                    <a:pt x="39360" y="71069"/>
                    <a:pt x="39394" y="71636"/>
                  </a:cubicBezTo>
                  <a:cubicBezTo>
                    <a:pt x="39427" y="72570"/>
                    <a:pt x="39761" y="74672"/>
                    <a:pt x="38460" y="75005"/>
                  </a:cubicBezTo>
                  <a:cubicBezTo>
                    <a:pt x="38353" y="75037"/>
                    <a:pt x="38246" y="75052"/>
                    <a:pt x="38140" y="75052"/>
                  </a:cubicBezTo>
                  <a:cubicBezTo>
                    <a:pt x="37581" y="75052"/>
                    <a:pt x="37055" y="74637"/>
                    <a:pt x="36859" y="74105"/>
                  </a:cubicBezTo>
                  <a:cubicBezTo>
                    <a:pt x="36725" y="73804"/>
                    <a:pt x="36692" y="73437"/>
                    <a:pt x="36759" y="73104"/>
                  </a:cubicBezTo>
                  <a:cubicBezTo>
                    <a:pt x="36759" y="73037"/>
                    <a:pt x="36759" y="72970"/>
                    <a:pt x="36792" y="72904"/>
                  </a:cubicBezTo>
                  <a:cubicBezTo>
                    <a:pt x="36859" y="72870"/>
                    <a:pt x="36925" y="72837"/>
                    <a:pt x="36992" y="72770"/>
                  </a:cubicBezTo>
                  <a:cubicBezTo>
                    <a:pt x="37993" y="72137"/>
                    <a:pt x="38827" y="71236"/>
                    <a:pt x="39294" y="70135"/>
                  </a:cubicBezTo>
                  <a:cubicBezTo>
                    <a:pt x="39294" y="70068"/>
                    <a:pt x="39327" y="70002"/>
                    <a:pt x="39360" y="69935"/>
                  </a:cubicBezTo>
                  <a:close/>
                  <a:moveTo>
                    <a:pt x="64712" y="69134"/>
                  </a:moveTo>
                  <a:cubicBezTo>
                    <a:pt x="64745" y="69468"/>
                    <a:pt x="64879" y="69768"/>
                    <a:pt x="64979" y="70068"/>
                  </a:cubicBezTo>
                  <a:cubicBezTo>
                    <a:pt x="65112" y="70535"/>
                    <a:pt x="65079" y="70969"/>
                    <a:pt x="65179" y="71436"/>
                  </a:cubicBezTo>
                  <a:cubicBezTo>
                    <a:pt x="65312" y="72170"/>
                    <a:pt x="65412" y="73004"/>
                    <a:pt x="65779" y="73704"/>
                  </a:cubicBezTo>
                  <a:cubicBezTo>
                    <a:pt x="66213" y="74538"/>
                    <a:pt x="66980" y="75172"/>
                    <a:pt x="67614" y="75839"/>
                  </a:cubicBezTo>
                  <a:cubicBezTo>
                    <a:pt x="67981" y="76173"/>
                    <a:pt x="68348" y="76540"/>
                    <a:pt x="68748" y="76907"/>
                  </a:cubicBezTo>
                  <a:cubicBezTo>
                    <a:pt x="68882" y="77040"/>
                    <a:pt x="69015" y="77173"/>
                    <a:pt x="69182" y="77307"/>
                  </a:cubicBezTo>
                  <a:cubicBezTo>
                    <a:pt x="68882" y="77240"/>
                    <a:pt x="68581" y="77207"/>
                    <a:pt x="68314" y="77140"/>
                  </a:cubicBezTo>
                  <a:cubicBezTo>
                    <a:pt x="67714" y="76973"/>
                    <a:pt x="67114" y="76873"/>
                    <a:pt x="66513" y="76740"/>
                  </a:cubicBezTo>
                  <a:cubicBezTo>
                    <a:pt x="66213" y="76673"/>
                    <a:pt x="65879" y="76606"/>
                    <a:pt x="65579" y="76506"/>
                  </a:cubicBezTo>
                  <a:cubicBezTo>
                    <a:pt x="65312" y="76440"/>
                    <a:pt x="65312" y="76073"/>
                    <a:pt x="65246" y="75806"/>
                  </a:cubicBezTo>
                  <a:cubicBezTo>
                    <a:pt x="65146" y="75205"/>
                    <a:pt x="65179" y="74605"/>
                    <a:pt x="65179" y="74005"/>
                  </a:cubicBezTo>
                  <a:cubicBezTo>
                    <a:pt x="65212" y="73171"/>
                    <a:pt x="65179" y="72103"/>
                    <a:pt x="64345" y="71703"/>
                  </a:cubicBezTo>
                  <a:cubicBezTo>
                    <a:pt x="64138" y="71599"/>
                    <a:pt x="63937" y="71555"/>
                    <a:pt x="63746" y="71555"/>
                  </a:cubicBezTo>
                  <a:cubicBezTo>
                    <a:pt x="63506" y="71555"/>
                    <a:pt x="63282" y="71625"/>
                    <a:pt x="63077" y="71736"/>
                  </a:cubicBezTo>
                  <a:cubicBezTo>
                    <a:pt x="63611" y="70869"/>
                    <a:pt x="64145" y="70002"/>
                    <a:pt x="64712" y="69134"/>
                  </a:cubicBezTo>
                  <a:close/>
                  <a:moveTo>
                    <a:pt x="103440" y="63264"/>
                  </a:moveTo>
                  <a:cubicBezTo>
                    <a:pt x="103540" y="63397"/>
                    <a:pt x="103673" y="63497"/>
                    <a:pt x="103773" y="63630"/>
                  </a:cubicBezTo>
                  <a:cubicBezTo>
                    <a:pt x="104173" y="64131"/>
                    <a:pt x="104607" y="64631"/>
                    <a:pt x="105041" y="65132"/>
                  </a:cubicBezTo>
                  <a:cubicBezTo>
                    <a:pt x="105241" y="65398"/>
                    <a:pt x="105441" y="65632"/>
                    <a:pt x="105641" y="65899"/>
                  </a:cubicBezTo>
                  <a:cubicBezTo>
                    <a:pt x="105775" y="65999"/>
                    <a:pt x="105875" y="66132"/>
                    <a:pt x="105975" y="66199"/>
                  </a:cubicBezTo>
                  <a:cubicBezTo>
                    <a:pt x="105641" y="69401"/>
                    <a:pt x="105574" y="72637"/>
                    <a:pt x="105608" y="75806"/>
                  </a:cubicBezTo>
                  <a:cubicBezTo>
                    <a:pt x="105641" y="77107"/>
                    <a:pt x="105674" y="78408"/>
                    <a:pt x="105775" y="79709"/>
                  </a:cubicBezTo>
                  <a:cubicBezTo>
                    <a:pt x="105808" y="80376"/>
                    <a:pt x="105875" y="81076"/>
                    <a:pt x="105941" y="81777"/>
                  </a:cubicBezTo>
                  <a:cubicBezTo>
                    <a:pt x="105941" y="81844"/>
                    <a:pt x="105941" y="81944"/>
                    <a:pt x="105941" y="82044"/>
                  </a:cubicBezTo>
                  <a:cubicBezTo>
                    <a:pt x="105975" y="82711"/>
                    <a:pt x="106008" y="83411"/>
                    <a:pt x="106041" y="84078"/>
                  </a:cubicBezTo>
                  <a:cubicBezTo>
                    <a:pt x="105107" y="83878"/>
                    <a:pt x="104140" y="83678"/>
                    <a:pt x="103206" y="83478"/>
                  </a:cubicBezTo>
                  <a:cubicBezTo>
                    <a:pt x="103039" y="83144"/>
                    <a:pt x="102772" y="82844"/>
                    <a:pt x="102506" y="82544"/>
                  </a:cubicBezTo>
                  <a:cubicBezTo>
                    <a:pt x="102139" y="82044"/>
                    <a:pt x="101772" y="81543"/>
                    <a:pt x="101405" y="81043"/>
                  </a:cubicBezTo>
                  <a:cubicBezTo>
                    <a:pt x="100604" y="79942"/>
                    <a:pt x="99870" y="78808"/>
                    <a:pt x="99237" y="77641"/>
                  </a:cubicBezTo>
                  <a:cubicBezTo>
                    <a:pt x="98569" y="76473"/>
                    <a:pt x="97936" y="75272"/>
                    <a:pt x="97402" y="74038"/>
                  </a:cubicBezTo>
                  <a:cubicBezTo>
                    <a:pt x="97068" y="73304"/>
                    <a:pt x="96768" y="72503"/>
                    <a:pt x="96301" y="71836"/>
                  </a:cubicBezTo>
                  <a:lnTo>
                    <a:pt x="96301" y="71836"/>
                  </a:lnTo>
                  <a:cubicBezTo>
                    <a:pt x="96668" y="72003"/>
                    <a:pt x="97068" y="72137"/>
                    <a:pt x="97402" y="72203"/>
                  </a:cubicBezTo>
                  <a:cubicBezTo>
                    <a:pt x="97709" y="72257"/>
                    <a:pt x="98017" y="72284"/>
                    <a:pt x="98323" y="72284"/>
                  </a:cubicBezTo>
                  <a:cubicBezTo>
                    <a:pt x="99349" y="72284"/>
                    <a:pt x="100349" y="71978"/>
                    <a:pt x="101171" y="71336"/>
                  </a:cubicBezTo>
                  <a:cubicBezTo>
                    <a:pt x="103506" y="69568"/>
                    <a:pt x="104240" y="66032"/>
                    <a:pt x="103440" y="63264"/>
                  </a:cubicBezTo>
                  <a:close/>
                  <a:moveTo>
                    <a:pt x="109410" y="62530"/>
                  </a:moveTo>
                  <a:cubicBezTo>
                    <a:pt x="108977" y="66733"/>
                    <a:pt x="108677" y="70969"/>
                    <a:pt x="108977" y="75172"/>
                  </a:cubicBezTo>
                  <a:cubicBezTo>
                    <a:pt x="109016" y="75501"/>
                    <a:pt x="109335" y="75718"/>
                    <a:pt x="109623" y="75718"/>
                  </a:cubicBezTo>
                  <a:cubicBezTo>
                    <a:pt x="109831" y="75718"/>
                    <a:pt x="110022" y="75605"/>
                    <a:pt x="110078" y="75339"/>
                  </a:cubicBezTo>
                  <a:cubicBezTo>
                    <a:pt x="110478" y="73304"/>
                    <a:pt x="111112" y="71336"/>
                    <a:pt x="111879" y="69401"/>
                  </a:cubicBezTo>
                  <a:cubicBezTo>
                    <a:pt x="112246" y="68501"/>
                    <a:pt x="112679" y="67633"/>
                    <a:pt x="113180" y="66799"/>
                  </a:cubicBezTo>
                  <a:lnTo>
                    <a:pt x="113180" y="66799"/>
                  </a:lnTo>
                  <a:cubicBezTo>
                    <a:pt x="112513" y="70002"/>
                    <a:pt x="112179" y="73304"/>
                    <a:pt x="111812" y="76473"/>
                  </a:cubicBezTo>
                  <a:cubicBezTo>
                    <a:pt x="111479" y="79375"/>
                    <a:pt x="111045" y="82244"/>
                    <a:pt x="110978" y="85146"/>
                  </a:cubicBezTo>
                  <a:cubicBezTo>
                    <a:pt x="110411" y="85012"/>
                    <a:pt x="109844" y="84879"/>
                    <a:pt x="109244" y="84746"/>
                  </a:cubicBezTo>
                  <a:cubicBezTo>
                    <a:pt x="108310" y="84545"/>
                    <a:pt x="107376" y="84345"/>
                    <a:pt x="106442" y="84145"/>
                  </a:cubicBezTo>
                  <a:cubicBezTo>
                    <a:pt x="106442" y="83978"/>
                    <a:pt x="106442" y="83812"/>
                    <a:pt x="106475" y="83645"/>
                  </a:cubicBezTo>
                  <a:cubicBezTo>
                    <a:pt x="106508" y="83656"/>
                    <a:pt x="106545" y="83663"/>
                    <a:pt x="106583" y="83663"/>
                  </a:cubicBezTo>
                  <a:cubicBezTo>
                    <a:pt x="106657" y="83663"/>
                    <a:pt x="106731" y="83634"/>
                    <a:pt x="106775" y="83545"/>
                  </a:cubicBezTo>
                  <a:cubicBezTo>
                    <a:pt x="106975" y="83078"/>
                    <a:pt x="106909" y="82644"/>
                    <a:pt x="106875" y="82177"/>
                  </a:cubicBezTo>
                  <a:cubicBezTo>
                    <a:pt x="106809" y="81577"/>
                    <a:pt x="106775" y="81010"/>
                    <a:pt x="106742" y="80443"/>
                  </a:cubicBezTo>
                  <a:cubicBezTo>
                    <a:pt x="106709" y="80076"/>
                    <a:pt x="106675" y="79709"/>
                    <a:pt x="106675" y="79342"/>
                  </a:cubicBezTo>
                  <a:cubicBezTo>
                    <a:pt x="106809" y="77207"/>
                    <a:pt x="106975" y="75105"/>
                    <a:pt x="107242" y="72970"/>
                  </a:cubicBezTo>
                  <a:cubicBezTo>
                    <a:pt x="107709" y="69435"/>
                    <a:pt x="108276" y="65899"/>
                    <a:pt x="109410" y="62530"/>
                  </a:cubicBezTo>
                  <a:close/>
                  <a:moveTo>
                    <a:pt x="93141" y="57530"/>
                  </a:moveTo>
                  <a:cubicBezTo>
                    <a:pt x="93462" y="57530"/>
                    <a:pt x="93788" y="57604"/>
                    <a:pt x="94100" y="57693"/>
                  </a:cubicBezTo>
                  <a:cubicBezTo>
                    <a:pt x="94867" y="57893"/>
                    <a:pt x="95601" y="58193"/>
                    <a:pt x="96301" y="58594"/>
                  </a:cubicBezTo>
                  <a:cubicBezTo>
                    <a:pt x="97068" y="58994"/>
                    <a:pt x="97735" y="59528"/>
                    <a:pt x="98369" y="60095"/>
                  </a:cubicBezTo>
                  <a:cubicBezTo>
                    <a:pt x="98970" y="60695"/>
                    <a:pt x="99370" y="61462"/>
                    <a:pt x="100004" y="62029"/>
                  </a:cubicBezTo>
                  <a:cubicBezTo>
                    <a:pt x="100050" y="62075"/>
                    <a:pt x="100104" y="62096"/>
                    <a:pt x="100157" y="62096"/>
                  </a:cubicBezTo>
                  <a:cubicBezTo>
                    <a:pt x="100295" y="62096"/>
                    <a:pt x="100428" y="61955"/>
                    <a:pt x="100404" y="61762"/>
                  </a:cubicBezTo>
                  <a:cubicBezTo>
                    <a:pt x="100271" y="61162"/>
                    <a:pt x="99870" y="60595"/>
                    <a:pt x="99437" y="60095"/>
                  </a:cubicBezTo>
                  <a:lnTo>
                    <a:pt x="99437" y="60095"/>
                  </a:lnTo>
                  <a:cubicBezTo>
                    <a:pt x="102872" y="61195"/>
                    <a:pt x="103273" y="65965"/>
                    <a:pt x="101805" y="68767"/>
                  </a:cubicBezTo>
                  <a:cubicBezTo>
                    <a:pt x="101171" y="70035"/>
                    <a:pt x="100037" y="71036"/>
                    <a:pt x="98569" y="71102"/>
                  </a:cubicBezTo>
                  <a:cubicBezTo>
                    <a:pt x="98459" y="71114"/>
                    <a:pt x="98349" y="71120"/>
                    <a:pt x="98238" y="71120"/>
                  </a:cubicBezTo>
                  <a:cubicBezTo>
                    <a:pt x="97717" y="71120"/>
                    <a:pt x="97203" y="70995"/>
                    <a:pt x="96735" y="70802"/>
                  </a:cubicBezTo>
                  <a:cubicBezTo>
                    <a:pt x="96101" y="70502"/>
                    <a:pt x="95734" y="70035"/>
                    <a:pt x="95300" y="69535"/>
                  </a:cubicBezTo>
                  <a:cubicBezTo>
                    <a:pt x="95217" y="69442"/>
                    <a:pt x="95125" y="69403"/>
                    <a:pt x="95038" y="69403"/>
                  </a:cubicBezTo>
                  <a:cubicBezTo>
                    <a:pt x="94811" y="69403"/>
                    <a:pt x="94609" y="69661"/>
                    <a:pt x="94633" y="69902"/>
                  </a:cubicBezTo>
                  <a:cubicBezTo>
                    <a:pt x="94700" y="70402"/>
                    <a:pt x="95000" y="70836"/>
                    <a:pt x="95367" y="71203"/>
                  </a:cubicBezTo>
                  <a:cubicBezTo>
                    <a:pt x="95501" y="71770"/>
                    <a:pt x="95801" y="72270"/>
                    <a:pt x="96001" y="72837"/>
                  </a:cubicBezTo>
                  <a:cubicBezTo>
                    <a:pt x="96201" y="73437"/>
                    <a:pt x="96401" y="74038"/>
                    <a:pt x="96635" y="74638"/>
                  </a:cubicBezTo>
                  <a:cubicBezTo>
                    <a:pt x="97168" y="75906"/>
                    <a:pt x="97735" y="77107"/>
                    <a:pt x="98403" y="78308"/>
                  </a:cubicBezTo>
                  <a:cubicBezTo>
                    <a:pt x="99036" y="79442"/>
                    <a:pt x="99737" y="80576"/>
                    <a:pt x="100471" y="81643"/>
                  </a:cubicBezTo>
                  <a:cubicBezTo>
                    <a:pt x="100838" y="82144"/>
                    <a:pt x="101205" y="82644"/>
                    <a:pt x="101572" y="83144"/>
                  </a:cubicBezTo>
                  <a:cubicBezTo>
                    <a:pt x="98403" y="82477"/>
                    <a:pt x="95234" y="81777"/>
                    <a:pt x="92031" y="81343"/>
                  </a:cubicBezTo>
                  <a:cubicBezTo>
                    <a:pt x="89963" y="81076"/>
                    <a:pt x="87895" y="80876"/>
                    <a:pt x="85827" y="80843"/>
                  </a:cubicBezTo>
                  <a:cubicBezTo>
                    <a:pt x="85603" y="80557"/>
                    <a:pt x="85266" y="80384"/>
                    <a:pt x="84924" y="80384"/>
                  </a:cubicBezTo>
                  <a:cubicBezTo>
                    <a:pt x="84706" y="80384"/>
                    <a:pt x="84487" y="80454"/>
                    <a:pt x="84293" y="80609"/>
                  </a:cubicBezTo>
                  <a:cubicBezTo>
                    <a:pt x="84067" y="80770"/>
                    <a:pt x="84090" y="81211"/>
                    <a:pt x="84423" y="81211"/>
                  </a:cubicBezTo>
                  <a:cubicBezTo>
                    <a:pt x="84435" y="81211"/>
                    <a:pt x="84447" y="81211"/>
                    <a:pt x="84459" y="81210"/>
                  </a:cubicBezTo>
                  <a:cubicBezTo>
                    <a:pt x="84760" y="81210"/>
                    <a:pt x="85060" y="81243"/>
                    <a:pt x="85193" y="81543"/>
                  </a:cubicBezTo>
                  <a:cubicBezTo>
                    <a:pt x="85293" y="81810"/>
                    <a:pt x="85293" y="82110"/>
                    <a:pt x="85327" y="82377"/>
                  </a:cubicBezTo>
                  <a:cubicBezTo>
                    <a:pt x="85360" y="82978"/>
                    <a:pt x="85360" y="83578"/>
                    <a:pt x="85260" y="84179"/>
                  </a:cubicBezTo>
                  <a:cubicBezTo>
                    <a:pt x="85126" y="85413"/>
                    <a:pt x="84726" y="86614"/>
                    <a:pt x="84226" y="87781"/>
                  </a:cubicBezTo>
                  <a:cubicBezTo>
                    <a:pt x="84026" y="88248"/>
                    <a:pt x="83826" y="88815"/>
                    <a:pt x="83592" y="89316"/>
                  </a:cubicBezTo>
                  <a:cubicBezTo>
                    <a:pt x="83525" y="89182"/>
                    <a:pt x="83459" y="89082"/>
                    <a:pt x="83325" y="89015"/>
                  </a:cubicBezTo>
                  <a:cubicBezTo>
                    <a:pt x="82558" y="88615"/>
                    <a:pt x="81757" y="88281"/>
                    <a:pt x="80957" y="87981"/>
                  </a:cubicBezTo>
                  <a:cubicBezTo>
                    <a:pt x="80490" y="87814"/>
                    <a:pt x="79956" y="87614"/>
                    <a:pt x="79456" y="87481"/>
                  </a:cubicBezTo>
                  <a:cubicBezTo>
                    <a:pt x="79649" y="87223"/>
                    <a:pt x="79468" y="86745"/>
                    <a:pt x="79124" y="86745"/>
                  </a:cubicBezTo>
                  <a:cubicBezTo>
                    <a:pt x="79112" y="86745"/>
                    <a:pt x="79101" y="86746"/>
                    <a:pt x="79089" y="86747"/>
                  </a:cubicBezTo>
                  <a:cubicBezTo>
                    <a:pt x="78388" y="86780"/>
                    <a:pt x="77721" y="86947"/>
                    <a:pt x="77054" y="87047"/>
                  </a:cubicBezTo>
                  <a:cubicBezTo>
                    <a:pt x="76354" y="87147"/>
                    <a:pt x="75620" y="87181"/>
                    <a:pt x="74919" y="87181"/>
                  </a:cubicBezTo>
                  <a:cubicBezTo>
                    <a:pt x="74802" y="87190"/>
                    <a:pt x="74682" y="87194"/>
                    <a:pt x="74561" y="87194"/>
                  </a:cubicBezTo>
                  <a:cubicBezTo>
                    <a:pt x="74268" y="87194"/>
                    <a:pt x="73968" y="87171"/>
                    <a:pt x="73685" y="87147"/>
                  </a:cubicBezTo>
                  <a:lnTo>
                    <a:pt x="73485" y="87147"/>
                  </a:lnTo>
                  <a:cubicBezTo>
                    <a:pt x="72584" y="87081"/>
                    <a:pt x="71684" y="86981"/>
                    <a:pt x="70783" y="86780"/>
                  </a:cubicBezTo>
                  <a:cubicBezTo>
                    <a:pt x="69449" y="86480"/>
                    <a:pt x="68148" y="86013"/>
                    <a:pt x="66880" y="85446"/>
                  </a:cubicBezTo>
                  <a:cubicBezTo>
                    <a:pt x="66213" y="85179"/>
                    <a:pt x="65746" y="84779"/>
                    <a:pt x="65212" y="84279"/>
                  </a:cubicBezTo>
                  <a:cubicBezTo>
                    <a:pt x="64979" y="84078"/>
                    <a:pt x="64145" y="83411"/>
                    <a:pt x="64045" y="82911"/>
                  </a:cubicBezTo>
                  <a:lnTo>
                    <a:pt x="64045" y="82911"/>
                  </a:lnTo>
                  <a:cubicBezTo>
                    <a:pt x="64712" y="83511"/>
                    <a:pt x="65446" y="84045"/>
                    <a:pt x="66180" y="84512"/>
                  </a:cubicBezTo>
                  <a:cubicBezTo>
                    <a:pt x="66270" y="84574"/>
                    <a:pt x="66359" y="84601"/>
                    <a:pt x="66443" y="84601"/>
                  </a:cubicBezTo>
                  <a:cubicBezTo>
                    <a:pt x="66853" y="84601"/>
                    <a:pt x="67123" y="83955"/>
                    <a:pt x="66680" y="83678"/>
                  </a:cubicBezTo>
                  <a:cubicBezTo>
                    <a:pt x="65112" y="82644"/>
                    <a:pt x="63244" y="81343"/>
                    <a:pt x="62877" y="79442"/>
                  </a:cubicBezTo>
                  <a:lnTo>
                    <a:pt x="62877" y="79442"/>
                  </a:lnTo>
                  <a:cubicBezTo>
                    <a:pt x="63511" y="79809"/>
                    <a:pt x="64145" y="80209"/>
                    <a:pt x="64779" y="80609"/>
                  </a:cubicBezTo>
                  <a:cubicBezTo>
                    <a:pt x="65146" y="80876"/>
                    <a:pt x="65546" y="81110"/>
                    <a:pt x="65913" y="81310"/>
                  </a:cubicBezTo>
                  <a:cubicBezTo>
                    <a:pt x="65987" y="81342"/>
                    <a:pt x="66058" y="81357"/>
                    <a:pt x="66125" y="81357"/>
                  </a:cubicBezTo>
                  <a:cubicBezTo>
                    <a:pt x="66541" y="81357"/>
                    <a:pt x="66782" y="80801"/>
                    <a:pt x="66380" y="80543"/>
                  </a:cubicBezTo>
                  <a:lnTo>
                    <a:pt x="64879" y="79609"/>
                  </a:lnTo>
                  <a:cubicBezTo>
                    <a:pt x="64545" y="79342"/>
                    <a:pt x="64245" y="79042"/>
                    <a:pt x="63945" y="78741"/>
                  </a:cubicBezTo>
                  <a:cubicBezTo>
                    <a:pt x="63378" y="78141"/>
                    <a:pt x="62944" y="77440"/>
                    <a:pt x="62577" y="76740"/>
                  </a:cubicBezTo>
                  <a:cubicBezTo>
                    <a:pt x="62677" y="76073"/>
                    <a:pt x="62744" y="75372"/>
                    <a:pt x="62777" y="74705"/>
                  </a:cubicBezTo>
                  <a:cubicBezTo>
                    <a:pt x="62844" y="74038"/>
                    <a:pt x="62677" y="73337"/>
                    <a:pt x="63077" y="72737"/>
                  </a:cubicBezTo>
                  <a:cubicBezTo>
                    <a:pt x="63243" y="72516"/>
                    <a:pt x="63501" y="72366"/>
                    <a:pt x="63737" y="72366"/>
                  </a:cubicBezTo>
                  <a:cubicBezTo>
                    <a:pt x="63929" y="72366"/>
                    <a:pt x="64107" y="72465"/>
                    <a:pt x="64212" y="72704"/>
                  </a:cubicBezTo>
                  <a:cubicBezTo>
                    <a:pt x="64445" y="73171"/>
                    <a:pt x="64345" y="73804"/>
                    <a:pt x="64345" y="74338"/>
                  </a:cubicBezTo>
                  <a:cubicBezTo>
                    <a:pt x="64312" y="75005"/>
                    <a:pt x="64312" y="75706"/>
                    <a:pt x="64478" y="76373"/>
                  </a:cubicBezTo>
                  <a:cubicBezTo>
                    <a:pt x="64545" y="76640"/>
                    <a:pt x="64612" y="76940"/>
                    <a:pt x="64845" y="77140"/>
                  </a:cubicBezTo>
                  <a:cubicBezTo>
                    <a:pt x="65045" y="77340"/>
                    <a:pt x="65346" y="77374"/>
                    <a:pt x="65613" y="77440"/>
                  </a:cubicBezTo>
                  <a:cubicBezTo>
                    <a:pt x="66346" y="77607"/>
                    <a:pt x="67047" y="77807"/>
                    <a:pt x="67781" y="77974"/>
                  </a:cubicBezTo>
                  <a:cubicBezTo>
                    <a:pt x="68114" y="78041"/>
                    <a:pt x="68448" y="78108"/>
                    <a:pt x="68781" y="78174"/>
                  </a:cubicBezTo>
                  <a:cubicBezTo>
                    <a:pt x="69109" y="78264"/>
                    <a:pt x="69437" y="78380"/>
                    <a:pt x="69765" y="78380"/>
                  </a:cubicBezTo>
                  <a:cubicBezTo>
                    <a:pt x="69804" y="78380"/>
                    <a:pt x="69843" y="78378"/>
                    <a:pt x="69882" y="78374"/>
                  </a:cubicBezTo>
                  <a:cubicBezTo>
                    <a:pt x="70249" y="78374"/>
                    <a:pt x="70449" y="77941"/>
                    <a:pt x="70216" y="77707"/>
                  </a:cubicBezTo>
                  <a:cubicBezTo>
                    <a:pt x="70283" y="77641"/>
                    <a:pt x="70316" y="77540"/>
                    <a:pt x="70283" y="77440"/>
                  </a:cubicBezTo>
                  <a:cubicBezTo>
                    <a:pt x="70149" y="77140"/>
                    <a:pt x="69949" y="76907"/>
                    <a:pt x="69715" y="76673"/>
                  </a:cubicBezTo>
                  <a:cubicBezTo>
                    <a:pt x="69415" y="76306"/>
                    <a:pt x="69115" y="75973"/>
                    <a:pt x="68815" y="75639"/>
                  </a:cubicBezTo>
                  <a:cubicBezTo>
                    <a:pt x="68281" y="75105"/>
                    <a:pt x="67714" y="74572"/>
                    <a:pt x="67214" y="74005"/>
                  </a:cubicBezTo>
                  <a:cubicBezTo>
                    <a:pt x="66680" y="73437"/>
                    <a:pt x="66413" y="72870"/>
                    <a:pt x="66280" y="72137"/>
                  </a:cubicBezTo>
                  <a:cubicBezTo>
                    <a:pt x="66246" y="71770"/>
                    <a:pt x="66146" y="71436"/>
                    <a:pt x="66080" y="71069"/>
                  </a:cubicBezTo>
                  <a:cubicBezTo>
                    <a:pt x="66046" y="70702"/>
                    <a:pt x="66046" y="70335"/>
                    <a:pt x="65979" y="69968"/>
                  </a:cubicBezTo>
                  <a:cubicBezTo>
                    <a:pt x="65879" y="69635"/>
                    <a:pt x="65646" y="69301"/>
                    <a:pt x="65646" y="68968"/>
                  </a:cubicBezTo>
                  <a:cubicBezTo>
                    <a:pt x="65657" y="68823"/>
                    <a:pt x="65713" y="68771"/>
                    <a:pt x="65788" y="68771"/>
                  </a:cubicBezTo>
                  <a:cubicBezTo>
                    <a:pt x="65939" y="68771"/>
                    <a:pt x="66168" y="68979"/>
                    <a:pt x="66280" y="69068"/>
                  </a:cubicBezTo>
                  <a:cubicBezTo>
                    <a:pt x="66880" y="69535"/>
                    <a:pt x="67314" y="70002"/>
                    <a:pt x="67447" y="70802"/>
                  </a:cubicBezTo>
                  <a:cubicBezTo>
                    <a:pt x="67547" y="71369"/>
                    <a:pt x="67481" y="72170"/>
                    <a:pt x="67948" y="72604"/>
                  </a:cubicBezTo>
                  <a:cubicBezTo>
                    <a:pt x="68181" y="72837"/>
                    <a:pt x="68481" y="72937"/>
                    <a:pt x="68748" y="73071"/>
                  </a:cubicBezTo>
                  <a:cubicBezTo>
                    <a:pt x="69115" y="73237"/>
                    <a:pt x="69482" y="73437"/>
                    <a:pt x="69849" y="73638"/>
                  </a:cubicBezTo>
                  <a:cubicBezTo>
                    <a:pt x="70549" y="74071"/>
                    <a:pt x="71150" y="74605"/>
                    <a:pt x="71817" y="75105"/>
                  </a:cubicBezTo>
                  <a:cubicBezTo>
                    <a:pt x="71884" y="75172"/>
                    <a:pt x="71984" y="75239"/>
                    <a:pt x="72084" y="75272"/>
                  </a:cubicBezTo>
                  <a:cubicBezTo>
                    <a:pt x="72156" y="75536"/>
                    <a:pt x="72366" y="75662"/>
                    <a:pt x="72578" y="75662"/>
                  </a:cubicBezTo>
                  <a:cubicBezTo>
                    <a:pt x="72660" y="75662"/>
                    <a:pt x="72743" y="75643"/>
                    <a:pt x="72818" y="75606"/>
                  </a:cubicBezTo>
                  <a:cubicBezTo>
                    <a:pt x="72851" y="75606"/>
                    <a:pt x="72851" y="75606"/>
                    <a:pt x="72851" y="75639"/>
                  </a:cubicBezTo>
                  <a:cubicBezTo>
                    <a:pt x="73251" y="75772"/>
                    <a:pt x="73652" y="75939"/>
                    <a:pt x="74085" y="76073"/>
                  </a:cubicBezTo>
                  <a:cubicBezTo>
                    <a:pt x="74113" y="76085"/>
                    <a:pt x="74139" y="76090"/>
                    <a:pt x="74163" y="76090"/>
                  </a:cubicBezTo>
                  <a:cubicBezTo>
                    <a:pt x="74346" y="76090"/>
                    <a:pt x="74429" y="75794"/>
                    <a:pt x="74252" y="75706"/>
                  </a:cubicBezTo>
                  <a:cubicBezTo>
                    <a:pt x="73852" y="75472"/>
                    <a:pt x="73518" y="75172"/>
                    <a:pt x="73118" y="74972"/>
                  </a:cubicBezTo>
                  <a:lnTo>
                    <a:pt x="73118" y="74939"/>
                  </a:lnTo>
                  <a:cubicBezTo>
                    <a:pt x="72851" y="73337"/>
                    <a:pt x="72618" y="71703"/>
                    <a:pt x="72284" y="70102"/>
                  </a:cubicBezTo>
                  <a:lnTo>
                    <a:pt x="72284" y="70102"/>
                  </a:lnTo>
                  <a:cubicBezTo>
                    <a:pt x="72984" y="70836"/>
                    <a:pt x="73752" y="71536"/>
                    <a:pt x="74586" y="72137"/>
                  </a:cubicBezTo>
                  <a:cubicBezTo>
                    <a:pt x="75420" y="72737"/>
                    <a:pt x="76320" y="73337"/>
                    <a:pt x="77288" y="73704"/>
                  </a:cubicBezTo>
                  <a:lnTo>
                    <a:pt x="77321" y="73704"/>
                  </a:lnTo>
                  <a:cubicBezTo>
                    <a:pt x="77421" y="75205"/>
                    <a:pt x="77821" y="76640"/>
                    <a:pt x="78455" y="78007"/>
                  </a:cubicBezTo>
                  <a:cubicBezTo>
                    <a:pt x="78789" y="78741"/>
                    <a:pt x="79189" y="79408"/>
                    <a:pt x="79656" y="80042"/>
                  </a:cubicBezTo>
                  <a:cubicBezTo>
                    <a:pt x="80090" y="80643"/>
                    <a:pt x="80590" y="81443"/>
                    <a:pt x="81257" y="81777"/>
                  </a:cubicBezTo>
                  <a:cubicBezTo>
                    <a:pt x="81335" y="81816"/>
                    <a:pt x="81409" y="81833"/>
                    <a:pt x="81477" y="81833"/>
                  </a:cubicBezTo>
                  <a:cubicBezTo>
                    <a:pt x="81702" y="81833"/>
                    <a:pt x="81865" y="81648"/>
                    <a:pt x="81891" y="81443"/>
                  </a:cubicBezTo>
                  <a:cubicBezTo>
                    <a:pt x="82091" y="81543"/>
                    <a:pt x="82324" y="81643"/>
                    <a:pt x="82558" y="81743"/>
                  </a:cubicBezTo>
                  <a:cubicBezTo>
                    <a:pt x="83158" y="82010"/>
                    <a:pt x="83725" y="82277"/>
                    <a:pt x="84326" y="82577"/>
                  </a:cubicBezTo>
                  <a:cubicBezTo>
                    <a:pt x="84404" y="82611"/>
                    <a:pt x="84493" y="82629"/>
                    <a:pt x="84582" y="82629"/>
                  </a:cubicBezTo>
                  <a:cubicBezTo>
                    <a:pt x="84760" y="82629"/>
                    <a:pt x="84937" y="82555"/>
                    <a:pt x="85026" y="82377"/>
                  </a:cubicBezTo>
                  <a:cubicBezTo>
                    <a:pt x="85160" y="82177"/>
                    <a:pt x="85093" y="81810"/>
                    <a:pt x="84826" y="81677"/>
                  </a:cubicBezTo>
                  <a:cubicBezTo>
                    <a:pt x="84226" y="81410"/>
                    <a:pt x="83592" y="81143"/>
                    <a:pt x="82925" y="80943"/>
                  </a:cubicBezTo>
                  <a:cubicBezTo>
                    <a:pt x="82625" y="80843"/>
                    <a:pt x="82324" y="80709"/>
                    <a:pt x="81991" y="80643"/>
                  </a:cubicBezTo>
                  <a:cubicBezTo>
                    <a:pt x="81824" y="80609"/>
                    <a:pt x="81657" y="80576"/>
                    <a:pt x="81524" y="80543"/>
                  </a:cubicBezTo>
                  <a:cubicBezTo>
                    <a:pt x="81457" y="80543"/>
                    <a:pt x="81424" y="80543"/>
                    <a:pt x="81390" y="80509"/>
                  </a:cubicBezTo>
                  <a:cubicBezTo>
                    <a:pt x="81090" y="80176"/>
                    <a:pt x="80757" y="79809"/>
                    <a:pt x="80490" y="79475"/>
                  </a:cubicBezTo>
                  <a:cubicBezTo>
                    <a:pt x="80056" y="78875"/>
                    <a:pt x="79689" y="78241"/>
                    <a:pt x="79322" y="77574"/>
                  </a:cubicBezTo>
                  <a:cubicBezTo>
                    <a:pt x="78655" y="76273"/>
                    <a:pt x="78155" y="74872"/>
                    <a:pt x="77788" y="73437"/>
                  </a:cubicBezTo>
                  <a:cubicBezTo>
                    <a:pt x="77788" y="73371"/>
                    <a:pt x="77755" y="73337"/>
                    <a:pt x="77688" y="73304"/>
                  </a:cubicBezTo>
                  <a:cubicBezTo>
                    <a:pt x="77688" y="73237"/>
                    <a:pt x="77621" y="73137"/>
                    <a:pt x="77554" y="73071"/>
                  </a:cubicBezTo>
                  <a:cubicBezTo>
                    <a:pt x="76754" y="72503"/>
                    <a:pt x="75887" y="72003"/>
                    <a:pt x="75119" y="71369"/>
                  </a:cubicBezTo>
                  <a:cubicBezTo>
                    <a:pt x="74319" y="70769"/>
                    <a:pt x="73585" y="70102"/>
                    <a:pt x="72884" y="69368"/>
                  </a:cubicBezTo>
                  <a:cubicBezTo>
                    <a:pt x="72793" y="69264"/>
                    <a:pt x="72687" y="69221"/>
                    <a:pt x="72583" y="69221"/>
                  </a:cubicBezTo>
                  <a:cubicBezTo>
                    <a:pt x="72421" y="69221"/>
                    <a:pt x="72265" y="69326"/>
                    <a:pt x="72184" y="69468"/>
                  </a:cubicBezTo>
                  <a:cubicBezTo>
                    <a:pt x="72017" y="68601"/>
                    <a:pt x="71817" y="67767"/>
                    <a:pt x="71617" y="66899"/>
                  </a:cubicBezTo>
                  <a:cubicBezTo>
                    <a:pt x="71717" y="66866"/>
                    <a:pt x="71784" y="66833"/>
                    <a:pt x="71884" y="66799"/>
                  </a:cubicBezTo>
                  <a:cubicBezTo>
                    <a:pt x="71917" y="66933"/>
                    <a:pt x="71984" y="67033"/>
                    <a:pt x="72050" y="67133"/>
                  </a:cubicBezTo>
                  <a:cubicBezTo>
                    <a:pt x="72084" y="67166"/>
                    <a:pt x="72151" y="67233"/>
                    <a:pt x="72184" y="67266"/>
                  </a:cubicBezTo>
                  <a:cubicBezTo>
                    <a:pt x="72217" y="67333"/>
                    <a:pt x="72251" y="67400"/>
                    <a:pt x="72317" y="67433"/>
                  </a:cubicBezTo>
                  <a:cubicBezTo>
                    <a:pt x="72439" y="67494"/>
                    <a:pt x="72564" y="67518"/>
                    <a:pt x="72690" y="67518"/>
                  </a:cubicBezTo>
                  <a:cubicBezTo>
                    <a:pt x="72978" y="67518"/>
                    <a:pt x="73273" y="67393"/>
                    <a:pt x="73552" y="67300"/>
                  </a:cubicBezTo>
                  <a:cubicBezTo>
                    <a:pt x="74019" y="67166"/>
                    <a:pt x="74486" y="67000"/>
                    <a:pt x="74953" y="66833"/>
                  </a:cubicBezTo>
                  <a:cubicBezTo>
                    <a:pt x="75820" y="66533"/>
                    <a:pt x="76687" y="66199"/>
                    <a:pt x="77521" y="65899"/>
                  </a:cubicBezTo>
                  <a:cubicBezTo>
                    <a:pt x="78355" y="65565"/>
                    <a:pt x="79156" y="65232"/>
                    <a:pt x="79956" y="64898"/>
                  </a:cubicBezTo>
                  <a:cubicBezTo>
                    <a:pt x="80323" y="64731"/>
                    <a:pt x="80723" y="64598"/>
                    <a:pt x="81124" y="64431"/>
                  </a:cubicBezTo>
                  <a:lnTo>
                    <a:pt x="81124" y="64431"/>
                  </a:lnTo>
                  <a:cubicBezTo>
                    <a:pt x="81024" y="64564"/>
                    <a:pt x="80990" y="64665"/>
                    <a:pt x="80923" y="64798"/>
                  </a:cubicBezTo>
                  <a:cubicBezTo>
                    <a:pt x="80757" y="65365"/>
                    <a:pt x="80957" y="65965"/>
                    <a:pt x="81457" y="66299"/>
                  </a:cubicBezTo>
                  <a:cubicBezTo>
                    <a:pt x="81767" y="66491"/>
                    <a:pt x="82113" y="66565"/>
                    <a:pt x="82473" y="66565"/>
                  </a:cubicBezTo>
                  <a:cubicBezTo>
                    <a:pt x="83430" y="66565"/>
                    <a:pt x="84494" y="66041"/>
                    <a:pt x="85293" y="65799"/>
                  </a:cubicBezTo>
                  <a:cubicBezTo>
                    <a:pt x="85527" y="65732"/>
                    <a:pt x="85794" y="65665"/>
                    <a:pt x="86027" y="65599"/>
                  </a:cubicBezTo>
                  <a:lnTo>
                    <a:pt x="86027" y="65599"/>
                  </a:lnTo>
                  <a:cubicBezTo>
                    <a:pt x="85927" y="65699"/>
                    <a:pt x="85860" y="65832"/>
                    <a:pt x="85760" y="65965"/>
                  </a:cubicBezTo>
                  <a:cubicBezTo>
                    <a:pt x="85627" y="66232"/>
                    <a:pt x="85460" y="66666"/>
                    <a:pt x="85493" y="67066"/>
                  </a:cubicBezTo>
                  <a:cubicBezTo>
                    <a:pt x="85393" y="67166"/>
                    <a:pt x="85327" y="67333"/>
                    <a:pt x="85360" y="67533"/>
                  </a:cubicBezTo>
                  <a:cubicBezTo>
                    <a:pt x="85360" y="67600"/>
                    <a:pt x="85393" y="67667"/>
                    <a:pt x="85427" y="67733"/>
                  </a:cubicBezTo>
                  <a:cubicBezTo>
                    <a:pt x="85460" y="67800"/>
                    <a:pt x="85493" y="67867"/>
                    <a:pt x="85493" y="67934"/>
                  </a:cubicBezTo>
                  <a:cubicBezTo>
                    <a:pt x="85560" y="68134"/>
                    <a:pt x="85694" y="68200"/>
                    <a:pt x="85827" y="68234"/>
                  </a:cubicBezTo>
                  <a:cubicBezTo>
                    <a:pt x="85727" y="68534"/>
                    <a:pt x="85760" y="68901"/>
                    <a:pt x="85894" y="69201"/>
                  </a:cubicBezTo>
                  <a:cubicBezTo>
                    <a:pt x="86127" y="69701"/>
                    <a:pt x="86561" y="70035"/>
                    <a:pt x="87061" y="70235"/>
                  </a:cubicBezTo>
                  <a:cubicBezTo>
                    <a:pt x="87578" y="70435"/>
                    <a:pt x="88154" y="70502"/>
                    <a:pt x="88733" y="70502"/>
                  </a:cubicBezTo>
                  <a:cubicBezTo>
                    <a:pt x="89313" y="70502"/>
                    <a:pt x="89897" y="70435"/>
                    <a:pt x="90430" y="70369"/>
                  </a:cubicBezTo>
                  <a:cubicBezTo>
                    <a:pt x="91064" y="70302"/>
                    <a:pt x="91664" y="70202"/>
                    <a:pt x="92265" y="70002"/>
                  </a:cubicBezTo>
                  <a:cubicBezTo>
                    <a:pt x="92732" y="69868"/>
                    <a:pt x="93399" y="69701"/>
                    <a:pt x="93566" y="69134"/>
                  </a:cubicBezTo>
                  <a:cubicBezTo>
                    <a:pt x="93693" y="69154"/>
                    <a:pt x="93826" y="69162"/>
                    <a:pt x="93961" y="69162"/>
                  </a:cubicBezTo>
                  <a:cubicBezTo>
                    <a:pt x="94287" y="69162"/>
                    <a:pt x="94627" y="69115"/>
                    <a:pt x="94933" y="69068"/>
                  </a:cubicBezTo>
                  <a:cubicBezTo>
                    <a:pt x="95434" y="69001"/>
                    <a:pt x="95968" y="68868"/>
                    <a:pt x="96468" y="68701"/>
                  </a:cubicBezTo>
                  <a:cubicBezTo>
                    <a:pt x="97402" y="68434"/>
                    <a:pt x="98303" y="68034"/>
                    <a:pt x="99003" y="67333"/>
                  </a:cubicBezTo>
                  <a:cubicBezTo>
                    <a:pt x="99603" y="66699"/>
                    <a:pt x="100037" y="65932"/>
                    <a:pt x="100304" y="65098"/>
                  </a:cubicBezTo>
                  <a:cubicBezTo>
                    <a:pt x="100571" y="64264"/>
                    <a:pt x="100704" y="63197"/>
                    <a:pt x="100271" y="62430"/>
                  </a:cubicBezTo>
                  <a:cubicBezTo>
                    <a:pt x="100193" y="62290"/>
                    <a:pt x="100030" y="62216"/>
                    <a:pt x="99870" y="62216"/>
                  </a:cubicBezTo>
                  <a:cubicBezTo>
                    <a:pt x="99685" y="62216"/>
                    <a:pt x="99506" y="62315"/>
                    <a:pt x="99470" y="62530"/>
                  </a:cubicBezTo>
                  <a:cubicBezTo>
                    <a:pt x="99403" y="62930"/>
                    <a:pt x="99437" y="63297"/>
                    <a:pt x="99437" y="63697"/>
                  </a:cubicBezTo>
                  <a:cubicBezTo>
                    <a:pt x="99403" y="64064"/>
                    <a:pt x="99337" y="64431"/>
                    <a:pt x="99237" y="64798"/>
                  </a:cubicBezTo>
                  <a:cubicBezTo>
                    <a:pt x="99070" y="65498"/>
                    <a:pt x="98736" y="66166"/>
                    <a:pt x="98202" y="66699"/>
                  </a:cubicBezTo>
                  <a:cubicBezTo>
                    <a:pt x="97602" y="67300"/>
                    <a:pt x="96801" y="67633"/>
                    <a:pt x="96001" y="67867"/>
                  </a:cubicBezTo>
                  <a:cubicBezTo>
                    <a:pt x="95534" y="68000"/>
                    <a:pt x="95067" y="68100"/>
                    <a:pt x="94633" y="68234"/>
                  </a:cubicBezTo>
                  <a:cubicBezTo>
                    <a:pt x="94266" y="68334"/>
                    <a:pt x="93866" y="68367"/>
                    <a:pt x="93499" y="68501"/>
                  </a:cubicBezTo>
                  <a:cubicBezTo>
                    <a:pt x="93299" y="68267"/>
                    <a:pt x="92899" y="68134"/>
                    <a:pt x="92565" y="68067"/>
                  </a:cubicBezTo>
                  <a:cubicBezTo>
                    <a:pt x="91998" y="67900"/>
                    <a:pt x="91364" y="67833"/>
                    <a:pt x="90764" y="67800"/>
                  </a:cubicBezTo>
                  <a:lnTo>
                    <a:pt x="90330" y="67800"/>
                  </a:lnTo>
                  <a:cubicBezTo>
                    <a:pt x="90897" y="67600"/>
                    <a:pt x="91464" y="67366"/>
                    <a:pt x="91998" y="67066"/>
                  </a:cubicBezTo>
                  <a:cubicBezTo>
                    <a:pt x="92265" y="66933"/>
                    <a:pt x="92498" y="66799"/>
                    <a:pt x="92632" y="66533"/>
                  </a:cubicBezTo>
                  <a:cubicBezTo>
                    <a:pt x="92799" y="66232"/>
                    <a:pt x="92699" y="65899"/>
                    <a:pt x="92498" y="65665"/>
                  </a:cubicBezTo>
                  <a:cubicBezTo>
                    <a:pt x="92165" y="65165"/>
                    <a:pt x="91464" y="64898"/>
                    <a:pt x="90897" y="64765"/>
                  </a:cubicBezTo>
                  <a:cubicBezTo>
                    <a:pt x="90664" y="64698"/>
                    <a:pt x="90397" y="64665"/>
                    <a:pt x="90130" y="64631"/>
                  </a:cubicBezTo>
                  <a:cubicBezTo>
                    <a:pt x="90163" y="64631"/>
                    <a:pt x="90163" y="64631"/>
                    <a:pt x="90197" y="64598"/>
                  </a:cubicBezTo>
                  <a:cubicBezTo>
                    <a:pt x="90497" y="64431"/>
                    <a:pt x="90464" y="63897"/>
                    <a:pt x="90097" y="63797"/>
                  </a:cubicBezTo>
                  <a:cubicBezTo>
                    <a:pt x="89975" y="63767"/>
                    <a:pt x="89853" y="63755"/>
                    <a:pt x="89732" y="63755"/>
                  </a:cubicBezTo>
                  <a:cubicBezTo>
                    <a:pt x="89453" y="63755"/>
                    <a:pt x="89174" y="63818"/>
                    <a:pt x="88896" y="63864"/>
                  </a:cubicBezTo>
                  <a:cubicBezTo>
                    <a:pt x="88496" y="63931"/>
                    <a:pt x="88129" y="63997"/>
                    <a:pt x="87728" y="64097"/>
                  </a:cubicBezTo>
                  <a:cubicBezTo>
                    <a:pt x="86928" y="64264"/>
                    <a:pt x="86127" y="64464"/>
                    <a:pt x="85327" y="64698"/>
                  </a:cubicBezTo>
                  <a:cubicBezTo>
                    <a:pt x="84593" y="64898"/>
                    <a:pt x="83892" y="65198"/>
                    <a:pt x="83125" y="65398"/>
                  </a:cubicBezTo>
                  <a:cubicBezTo>
                    <a:pt x="82995" y="65434"/>
                    <a:pt x="82745" y="65469"/>
                    <a:pt x="82504" y="65469"/>
                  </a:cubicBezTo>
                  <a:cubicBezTo>
                    <a:pt x="82065" y="65469"/>
                    <a:pt x="81660" y="65351"/>
                    <a:pt x="82091" y="64898"/>
                  </a:cubicBezTo>
                  <a:cubicBezTo>
                    <a:pt x="82324" y="64665"/>
                    <a:pt x="82691" y="64531"/>
                    <a:pt x="82958" y="64398"/>
                  </a:cubicBezTo>
                  <a:cubicBezTo>
                    <a:pt x="83058" y="64364"/>
                    <a:pt x="83125" y="64331"/>
                    <a:pt x="83192" y="64264"/>
                  </a:cubicBezTo>
                  <a:lnTo>
                    <a:pt x="83225" y="64298"/>
                  </a:lnTo>
                  <a:cubicBezTo>
                    <a:pt x="83325" y="64464"/>
                    <a:pt x="83459" y="64531"/>
                    <a:pt x="83625" y="64598"/>
                  </a:cubicBezTo>
                  <a:cubicBezTo>
                    <a:pt x="83673" y="64616"/>
                    <a:pt x="83723" y="64624"/>
                    <a:pt x="83774" y="64624"/>
                  </a:cubicBezTo>
                  <a:cubicBezTo>
                    <a:pt x="84012" y="64624"/>
                    <a:pt x="84265" y="64445"/>
                    <a:pt x="84293" y="64198"/>
                  </a:cubicBezTo>
                  <a:cubicBezTo>
                    <a:pt x="84326" y="64064"/>
                    <a:pt x="84326" y="63931"/>
                    <a:pt x="84293" y="63797"/>
                  </a:cubicBezTo>
                  <a:cubicBezTo>
                    <a:pt x="84926" y="63497"/>
                    <a:pt x="85593" y="63230"/>
                    <a:pt x="86227" y="62963"/>
                  </a:cubicBezTo>
                  <a:cubicBezTo>
                    <a:pt x="86961" y="62663"/>
                    <a:pt x="87695" y="62396"/>
                    <a:pt x="88429" y="62096"/>
                  </a:cubicBezTo>
                  <a:cubicBezTo>
                    <a:pt x="88596" y="62029"/>
                    <a:pt x="88762" y="61996"/>
                    <a:pt x="88929" y="61929"/>
                  </a:cubicBezTo>
                  <a:lnTo>
                    <a:pt x="89029" y="61929"/>
                  </a:lnTo>
                  <a:cubicBezTo>
                    <a:pt x="89096" y="61929"/>
                    <a:pt x="89163" y="61896"/>
                    <a:pt x="89263" y="61863"/>
                  </a:cubicBezTo>
                  <a:cubicBezTo>
                    <a:pt x="89329" y="61829"/>
                    <a:pt x="89363" y="61796"/>
                    <a:pt x="89396" y="61762"/>
                  </a:cubicBezTo>
                  <a:cubicBezTo>
                    <a:pt x="89796" y="61596"/>
                    <a:pt x="90197" y="61429"/>
                    <a:pt x="90530" y="61162"/>
                  </a:cubicBezTo>
                  <a:cubicBezTo>
                    <a:pt x="90664" y="61062"/>
                    <a:pt x="90530" y="60862"/>
                    <a:pt x="90397" y="60862"/>
                  </a:cubicBezTo>
                  <a:cubicBezTo>
                    <a:pt x="90314" y="60853"/>
                    <a:pt x="90228" y="60849"/>
                    <a:pt x="90142" y="60849"/>
                  </a:cubicBezTo>
                  <a:cubicBezTo>
                    <a:pt x="89882" y="60849"/>
                    <a:pt x="89613" y="60887"/>
                    <a:pt x="89363" y="60962"/>
                  </a:cubicBezTo>
                  <a:cubicBezTo>
                    <a:pt x="89363" y="60929"/>
                    <a:pt x="89329" y="60895"/>
                    <a:pt x="89329" y="60895"/>
                  </a:cubicBezTo>
                  <a:cubicBezTo>
                    <a:pt x="89363" y="60795"/>
                    <a:pt x="89329" y="60695"/>
                    <a:pt x="89296" y="60628"/>
                  </a:cubicBezTo>
                  <a:lnTo>
                    <a:pt x="89296" y="60628"/>
                  </a:lnTo>
                  <a:cubicBezTo>
                    <a:pt x="89576" y="60688"/>
                    <a:pt x="89857" y="60700"/>
                    <a:pt x="90130" y="60700"/>
                  </a:cubicBezTo>
                  <a:cubicBezTo>
                    <a:pt x="90312" y="60700"/>
                    <a:pt x="90490" y="60695"/>
                    <a:pt x="90664" y="60695"/>
                  </a:cubicBezTo>
                  <a:cubicBezTo>
                    <a:pt x="91264" y="60695"/>
                    <a:pt x="91798" y="60828"/>
                    <a:pt x="92332" y="60962"/>
                  </a:cubicBezTo>
                  <a:cubicBezTo>
                    <a:pt x="93466" y="61262"/>
                    <a:pt x="94567" y="61662"/>
                    <a:pt x="95501" y="62396"/>
                  </a:cubicBezTo>
                  <a:cubicBezTo>
                    <a:pt x="96102" y="62872"/>
                    <a:pt x="96797" y="63499"/>
                    <a:pt x="97558" y="63499"/>
                  </a:cubicBezTo>
                  <a:cubicBezTo>
                    <a:pt x="97810" y="63499"/>
                    <a:pt x="98070" y="63430"/>
                    <a:pt x="98336" y="63264"/>
                  </a:cubicBezTo>
                  <a:cubicBezTo>
                    <a:pt x="98636" y="63063"/>
                    <a:pt x="98536" y="62530"/>
                    <a:pt x="98136" y="62530"/>
                  </a:cubicBezTo>
                  <a:cubicBezTo>
                    <a:pt x="98112" y="62531"/>
                    <a:pt x="98088" y="62531"/>
                    <a:pt x="98064" y="62531"/>
                  </a:cubicBezTo>
                  <a:cubicBezTo>
                    <a:pt x="97205" y="62531"/>
                    <a:pt x="96650" y="61949"/>
                    <a:pt x="96001" y="61462"/>
                  </a:cubicBezTo>
                  <a:cubicBezTo>
                    <a:pt x="95334" y="60962"/>
                    <a:pt x="94600" y="60595"/>
                    <a:pt x="93833" y="60328"/>
                  </a:cubicBezTo>
                  <a:cubicBezTo>
                    <a:pt x="93065" y="60028"/>
                    <a:pt x="92232" y="59794"/>
                    <a:pt x="91398" y="59694"/>
                  </a:cubicBezTo>
                  <a:cubicBezTo>
                    <a:pt x="90997" y="59661"/>
                    <a:pt x="90597" y="59661"/>
                    <a:pt x="90197" y="59661"/>
                  </a:cubicBezTo>
                  <a:cubicBezTo>
                    <a:pt x="90130" y="59661"/>
                    <a:pt x="90059" y="59662"/>
                    <a:pt x="89985" y="59662"/>
                  </a:cubicBezTo>
                  <a:cubicBezTo>
                    <a:pt x="89655" y="59662"/>
                    <a:pt x="89275" y="59640"/>
                    <a:pt x="89029" y="59394"/>
                  </a:cubicBezTo>
                  <a:cubicBezTo>
                    <a:pt x="88762" y="59161"/>
                    <a:pt x="88696" y="58760"/>
                    <a:pt x="88662" y="58427"/>
                  </a:cubicBezTo>
                  <a:cubicBezTo>
                    <a:pt x="88662" y="58427"/>
                    <a:pt x="88629" y="58393"/>
                    <a:pt x="88629" y="58360"/>
                  </a:cubicBezTo>
                  <a:cubicBezTo>
                    <a:pt x="88662" y="58327"/>
                    <a:pt x="88662" y="58327"/>
                    <a:pt x="88696" y="58327"/>
                  </a:cubicBezTo>
                  <a:cubicBezTo>
                    <a:pt x="88829" y="58327"/>
                    <a:pt x="88929" y="58293"/>
                    <a:pt x="89063" y="58260"/>
                  </a:cubicBezTo>
                  <a:cubicBezTo>
                    <a:pt x="89897" y="58093"/>
                    <a:pt x="90797" y="58193"/>
                    <a:pt x="91631" y="57960"/>
                  </a:cubicBezTo>
                  <a:cubicBezTo>
                    <a:pt x="91998" y="57860"/>
                    <a:pt x="92332" y="57660"/>
                    <a:pt x="92665" y="57593"/>
                  </a:cubicBezTo>
                  <a:cubicBezTo>
                    <a:pt x="92821" y="57548"/>
                    <a:pt x="92980" y="57530"/>
                    <a:pt x="93141" y="57530"/>
                  </a:cubicBezTo>
                  <a:close/>
                  <a:moveTo>
                    <a:pt x="80823" y="89282"/>
                  </a:moveTo>
                  <a:cubicBezTo>
                    <a:pt x="81424" y="89582"/>
                    <a:pt x="82058" y="89883"/>
                    <a:pt x="82658" y="90183"/>
                  </a:cubicBezTo>
                  <a:cubicBezTo>
                    <a:pt x="82780" y="90232"/>
                    <a:pt x="82902" y="90263"/>
                    <a:pt x="83011" y="90263"/>
                  </a:cubicBezTo>
                  <a:cubicBezTo>
                    <a:pt x="83051" y="90263"/>
                    <a:pt x="83089" y="90258"/>
                    <a:pt x="83125" y="90250"/>
                  </a:cubicBezTo>
                  <a:lnTo>
                    <a:pt x="83125" y="90250"/>
                  </a:lnTo>
                  <a:cubicBezTo>
                    <a:pt x="83025" y="90416"/>
                    <a:pt x="82925" y="90583"/>
                    <a:pt x="82791" y="90717"/>
                  </a:cubicBezTo>
                  <a:cubicBezTo>
                    <a:pt x="82496" y="91086"/>
                    <a:pt x="81983" y="91364"/>
                    <a:pt x="81493" y="91364"/>
                  </a:cubicBezTo>
                  <a:cubicBezTo>
                    <a:pt x="81319" y="91364"/>
                    <a:pt x="81148" y="91329"/>
                    <a:pt x="80990" y="91250"/>
                  </a:cubicBezTo>
                  <a:cubicBezTo>
                    <a:pt x="80990" y="91217"/>
                    <a:pt x="80990" y="91150"/>
                    <a:pt x="80990" y="91083"/>
                  </a:cubicBezTo>
                  <a:cubicBezTo>
                    <a:pt x="80990" y="90983"/>
                    <a:pt x="80990" y="90917"/>
                    <a:pt x="80990" y="90817"/>
                  </a:cubicBezTo>
                  <a:cubicBezTo>
                    <a:pt x="80990" y="90416"/>
                    <a:pt x="80990" y="90016"/>
                    <a:pt x="80957" y="89616"/>
                  </a:cubicBezTo>
                  <a:cubicBezTo>
                    <a:pt x="80957" y="89482"/>
                    <a:pt x="80923" y="89349"/>
                    <a:pt x="80823" y="89282"/>
                  </a:cubicBezTo>
                  <a:close/>
                  <a:moveTo>
                    <a:pt x="61009" y="95420"/>
                  </a:moveTo>
                  <a:cubicBezTo>
                    <a:pt x="61176" y="96287"/>
                    <a:pt x="61309" y="97188"/>
                    <a:pt x="61643" y="97988"/>
                  </a:cubicBezTo>
                  <a:cubicBezTo>
                    <a:pt x="61410" y="98222"/>
                    <a:pt x="61209" y="98489"/>
                    <a:pt x="61009" y="98756"/>
                  </a:cubicBezTo>
                  <a:cubicBezTo>
                    <a:pt x="61009" y="98322"/>
                    <a:pt x="61009" y="97888"/>
                    <a:pt x="61009" y="97455"/>
                  </a:cubicBezTo>
                  <a:cubicBezTo>
                    <a:pt x="61009" y="96788"/>
                    <a:pt x="61009" y="96087"/>
                    <a:pt x="61009" y="95420"/>
                  </a:cubicBezTo>
                  <a:close/>
                  <a:moveTo>
                    <a:pt x="110578" y="34977"/>
                  </a:moveTo>
                  <a:cubicBezTo>
                    <a:pt x="110912" y="36111"/>
                    <a:pt x="111078" y="37312"/>
                    <a:pt x="111212" y="38546"/>
                  </a:cubicBezTo>
                  <a:cubicBezTo>
                    <a:pt x="111078" y="39246"/>
                    <a:pt x="111045" y="39980"/>
                    <a:pt x="110978" y="40681"/>
                  </a:cubicBezTo>
                  <a:cubicBezTo>
                    <a:pt x="110912" y="41648"/>
                    <a:pt x="110912" y="42615"/>
                    <a:pt x="110978" y="43583"/>
                  </a:cubicBezTo>
                  <a:cubicBezTo>
                    <a:pt x="111212" y="45651"/>
                    <a:pt x="111846" y="47752"/>
                    <a:pt x="112913" y="49554"/>
                  </a:cubicBezTo>
                  <a:cubicBezTo>
                    <a:pt x="113879" y="51184"/>
                    <a:pt x="115364" y="52431"/>
                    <a:pt x="117269" y="52431"/>
                  </a:cubicBezTo>
                  <a:cubicBezTo>
                    <a:pt x="117469" y="52431"/>
                    <a:pt x="117674" y="52418"/>
                    <a:pt x="117883" y="52389"/>
                  </a:cubicBezTo>
                  <a:cubicBezTo>
                    <a:pt x="120085" y="52089"/>
                    <a:pt x="121886" y="50488"/>
                    <a:pt x="124121" y="50354"/>
                  </a:cubicBezTo>
                  <a:cubicBezTo>
                    <a:pt x="124239" y="50346"/>
                    <a:pt x="124355" y="50342"/>
                    <a:pt x="124470" y="50342"/>
                  </a:cubicBezTo>
                  <a:cubicBezTo>
                    <a:pt x="126692" y="50342"/>
                    <a:pt x="128324" y="51844"/>
                    <a:pt x="129625" y="53557"/>
                  </a:cubicBezTo>
                  <a:cubicBezTo>
                    <a:pt x="129693" y="53652"/>
                    <a:pt x="129783" y="53692"/>
                    <a:pt x="129871" y="53692"/>
                  </a:cubicBezTo>
                  <a:cubicBezTo>
                    <a:pt x="129998" y="53692"/>
                    <a:pt x="130119" y="53608"/>
                    <a:pt x="130159" y="53490"/>
                  </a:cubicBezTo>
                  <a:cubicBezTo>
                    <a:pt x="130993" y="54591"/>
                    <a:pt x="131693" y="55792"/>
                    <a:pt x="132227" y="56926"/>
                  </a:cubicBezTo>
                  <a:cubicBezTo>
                    <a:pt x="132027" y="56692"/>
                    <a:pt x="131826" y="56492"/>
                    <a:pt x="131593" y="56292"/>
                  </a:cubicBezTo>
                  <a:cubicBezTo>
                    <a:pt x="131093" y="55825"/>
                    <a:pt x="130592" y="55458"/>
                    <a:pt x="129992" y="55158"/>
                  </a:cubicBezTo>
                  <a:cubicBezTo>
                    <a:pt x="129954" y="55136"/>
                    <a:pt x="129919" y="55127"/>
                    <a:pt x="129886" y="55127"/>
                  </a:cubicBezTo>
                  <a:cubicBezTo>
                    <a:pt x="129714" y="55127"/>
                    <a:pt x="129624" y="55385"/>
                    <a:pt x="129792" y="55525"/>
                  </a:cubicBezTo>
                  <a:cubicBezTo>
                    <a:pt x="131927" y="57159"/>
                    <a:pt x="133227" y="59394"/>
                    <a:pt x="133628" y="62063"/>
                  </a:cubicBezTo>
                  <a:cubicBezTo>
                    <a:pt x="134095" y="65065"/>
                    <a:pt x="133528" y="68200"/>
                    <a:pt x="132760" y="71136"/>
                  </a:cubicBezTo>
                  <a:cubicBezTo>
                    <a:pt x="130959" y="77841"/>
                    <a:pt x="127757" y="84145"/>
                    <a:pt x="124555" y="90283"/>
                  </a:cubicBezTo>
                  <a:cubicBezTo>
                    <a:pt x="123887" y="91550"/>
                    <a:pt x="123220" y="92785"/>
                    <a:pt x="122553" y="94052"/>
                  </a:cubicBezTo>
                  <a:cubicBezTo>
                    <a:pt x="122019" y="95020"/>
                    <a:pt x="121619" y="96087"/>
                    <a:pt x="120852" y="96854"/>
                  </a:cubicBezTo>
                  <a:cubicBezTo>
                    <a:pt x="119151" y="98489"/>
                    <a:pt x="116716" y="99089"/>
                    <a:pt x="114481" y="99289"/>
                  </a:cubicBezTo>
                  <a:cubicBezTo>
                    <a:pt x="113778" y="99344"/>
                    <a:pt x="113075" y="99369"/>
                    <a:pt x="112373" y="99369"/>
                  </a:cubicBezTo>
                  <a:cubicBezTo>
                    <a:pt x="110076" y="99369"/>
                    <a:pt x="107789" y="99098"/>
                    <a:pt x="105541" y="98689"/>
                  </a:cubicBezTo>
                  <a:cubicBezTo>
                    <a:pt x="102305" y="98122"/>
                    <a:pt x="99103" y="97321"/>
                    <a:pt x="95968" y="96387"/>
                  </a:cubicBezTo>
                  <a:cubicBezTo>
                    <a:pt x="93166" y="95520"/>
                    <a:pt x="90364" y="94586"/>
                    <a:pt x="87595" y="93619"/>
                  </a:cubicBezTo>
                  <a:cubicBezTo>
                    <a:pt x="86060" y="93085"/>
                    <a:pt x="84526" y="92518"/>
                    <a:pt x="82958" y="92051"/>
                  </a:cubicBezTo>
                  <a:cubicBezTo>
                    <a:pt x="84159" y="91217"/>
                    <a:pt x="84693" y="89549"/>
                    <a:pt x="85227" y="88248"/>
                  </a:cubicBezTo>
                  <a:cubicBezTo>
                    <a:pt x="85894" y="86680"/>
                    <a:pt x="86394" y="84979"/>
                    <a:pt x="86427" y="83278"/>
                  </a:cubicBezTo>
                  <a:cubicBezTo>
                    <a:pt x="86427" y="82677"/>
                    <a:pt x="86394" y="81944"/>
                    <a:pt x="86127" y="81343"/>
                  </a:cubicBezTo>
                  <a:lnTo>
                    <a:pt x="86127" y="81343"/>
                  </a:lnTo>
                  <a:cubicBezTo>
                    <a:pt x="89663" y="81877"/>
                    <a:pt x="93232" y="82477"/>
                    <a:pt x="96735" y="83178"/>
                  </a:cubicBezTo>
                  <a:cubicBezTo>
                    <a:pt x="100604" y="83945"/>
                    <a:pt x="104407" y="84812"/>
                    <a:pt x="108276" y="85580"/>
                  </a:cubicBezTo>
                  <a:cubicBezTo>
                    <a:pt x="109477" y="85813"/>
                    <a:pt x="110645" y="86047"/>
                    <a:pt x="111846" y="86280"/>
                  </a:cubicBezTo>
                  <a:cubicBezTo>
                    <a:pt x="112775" y="86449"/>
                    <a:pt x="113799" y="86784"/>
                    <a:pt x="114758" y="86784"/>
                  </a:cubicBezTo>
                  <a:cubicBezTo>
                    <a:pt x="114935" y="86784"/>
                    <a:pt x="115110" y="86773"/>
                    <a:pt x="115281" y="86747"/>
                  </a:cubicBezTo>
                  <a:cubicBezTo>
                    <a:pt x="115515" y="86714"/>
                    <a:pt x="115515" y="86413"/>
                    <a:pt x="115348" y="86313"/>
                  </a:cubicBezTo>
                  <a:cubicBezTo>
                    <a:pt x="114514" y="85780"/>
                    <a:pt x="113347" y="85680"/>
                    <a:pt x="112379" y="85446"/>
                  </a:cubicBezTo>
                  <a:cubicBezTo>
                    <a:pt x="112146" y="85413"/>
                    <a:pt x="111879" y="85346"/>
                    <a:pt x="111645" y="85279"/>
                  </a:cubicBezTo>
                  <a:cubicBezTo>
                    <a:pt x="112179" y="84245"/>
                    <a:pt x="112613" y="83178"/>
                    <a:pt x="113046" y="82077"/>
                  </a:cubicBezTo>
                  <a:cubicBezTo>
                    <a:pt x="113880" y="80042"/>
                    <a:pt x="114681" y="77974"/>
                    <a:pt x="115415" y="75906"/>
                  </a:cubicBezTo>
                  <a:cubicBezTo>
                    <a:pt x="117049" y="71503"/>
                    <a:pt x="118550" y="67033"/>
                    <a:pt x="119785" y="62463"/>
                  </a:cubicBezTo>
                  <a:cubicBezTo>
                    <a:pt x="120218" y="60929"/>
                    <a:pt x="120719" y="59227"/>
                    <a:pt x="120585" y="57593"/>
                  </a:cubicBezTo>
                  <a:cubicBezTo>
                    <a:pt x="120566" y="57438"/>
                    <a:pt x="120401" y="57328"/>
                    <a:pt x="120252" y="57328"/>
                  </a:cubicBezTo>
                  <a:cubicBezTo>
                    <a:pt x="120145" y="57328"/>
                    <a:pt x="120046" y="57386"/>
                    <a:pt x="120018" y="57526"/>
                  </a:cubicBezTo>
                  <a:cubicBezTo>
                    <a:pt x="119785" y="58894"/>
                    <a:pt x="119384" y="60228"/>
                    <a:pt x="119017" y="61562"/>
                  </a:cubicBezTo>
                  <a:cubicBezTo>
                    <a:pt x="118484" y="63664"/>
                    <a:pt x="117816" y="65732"/>
                    <a:pt x="117149" y="67767"/>
                  </a:cubicBezTo>
                  <a:cubicBezTo>
                    <a:pt x="115715" y="72270"/>
                    <a:pt x="114114" y="76673"/>
                    <a:pt x="112579" y="81143"/>
                  </a:cubicBezTo>
                  <a:cubicBezTo>
                    <a:pt x="112346" y="81810"/>
                    <a:pt x="112112" y="82477"/>
                    <a:pt x="111879" y="83144"/>
                  </a:cubicBezTo>
                  <a:cubicBezTo>
                    <a:pt x="112179" y="81477"/>
                    <a:pt x="112379" y="79809"/>
                    <a:pt x="112613" y="78108"/>
                  </a:cubicBezTo>
                  <a:cubicBezTo>
                    <a:pt x="112946" y="75506"/>
                    <a:pt x="113247" y="72870"/>
                    <a:pt x="113647" y="70235"/>
                  </a:cubicBezTo>
                  <a:cubicBezTo>
                    <a:pt x="113947" y="68200"/>
                    <a:pt x="114347" y="66166"/>
                    <a:pt x="114881" y="64131"/>
                  </a:cubicBezTo>
                  <a:cubicBezTo>
                    <a:pt x="114914" y="64097"/>
                    <a:pt x="114948" y="64031"/>
                    <a:pt x="114981" y="63997"/>
                  </a:cubicBezTo>
                  <a:cubicBezTo>
                    <a:pt x="115048" y="63897"/>
                    <a:pt x="115014" y="63831"/>
                    <a:pt x="114981" y="63764"/>
                  </a:cubicBezTo>
                  <a:cubicBezTo>
                    <a:pt x="115682" y="61362"/>
                    <a:pt x="116616" y="59061"/>
                    <a:pt x="118017" y="56959"/>
                  </a:cubicBezTo>
                  <a:cubicBezTo>
                    <a:pt x="119318" y="54958"/>
                    <a:pt x="121019" y="53190"/>
                    <a:pt x="123020" y="51889"/>
                  </a:cubicBezTo>
                  <a:cubicBezTo>
                    <a:pt x="123167" y="51801"/>
                    <a:pt x="123082" y="51610"/>
                    <a:pt x="122946" y="51610"/>
                  </a:cubicBezTo>
                  <a:cubicBezTo>
                    <a:pt x="122927" y="51610"/>
                    <a:pt x="122907" y="51614"/>
                    <a:pt x="122887" y="51622"/>
                  </a:cubicBezTo>
                  <a:cubicBezTo>
                    <a:pt x="119051" y="53623"/>
                    <a:pt x="116482" y="57259"/>
                    <a:pt x="114848" y="61195"/>
                  </a:cubicBezTo>
                  <a:cubicBezTo>
                    <a:pt x="114381" y="62396"/>
                    <a:pt x="113980" y="63630"/>
                    <a:pt x="113647" y="64865"/>
                  </a:cubicBezTo>
                  <a:cubicBezTo>
                    <a:pt x="112646" y="66132"/>
                    <a:pt x="111846" y="67567"/>
                    <a:pt x="111078" y="68968"/>
                  </a:cubicBezTo>
                  <a:cubicBezTo>
                    <a:pt x="110611" y="69902"/>
                    <a:pt x="110211" y="70836"/>
                    <a:pt x="109877" y="71803"/>
                  </a:cubicBezTo>
                  <a:cubicBezTo>
                    <a:pt x="109711" y="68300"/>
                    <a:pt x="109744" y="64831"/>
                    <a:pt x="109844" y="61362"/>
                  </a:cubicBezTo>
                  <a:cubicBezTo>
                    <a:pt x="110445" y="59794"/>
                    <a:pt x="111178" y="58260"/>
                    <a:pt x="112012" y="56792"/>
                  </a:cubicBezTo>
                  <a:cubicBezTo>
                    <a:pt x="112146" y="57426"/>
                    <a:pt x="112246" y="58093"/>
                    <a:pt x="112313" y="58727"/>
                  </a:cubicBezTo>
                  <a:cubicBezTo>
                    <a:pt x="112379" y="59327"/>
                    <a:pt x="112413" y="59894"/>
                    <a:pt x="112379" y="60495"/>
                  </a:cubicBezTo>
                  <a:cubicBezTo>
                    <a:pt x="112379" y="60929"/>
                    <a:pt x="112279" y="61529"/>
                    <a:pt x="112479" y="61929"/>
                  </a:cubicBezTo>
                  <a:cubicBezTo>
                    <a:pt x="112524" y="62018"/>
                    <a:pt x="112628" y="62063"/>
                    <a:pt x="112731" y="62063"/>
                  </a:cubicBezTo>
                  <a:cubicBezTo>
                    <a:pt x="112783" y="62063"/>
                    <a:pt x="112835" y="62052"/>
                    <a:pt x="112880" y="62029"/>
                  </a:cubicBezTo>
                  <a:cubicBezTo>
                    <a:pt x="113613" y="61529"/>
                    <a:pt x="113380" y="59995"/>
                    <a:pt x="113313" y="59261"/>
                  </a:cubicBezTo>
                  <a:cubicBezTo>
                    <a:pt x="113213" y="57960"/>
                    <a:pt x="112980" y="56625"/>
                    <a:pt x="112646" y="55358"/>
                  </a:cubicBezTo>
                  <a:cubicBezTo>
                    <a:pt x="112513" y="54724"/>
                    <a:pt x="112313" y="54057"/>
                    <a:pt x="112146" y="53390"/>
                  </a:cubicBezTo>
                  <a:cubicBezTo>
                    <a:pt x="112146" y="53323"/>
                    <a:pt x="112112" y="53256"/>
                    <a:pt x="112079" y="53223"/>
                  </a:cubicBezTo>
                  <a:cubicBezTo>
                    <a:pt x="111879" y="52623"/>
                    <a:pt x="111679" y="52022"/>
                    <a:pt x="111445" y="51422"/>
                  </a:cubicBezTo>
                  <a:cubicBezTo>
                    <a:pt x="111078" y="50521"/>
                    <a:pt x="110678" y="49554"/>
                    <a:pt x="110044" y="48787"/>
                  </a:cubicBezTo>
                  <a:cubicBezTo>
                    <a:pt x="109410" y="48053"/>
                    <a:pt x="108510" y="47519"/>
                    <a:pt x="107776" y="46919"/>
                  </a:cubicBezTo>
                  <a:cubicBezTo>
                    <a:pt x="108243" y="46485"/>
                    <a:pt x="108677" y="45985"/>
                    <a:pt x="109110" y="45518"/>
                  </a:cubicBezTo>
                  <a:cubicBezTo>
                    <a:pt x="109289" y="45309"/>
                    <a:pt x="109149" y="44968"/>
                    <a:pt x="108880" y="44968"/>
                  </a:cubicBezTo>
                  <a:cubicBezTo>
                    <a:pt x="108847" y="44968"/>
                    <a:pt x="108813" y="44973"/>
                    <a:pt x="108777" y="44984"/>
                  </a:cubicBezTo>
                  <a:cubicBezTo>
                    <a:pt x="107542" y="45384"/>
                    <a:pt x="106775" y="46485"/>
                    <a:pt x="105574" y="46985"/>
                  </a:cubicBezTo>
                  <a:cubicBezTo>
                    <a:pt x="105141" y="47152"/>
                    <a:pt x="104707" y="47285"/>
                    <a:pt x="104273" y="47386"/>
                  </a:cubicBezTo>
                  <a:cubicBezTo>
                    <a:pt x="105174" y="46685"/>
                    <a:pt x="105941" y="45784"/>
                    <a:pt x="106508" y="44884"/>
                  </a:cubicBezTo>
                  <a:cubicBezTo>
                    <a:pt x="107542" y="43249"/>
                    <a:pt x="108143" y="41348"/>
                    <a:pt x="108843" y="39547"/>
                  </a:cubicBezTo>
                  <a:cubicBezTo>
                    <a:pt x="109010" y="39113"/>
                    <a:pt x="109210" y="38679"/>
                    <a:pt x="109377" y="38246"/>
                  </a:cubicBezTo>
                  <a:cubicBezTo>
                    <a:pt x="109444" y="38012"/>
                    <a:pt x="109410" y="37845"/>
                    <a:pt x="109344" y="37645"/>
                  </a:cubicBezTo>
                  <a:cubicBezTo>
                    <a:pt x="109544" y="37178"/>
                    <a:pt x="109711" y="36678"/>
                    <a:pt x="109911" y="36177"/>
                  </a:cubicBezTo>
                  <a:cubicBezTo>
                    <a:pt x="110044" y="35877"/>
                    <a:pt x="110211" y="35510"/>
                    <a:pt x="110378" y="35210"/>
                  </a:cubicBezTo>
                  <a:cubicBezTo>
                    <a:pt x="110411" y="35143"/>
                    <a:pt x="110478" y="35077"/>
                    <a:pt x="110511" y="35010"/>
                  </a:cubicBezTo>
                  <a:cubicBezTo>
                    <a:pt x="110511" y="35010"/>
                    <a:pt x="110545" y="34977"/>
                    <a:pt x="110578" y="34977"/>
                  </a:cubicBezTo>
                  <a:close/>
                  <a:moveTo>
                    <a:pt x="36025" y="51522"/>
                  </a:moveTo>
                  <a:cubicBezTo>
                    <a:pt x="36091" y="51655"/>
                    <a:pt x="36225" y="51789"/>
                    <a:pt x="36292" y="51922"/>
                  </a:cubicBezTo>
                  <a:cubicBezTo>
                    <a:pt x="36425" y="52156"/>
                    <a:pt x="36492" y="52422"/>
                    <a:pt x="36525" y="52689"/>
                  </a:cubicBezTo>
                  <a:cubicBezTo>
                    <a:pt x="36592" y="53256"/>
                    <a:pt x="36392" y="53723"/>
                    <a:pt x="36258" y="54257"/>
                  </a:cubicBezTo>
                  <a:cubicBezTo>
                    <a:pt x="35591" y="56625"/>
                    <a:pt x="35057" y="59061"/>
                    <a:pt x="34490" y="61462"/>
                  </a:cubicBezTo>
                  <a:cubicBezTo>
                    <a:pt x="34396" y="61815"/>
                    <a:pt x="34667" y="62085"/>
                    <a:pt x="34963" y="62085"/>
                  </a:cubicBezTo>
                  <a:cubicBezTo>
                    <a:pt x="35087" y="62085"/>
                    <a:pt x="35216" y="62038"/>
                    <a:pt x="35324" y="61929"/>
                  </a:cubicBezTo>
                  <a:cubicBezTo>
                    <a:pt x="36692" y="60662"/>
                    <a:pt x="38026" y="59394"/>
                    <a:pt x="39394" y="58127"/>
                  </a:cubicBezTo>
                  <a:cubicBezTo>
                    <a:pt x="39727" y="57893"/>
                    <a:pt x="39994" y="57593"/>
                    <a:pt x="40261" y="57293"/>
                  </a:cubicBezTo>
                  <a:cubicBezTo>
                    <a:pt x="41228" y="56392"/>
                    <a:pt x="42196" y="55491"/>
                    <a:pt x="43197" y="54557"/>
                  </a:cubicBezTo>
                  <a:lnTo>
                    <a:pt x="43197" y="54557"/>
                  </a:lnTo>
                  <a:cubicBezTo>
                    <a:pt x="42730" y="56092"/>
                    <a:pt x="42029" y="57493"/>
                    <a:pt x="41062" y="58760"/>
                  </a:cubicBezTo>
                  <a:cubicBezTo>
                    <a:pt x="40428" y="59628"/>
                    <a:pt x="39727" y="60428"/>
                    <a:pt x="39094" y="61295"/>
                  </a:cubicBezTo>
                  <a:cubicBezTo>
                    <a:pt x="38360" y="62296"/>
                    <a:pt x="37659" y="63297"/>
                    <a:pt x="36925" y="64298"/>
                  </a:cubicBezTo>
                  <a:cubicBezTo>
                    <a:pt x="36759" y="64498"/>
                    <a:pt x="36892" y="64831"/>
                    <a:pt x="37092" y="64965"/>
                  </a:cubicBezTo>
                  <a:cubicBezTo>
                    <a:pt x="38727" y="66032"/>
                    <a:pt x="39094" y="68334"/>
                    <a:pt x="38226" y="70002"/>
                  </a:cubicBezTo>
                  <a:cubicBezTo>
                    <a:pt x="37826" y="70802"/>
                    <a:pt x="37192" y="71469"/>
                    <a:pt x="36425" y="71936"/>
                  </a:cubicBezTo>
                  <a:cubicBezTo>
                    <a:pt x="36292" y="72036"/>
                    <a:pt x="36158" y="72137"/>
                    <a:pt x="35991" y="72203"/>
                  </a:cubicBezTo>
                  <a:cubicBezTo>
                    <a:pt x="35558" y="72437"/>
                    <a:pt x="35091" y="72604"/>
                    <a:pt x="34624" y="72737"/>
                  </a:cubicBezTo>
                  <a:cubicBezTo>
                    <a:pt x="34057" y="72904"/>
                    <a:pt x="33456" y="72904"/>
                    <a:pt x="32889" y="73037"/>
                  </a:cubicBezTo>
                  <a:cubicBezTo>
                    <a:pt x="31722" y="73304"/>
                    <a:pt x="31255" y="74405"/>
                    <a:pt x="30688" y="75305"/>
                  </a:cubicBezTo>
                  <a:cubicBezTo>
                    <a:pt x="29987" y="76473"/>
                    <a:pt x="29287" y="77574"/>
                    <a:pt x="28553" y="78708"/>
                  </a:cubicBezTo>
                  <a:cubicBezTo>
                    <a:pt x="27152" y="80943"/>
                    <a:pt x="25684" y="83111"/>
                    <a:pt x="24150" y="85279"/>
                  </a:cubicBezTo>
                  <a:cubicBezTo>
                    <a:pt x="22615" y="87481"/>
                    <a:pt x="20981" y="89649"/>
                    <a:pt x="19346" y="91751"/>
                  </a:cubicBezTo>
                  <a:cubicBezTo>
                    <a:pt x="17878" y="93652"/>
                    <a:pt x="16377" y="95620"/>
                    <a:pt x="14509" y="97221"/>
                  </a:cubicBezTo>
                  <a:cubicBezTo>
                    <a:pt x="12750" y="98757"/>
                    <a:pt x="10561" y="99863"/>
                    <a:pt x="8149" y="99863"/>
                  </a:cubicBezTo>
                  <a:cubicBezTo>
                    <a:pt x="8046" y="99863"/>
                    <a:pt x="7942" y="99861"/>
                    <a:pt x="7838" y="99856"/>
                  </a:cubicBezTo>
                  <a:cubicBezTo>
                    <a:pt x="7271" y="99823"/>
                    <a:pt x="6670" y="99723"/>
                    <a:pt x="6103" y="99523"/>
                  </a:cubicBezTo>
                  <a:cubicBezTo>
                    <a:pt x="5570" y="99356"/>
                    <a:pt x="4836" y="99089"/>
                    <a:pt x="4502" y="98589"/>
                  </a:cubicBezTo>
                  <a:cubicBezTo>
                    <a:pt x="4135" y="98022"/>
                    <a:pt x="3969" y="97355"/>
                    <a:pt x="3802" y="96687"/>
                  </a:cubicBezTo>
                  <a:cubicBezTo>
                    <a:pt x="3401" y="94819"/>
                    <a:pt x="3335" y="92885"/>
                    <a:pt x="3268" y="90983"/>
                  </a:cubicBezTo>
                  <a:cubicBezTo>
                    <a:pt x="3235" y="89983"/>
                    <a:pt x="3201" y="89015"/>
                    <a:pt x="3235" y="88048"/>
                  </a:cubicBezTo>
                  <a:cubicBezTo>
                    <a:pt x="3235" y="87748"/>
                    <a:pt x="3201" y="87481"/>
                    <a:pt x="3201" y="87181"/>
                  </a:cubicBezTo>
                  <a:lnTo>
                    <a:pt x="3201" y="87181"/>
                  </a:lnTo>
                  <a:cubicBezTo>
                    <a:pt x="3868" y="87414"/>
                    <a:pt x="4536" y="87614"/>
                    <a:pt x="5203" y="87814"/>
                  </a:cubicBezTo>
                  <a:cubicBezTo>
                    <a:pt x="4903" y="88148"/>
                    <a:pt x="4602" y="88515"/>
                    <a:pt x="4302" y="88882"/>
                  </a:cubicBezTo>
                  <a:cubicBezTo>
                    <a:pt x="4074" y="89160"/>
                    <a:pt x="4288" y="89497"/>
                    <a:pt x="4551" y="89497"/>
                  </a:cubicBezTo>
                  <a:cubicBezTo>
                    <a:pt x="4634" y="89497"/>
                    <a:pt x="4722" y="89463"/>
                    <a:pt x="4802" y="89382"/>
                  </a:cubicBezTo>
                  <a:cubicBezTo>
                    <a:pt x="5203" y="88949"/>
                    <a:pt x="5636" y="88482"/>
                    <a:pt x="6070" y="88048"/>
                  </a:cubicBezTo>
                  <a:lnTo>
                    <a:pt x="6103" y="88048"/>
                  </a:lnTo>
                  <a:cubicBezTo>
                    <a:pt x="6161" y="88065"/>
                    <a:pt x="6220" y="88074"/>
                    <a:pt x="6278" y="88074"/>
                  </a:cubicBezTo>
                  <a:cubicBezTo>
                    <a:pt x="6556" y="88074"/>
                    <a:pt x="6821" y="87884"/>
                    <a:pt x="6904" y="87581"/>
                  </a:cubicBezTo>
                  <a:cubicBezTo>
                    <a:pt x="6937" y="87448"/>
                    <a:pt x="6937" y="87314"/>
                    <a:pt x="6871" y="87147"/>
                  </a:cubicBezTo>
                  <a:cubicBezTo>
                    <a:pt x="8939" y="84979"/>
                    <a:pt x="11040" y="82844"/>
                    <a:pt x="13242" y="80776"/>
                  </a:cubicBezTo>
                  <a:cubicBezTo>
                    <a:pt x="13742" y="80342"/>
                    <a:pt x="14209" y="79909"/>
                    <a:pt x="14710" y="79442"/>
                  </a:cubicBezTo>
                  <a:cubicBezTo>
                    <a:pt x="14943" y="79408"/>
                    <a:pt x="15143" y="79275"/>
                    <a:pt x="15210" y="79008"/>
                  </a:cubicBezTo>
                  <a:cubicBezTo>
                    <a:pt x="17578" y="76873"/>
                    <a:pt x="20013" y="74872"/>
                    <a:pt x="22548" y="72970"/>
                  </a:cubicBezTo>
                  <a:cubicBezTo>
                    <a:pt x="24183" y="71736"/>
                    <a:pt x="25951" y="70602"/>
                    <a:pt x="27352" y="69134"/>
                  </a:cubicBezTo>
                  <a:cubicBezTo>
                    <a:pt x="28019" y="68467"/>
                    <a:pt x="28586" y="67733"/>
                    <a:pt x="29153" y="67000"/>
                  </a:cubicBezTo>
                  <a:cubicBezTo>
                    <a:pt x="29720" y="66266"/>
                    <a:pt x="30421" y="65665"/>
                    <a:pt x="30821" y="64798"/>
                  </a:cubicBezTo>
                  <a:cubicBezTo>
                    <a:pt x="31188" y="64064"/>
                    <a:pt x="31421" y="63230"/>
                    <a:pt x="31722" y="62463"/>
                  </a:cubicBezTo>
                  <a:cubicBezTo>
                    <a:pt x="32155" y="61429"/>
                    <a:pt x="32589" y="60395"/>
                    <a:pt x="32989" y="59361"/>
                  </a:cubicBezTo>
                  <a:cubicBezTo>
                    <a:pt x="33256" y="58760"/>
                    <a:pt x="33490" y="58127"/>
                    <a:pt x="33756" y="57526"/>
                  </a:cubicBezTo>
                  <a:cubicBezTo>
                    <a:pt x="33823" y="57426"/>
                    <a:pt x="33890" y="57359"/>
                    <a:pt x="33890" y="57259"/>
                  </a:cubicBezTo>
                  <a:lnTo>
                    <a:pt x="33890" y="57226"/>
                  </a:lnTo>
                  <a:cubicBezTo>
                    <a:pt x="33990" y="56926"/>
                    <a:pt x="34123" y="56592"/>
                    <a:pt x="34257" y="56292"/>
                  </a:cubicBezTo>
                  <a:cubicBezTo>
                    <a:pt x="34490" y="55758"/>
                    <a:pt x="34724" y="55258"/>
                    <a:pt x="34891" y="54724"/>
                  </a:cubicBezTo>
                  <a:cubicBezTo>
                    <a:pt x="35057" y="54357"/>
                    <a:pt x="35124" y="53990"/>
                    <a:pt x="35324" y="53590"/>
                  </a:cubicBezTo>
                  <a:cubicBezTo>
                    <a:pt x="35558" y="53156"/>
                    <a:pt x="35624" y="52756"/>
                    <a:pt x="35725" y="52256"/>
                  </a:cubicBezTo>
                  <a:cubicBezTo>
                    <a:pt x="35725" y="52189"/>
                    <a:pt x="35925" y="51755"/>
                    <a:pt x="36025" y="51522"/>
                  </a:cubicBezTo>
                  <a:close/>
                  <a:moveTo>
                    <a:pt x="62110" y="73337"/>
                  </a:moveTo>
                  <a:cubicBezTo>
                    <a:pt x="62043" y="73771"/>
                    <a:pt x="62077" y="74238"/>
                    <a:pt x="62077" y="74705"/>
                  </a:cubicBezTo>
                  <a:cubicBezTo>
                    <a:pt x="62043" y="75172"/>
                    <a:pt x="61977" y="75672"/>
                    <a:pt x="62010" y="76139"/>
                  </a:cubicBezTo>
                  <a:cubicBezTo>
                    <a:pt x="61977" y="76173"/>
                    <a:pt x="61943" y="76239"/>
                    <a:pt x="61977" y="76306"/>
                  </a:cubicBezTo>
                  <a:cubicBezTo>
                    <a:pt x="62043" y="76940"/>
                    <a:pt x="62277" y="77574"/>
                    <a:pt x="62577" y="78141"/>
                  </a:cubicBezTo>
                  <a:cubicBezTo>
                    <a:pt x="62505" y="78093"/>
                    <a:pt x="62430" y="78072"/>
                    <a:pt x="62356" y="78072"/>
                  </a:cubicBezTo>
                  <a:cubicBezTo>
                    <a:pt x="62121" y="78072"/>
                    <a:pt x="61902" y="78287"/>
                    <a:pt x="61877" y="78541"/>
                  </a:cubicBezTo>
                  <a:cubicBezTo>
                    <a:pt x="61810" y="79976"/>
                    <a:pt x="62377" y="81143"/>
                    <a:pt x="63244" y="82110"/>
                  </a:cubicBezTo>
                  <a:cubicBezTo>
                    <a:pt x="62510" y="83411"/>
                    <a:pt x="64178" y="84712"/>
                    <a:pt x="65079" y="85479"/>
                  </a:cubicBezTo>
                  <a:cubicBezTo>
                    <a:pt x="66280" y="86514"/>
                    <a:pt x="67981" y="87047"/>
                    <a:pt x="69482" y="87481"/>
                  </a:cubicBezTo>
                  <a:cubicBezTo>
                    <a:pt x="70616" y="87814"/>
                    <a:pt x="71784" y="88015"/>
                    <a:pt x="72951" y="88115"/>
                  </a:cubicBezTo>
                  <a:cubicBezTo>
                    <a:pt x="72951" y="89449"/>
                    <a:pt x="72984" y="90750"/>
                    <a:pt x="73018" y="92084"/>
                  </a:cubicBezTo>
                  <a:cubicBezTo>
                    <a:pt x="73018" y="93585"/>
                    <a:pt x="72918" y="95120"/>
                    <a:pt x="72918" y="96654"/>
                  </a:cubicBezTo>
                  <a:cubicBezTo>
                    <a:pt x="72951" y="98789"/>
                    <a:pt x="73018" y="100890"/>
                    <a:pt x="72517" y="102992"/>
                  </a:cubicBezTo>
                  <a:cubicBezTo>
                    <a:pt x="72384" y="103225"/>
                    <a:pt x="72284" y="103459"/>
                    <a:pt x="72117" y="103659"/>
                  </a:cubicBezTo>
                  <a:cubicBezTo>
                    <a:pt x="71717" y="104126"/>
                    <a:pt x="71450" y="104693"/>
                    <a:pt x="71183" y="105227"/>
                  </a:cubicBezTo>
                  <a:cubicBezTo>
                    <a:pt x="70916" y="105761"/>
                    <a:pt x="70583" y="106228"/>
                    <a:pt x="70283" y="106728"/>
                  </a:cubicBezTo>
                  <a:cubicBezTo>
                    <a:pt x="70216" y="106861"/>
                    <a:pt x="70149" y="106995"/>
                    <a:pt x="70082" y="107128"/>
                  </a:cubicBezTo>
                  <a:cubicBezTo>
                    <a:pt x="69349" y="106394"/>
                    <a:pt x="68448" y="105827"/>
                    <a:pt x="67314" y="105494"/>
                  </a:cubicBezTo>
                  <a:cubicBezTo>
                    <a:pt x="66039" y="105096"/>
                    <a:pt x="64759" y="104879"/>
                    <a:pt x="63503" y="104879"/>
                  </a:cubicBezTo>
                  <a:cubicBezTo>
                    <a:pt x="61702" y="104879"/>
                    <a:pt x="59952" y="105326"/>
                    <a:pt x="58341" y="106328"/>
                  </a:cubicBezTo>
                  <a:cubicBezTo>
                    <a:pt x="58641" y="105861"/>
                    <a:pt x="58908" y="105394"/>
                    <a:pt x="59175" y="104927"/>
                  </a:cubicBezTo>
                  <a:cubicBezTo>
                    <a:pt x="59508" y="104326"/>
                    <a:pt x="59842" y="103726"/>
                    <a:pt x="60109" y="103125"/>
                  </a:cubicBezTo>
                  <a:cubicBezTo>
                    <a:pt x="60409" y="102425"/>
                    <a:pt x="60609" y="101691"/>
                    <a:pt x="60943" y="101024"/>
                  </a:cubicBezTo>
                  <a:cubicBezTo>
                    <a:pt x="61676" y="99523"/>
                    <a:pt x="62811" y="98122"/>
                    <a:pt x="64378" y="97488"/>
                  </a:cubicBezTo>
                  <a:cubicBezTo>
                    <a:pt x="65016" y="97239"/>
                    <a:pt x="65722" y="97104"/>
                    <a:pt x="66422" y="97104"/>
                  </a:cubicBezTo>
                  <a:cubicBezTo>
                    <a:pt x="66564" y="97104"/>
                    <a:pt x="66706" y="97110"/>
                    <a:pt x="66847" y="97121"/>
                  </a:cubicBezTo>
                  <a:cubicBezTo>
                    <a:pt x="67714" y="97154"/>
                    <a:pt x="68481" y="97455"/>
                    <a:pt x="69315" y="97655"/>
                  </a:cubicBezTo>
                  <a:cubicBezTo>
                    <a:pt x="69328" y="97657"/>
                    <a:pt x="69340" y="97659"/>
                    <a:pt x="69353" y="97659"/>
                  </a:cubicBezTo>
                  <a:cubicBezTo>
                    <a:pt x="69510" y="97659"/>
                    <a:pt x="69672" y="97478"/>
                    <a:pt x="69549" y="97355"/>
                  </a:cubicBezTo>
                  <a:cubicBezTo>
                    <a:pt x="68770" y="96326"/>
                    <a:pt x="67351" y="95880"/>
                    <a:pt x="66107" y="95880"/>
                  </a:cubicBezTo>
                  <a:cubicBezTo>
                    <a:pt x="66019" y="95880"/>
                    <a:pt x="65932" y="95882"/>
                    <a:pt x="65846" y="95887"/>
                  </a:cubicBezTo>
                  <a:cubicBezTo>
                    <a:pt x="64612" y="95954"/>
                    <a:pt x="63478" y="96454"/>
                    <a:pt x="62510" y="97188"/>
                  </a:cubicBezTo>
                  <a:cubicBezTo>
                    <a:pt x="62410" y="96521"/>
                    <a:pt x="62243" y="95854"/>
                    <a:pt x="62110" y="95186"/>
                  </a:cubicBezTo>
                  <a:cubicBezTo>
                    <a:pt x="61977" y="94419"/>
                    <a:pt x="61877" y="93619"/>
                    <a:pt x="61810" y="92851"/>
                  </a:cubicBezTo>
                  <a:cubicBezTo>
                    <a:pt x="61676" y="91517"/>
                    <a:pt x="61643" y="90216"/>
                    <a:pt x="61610" y="88882"/>
                  </a:cubicBezTo>
                  <a:cubicBezTo>
                    <a:pt x="61476" y="85613"/>
                    <a:pt x="61109" y="82377"/>
                    <a:pt x="60509" y="79175"/>
                  </a:cubicBezTo>
                  <a:cubicBezTo>
                    <a:pt x="60275" y="77807"/>
                    <a:pt x="60009" y="76406"/>
                    <a:pt x="59908" y="75005"/>
                  </a:cubicBezTo>
                  <a:cubicBezTo>
                    <a:pt x="60842" y="74672"/>
                    <a:pt x="61543" y="74171"/>
                    <a:pt x="62110" y="73337"/>
                  </a:cubicBezTo>
                  <a:close/>
                  <a:moveTo>
                    <a:pt x="50468" y="47119"/>
                  </a:moveTo>
                  <a:lnTo>
                    <a:pt x="50468" y="47119"/>
                  </a:lnTo>
                  <a:cubicBezTo>
                    <a:pt x="53037" y="47786"/>
                    <a:pt x="55472" y="48820"/>
                    <a:pt x="57974" y="49754"/>
                  </a:cubicBezTo>
                  <a:cubicBezTo>
                    <a:pt x="59275" y="50288"/>
                    <a:pt x="60576" y="50755"/>
                    <a:pt x="61743" y="51555"/>
                  </a:cubicBezTo>
                  <a:cubicBezTo>
                    <a:pt x="62710" y="52189"/>
                    <a:pt x="63544" y="52923"/>
                    <a:pt x="64278" y="53790"/>
                  </a:cubicBezTo>
                  <a:cubicBezTo>
                    <a:pt x="63945" y="54591"/>
                    <a:pt x="63678" y="55425"/>
                    <a:pt x="63378" y="56259"/>
                  </a:cubicBezTo>
                  <a:cubicBezTo>
                    <a:pt x="61776" y="60595"/>
                    <a:pt x="60342" y="64998"/>
                    <a:pt x="59108" y="69468"/>
                  </a:cubicBezTo>
                  <a:cubicBezTo>
                    <a:pt x="57640" y="70802"/>
                    <a:pt x="57707" y="73304"/>
                    <a:pt x="58774" y="74872"/>
                  </a:cubicBezTo>
                  <a:cubicBezTo>
                    <a:pt x="58874" y="75039"/>
                    <a:pt x="59041" y="75139"/>
                    <a:pt x="59208" y="75139"/>
                  </a:cubicBezTo>
                  <a:cubicBezTo>
                    <a:pt x="59175" y="76239"/>
                    <a:pt x="59308" y="77307"/>
                    <a:pt x="59441" y="78408"/>
                  </a:cubicBezTo>
                  <a:cubicBezTo>
                    <a:pt x="59642" y="80142"/>
                    <a:pt x="59975" y="81910"/>
                    <a:pt x="60175" y="83678"/>
                  </a:cubicBezTo>
                  <a:cubicBezTo>
                    <a:pt x="60309" y="85012"/>
                    <a:pt x="60375" y="86347"/>
                    <a:pt x="60409" y="87681"/>
                  </a:cubicBezTo>
                  <a:cubicBezTo>
                    <a:pt x="60242" y="89582"/>
                    <a:pt x="60175" y="91517"/>
                    <a:pt x="60109" y="93452"/>
                  </a:cubicBezTo>
                  <a:cubicBezTo>
                    <a:pt x="60075" y="94686"/>
                    <a:pt x="60009" y="95920"/>
                    <a:pt x="59975" y="97154"/>
                  </a:cubicBezTo>
                  <a:cubicBezTo>
                    <a:pt x="59975" y="97822"/>
                    <a:pt x="59942" y="98455"/>
                    <a:pt x="59942" y="99123"/>
                  </a:cubicBezTo>
                  <a:cubicBezTo>
                    <a:pt x="59942" y="99556"/>
                    <a:pt x="59908" y="100023"/>
                    <a:pt x="60042" y="100457"/>
                  </a:cubicBezTo>
                  <a:cubicBezTo>
                    <a:pt x="59908" y="100724"/>
                    <a:pt x="59775" y="100991"/>
                    <a:pt x="59675" y="101291"/>
                  </a:cubicBezTo>
                  <a:cubicBezTo>
                    <a:pt x="59475" y="101858"/>
                    <a:pt x="59341" y="102458"/>
                    <a:pt x="59108" y="103025"/>
                  </a:cubicBezTo>
                  <a:cubicBezTo>
                    <a:pt x="58841" y="103559"/>
                    <a:pt x="58574" y="104093"/>
                    <a:pt x="58274" y="104626"/>
                  </a:cubicBezTo>
                  <a:cubicBezTo>
                    <a:pt x="58007" y="105194"/>
                    <a:pt x="57674" y="105761"/>
                    <a:pt x="57407" y="106328"/>
                  </a:cubicBezTo>
                  <a:cubicBezTo>
                    <a:pt x="51272" y="106891"/>
                    <a:pt x="45566" y="109664"/>
                    <a:pt x="39338" y="109664"/>
                  </a:cubicBezTo>
                  <a:cubicBezTo>
                    <a:pt x="39301" y="109664"/>
                    <a:pt x="39264" y="109664"/>
                    <a:pt x="39227" y="109663"/>
                  </a:cubicBezTo>
                  <a:cubicBezTo>
                    <a:pt x="36125" y="109663"/>
                    <a:pt x="33056" y="109296"/>
                    <a:pt x="29987" y="108963"/>
                  </a:cubicBezTo>
                  <a:cubicBezTo>
                    <a:pt x="27876" y="108744"/>
                    <a:pt x="25764" y="108526"/>
                    <a:pt x="23665" y="108526"/>
                  </a:cubicBezTo>
                  <a:cubicBezTo>
                    <a:pt x="22880" y="108526"/>
                    <a:pt x="22096" y="108557"/>
                    <a:pt x="21314" y="108629"/>
                  </a:cubicBezTo>
                  <a:cubicBezTo>
                    <a:pt x="18979" y="108829"/>
                    <a:pt x="16477" y="109330"/>
                    <a:pt x="14343" y="110431"/>
                  </a:cubicBezTo>
                  <a:cubicBezTo>
                    <a:pt x="14301" y="110389"/>
                    <a:pt x="14247" y="110361"/>
                    <a:pt x="14189" y="110361"/>
                  </a:cubicBezTo>
                  <a:cubicBezTo>
                    <a:pt x="14152" y="110361"/>
                    <a:pt x="14114" y="110372"/>
                    <a:pt x="14076" y="110397"/>
                  </a:cubicBezTo>
                  <a:cubicBezTo>
                    <a:pt x="13776" y="110531"/>
                    <a:pt x="13475" y="110731"/>
                    <a:pt x="13208" y="110898"/>
                  </a:cubicBezTo>
                  <a:cubicBezTo>
                    <a:pt x="13375" y="110664"/>
                    <a:pt x="13542" y="110364"/>
                    <a:pt x="13709" y="110097"/>
                  </a:cubicBezTo>
                  <a:cubicBezTo>
                    <a:pt x="14109" y="109530"/>
                    <a:pt x="14476" y="108963"/>
                    <a:pt x="14843" y="108396"/>
                  </a:cubicBezTo>
                  <a:cubicBezTo>
                    <a:pt x="15543" y="107262"/>
                    <a:pt x="16144" y="106061"/>
                    <a:pt x="16544" y="104827"/>
                  </a:cubicBezTo>
                  <a:cubicBezTo>
                    <a:pt x="17378" y="102191"/>
                    <a:pt x="17478" y="99289"/>
                    <a:pt x="17245" y="96554"/>
                  </a:cubicBezTo>
                  <a:cubicBezTo>
                    <a:pt x="17211" y="96421"/>
                    <a:pt x="17145" y="96321"/>
                    <a:pt x="17045" y="96287"/>
                  </a:cubicBezTo>
                  <a:cubicBezTo>
                    <a:pt x="17612" y="95620"/>
                    <a:pt x="18179" y="94953"/>
                    <a:pt x="18712" y="94286"/>
                  </a:cubicBezTo>
                  <a:cubicBezTo>
                    <a:pt x="20480" y="92118"/>
                    <a:pt x="22148" y="89883"/>
                    <a:pt x="23783" y="87648"/>
                  </a:cubicBezTo>
                  <a:cubicBezTo>
                    <a:pt x="25417" y="85346"/>
                    <a:pt x="27018" y="83011"/>
                    <a:pt x="28586" y="80609"/>
                  </a:cubicBezTo>
                  <a:cubicBezTo>
                    <a:pt x="29353" y="79408"/>
                    <a:pt x="30121" y="78208"/>
                    <a:pt x="30888" y="77007"/>
                  </a:cubicBezTo>
                  <a:cubicBezTo>
                    <a:pt x="31255" y="76373"/>
                    <a:pt x="31622" y="75772"/>
                    <a:pt x="31989" y="75139"/>
                  </a:cubicBezTo>
                  <a:cubicBezTo>
                    <a:pt x="32322" y="74572"/>
                    <a:pt x="32622" y="74071"/>
                    <a:pt x="33323" y="73971"/>
                  </a:cubicBezTo>
                  <a:cubicBezTo>
                    <a:pt x="34257" y="73838"/>
                    <a:pt x="35091" y="73671"/>
                    <a:pt x="35925" y="73337"/>
                  </a:cubicBezTo>
                  <a:cubicBezTo>
                    <a:pt x="35925" y="73604"/>
                    <a:pt x="35958" y="73838"/>
                    <a:pt x="35991" y="74005"/>
                  </a:cubicBezTo>
                  <a:cubicBezTo>
                    <a:pt x="36158" y="74772"/>
                    <a:pt x="36659" y="75406"/>
                    <a:pt x="37359" y="75706"/>
                  </a:cubicBezTo>
                  <a:cubicBezTo>
                    <a:pt x="37662" y="75840"/>
                    <a:pt x="37954" y="75902"/>
                    <a:pt x="38229" y="75902"/>
                  </a:cubicBezTo>
                  <a:cubicBezTo>
                    <a:pt x="39316" y="75902"/>
                    <a:pt x="40135" y="74943"/>
                    <a:pt x="40294" y="73771"/>
                  </a:cubicBezTo>
                  <a:cubicBezTo>
                    <a:pt x="40395" y="72870"/>
                    <a:pt x="40294" y="72003"/>
                    <a:pt x="40261" y="71102"/>
                  </a:cubicBezTo>
                  <a:cubicBezTo>
                    <a:pt x="40228" y="70002"/>
                    <a:pt x="40194" y="68901"/>
                    <a:pt x="40161" y="67800"/>
                  </a:cubicBezTo>
                  <a:cubicBezTo>
                    <a:pt x="40128" y="66699"/>
                    <a:pt x="40094" y="65599"/>
                    <a:pt x="40094" y="64498"/>
                  </a:cubicBezTo>
                  <a:cubicBezTo>
                    <a:pt x="40094" y="63597"/>
                    <a:pt x="40161" y="62630"/>
                    <a:pt x="39994" y="61729"/>
                  </a:cubicBezTo>
                  <a:cubicBezTo>
                    <a:pt x="40661" y="60828"/>
                    <a:pt x="41395" y="59995"/>
                    <a:pt x="42029" y="59094"/>
                  </a:cubicBezTo>
                  <a:cubicBezTo>
                    <a:pt x="42062" y="59061"/>
                    <a:pt x="42096" y="59027"/>
                    <a:pt x="42096" y="58994"/>
                  </a:cubicBezTo>
                  <a:cubicBezTo>
                    <a:pt x="42112" y="59010"/>
                    <a:pt x="42129" y="59019"/>
                    <a:pt x="42150" y="59019"/>
                  </a:cubicBezTo>
                  <a:cubicBezTo>
                    <a:pt x="42171" y="59019"/>
                    <a:pt x="42196" y="59010"/>
                    <a:pt x="42229" y="58994"/>
                  </a:cubicBezTo>
                  <a:cubicBezTo>
                    <a:pt x="42756" y="58856"/>
                    <a:pt x="43294" y="58790"/>
                    <a:pt x="43833" y="58790"/>
                  </a:cubicBezTo>
                  <a:cubicBezTo>
                    <a:pt x="44866" y="58790"/>
                    <a:pt x="45902" y="59034"/>
                    <a:pt x="46866" y="59494"/>
                  </a:cubicBezTo>
                  <a:cubicBezTo>
                    <a:pt x="48200" y="60128"/>
                    <a:pt x="49568" y="61262"/>
                    <a:pt x="50135" y="62696"/>
                  </a:cubicBezTo>
                  <a:cubicBezTo>
                    <a:pt x="50221" y="62921"/>
                    <a:pt x="50433" y="63047"/>
                    <a:pt x="50635" y="63047"/>
                  </a:cubicBezTo>
                  <a:cubicBezTo>
                    <a:pt x="50824" y="63047"/>
                    <a:pt x="51004" y="62938"/>
                    <a:pt x="51069" y="62696"/>
                  </a:cubicBezTo>
                  <a:cubicBezTo>
                    <a:pt x="51336" y="61762"/>
                    <a:pt x="51369" y="60728"/>
                    <a:pt x="51436" y="59761"/>
                  </a:cubicBezTo>
                  <a:cubicBezTo>
                    <a:pt x="51502" y="58760"/>
                    <a:pt x="51536" y="57726"/>
                    <a:pt x="51569" y="56726"/>
                  </a:cubicBezTo>
                  <a:cubicBezTo>
                    <a:pt x="51569" y="54724"/>
                    <a:pt x="51436" y="52723"/>
                    <a:pt x="51169" y="50755"/>
                  </a:cubicBezTo>
                  <a:cubicBezTo>
                    <a:pt x="51002" y="49587"/>
                    <a:pt x="50802" y="48320"/>
                    <a:pt x="50468" y="47119"/>
                  </a:cubicBezTo>
                  <a:close/>
                  <a:moveTo>
                    <a:pt x="108777" y="100223"/>
                  </a:moveTo>
                  <a:cubicBezTo>
                    <a:pt x="109777" y="100323"/>
                    <a:pt x="110745" y="100390"/>
                    <a:pt x="111745" y="100423"/>
                  </a:cubicBezTo>
                  <a:cubicBezTo>
                    <a:pt x="111812" y="101191"/>
                    <a:pt x="111912" y="101991"/>
                    <a:pt x="111812" y="102725"/>
                  </a:cubicBezTo>
                  <a:cubicBezTo>
                    <a:pt x="111679" y="103692"/>
                    <a:pt x="111812" y="104626"/>
                    <a:pt x="111879" y="105594"/>
                  </a:cubicBezTo>
                  <a:cubicBezTo>
                    <a:pt x="112012" y="107362"/>
                    <a:pt x="112179" y="109096"/>
                    <a:pt x="112313" y="110864"/>
                  </a:cubicBezTo>
                  <a:cubicBezTo>
                    <a:pt x="112012" y="110931"/>
                    <a:pt x="111679" y="110964"/>
                    <a:pt x="111379" y="111031"/>
                  </a:cubicBezTo>
                  <a:cubicBezTo>
                    <a:pt x="110745" y="111098"/>
                    <a:pt x="110144" y="111231"/>
                    <a:pt x="109544" y="111331"/>
                  </a:cubicBezTo>
                  <a:cubicBezTo>
                    <a:pt x="109511" y="109463"/>
                    <a:pt x="109511" y="107595"/>
                    <a:pt x="109377" y="105727"/>
                  </a:cubicBezTo>
                  <a:cubicBezTo>
                    <a:pt x="109310" y="104960"/>
                    <a:pt x="109244" y="104226"/>
                    <a:pt x="109177" y="103459"/>
                  </a:cubicBezTo>
                  <a:cubicBezTo>
                    <a:pt x="109044" y="102392"/>
                    <a:pt x="108977" y="101291"/>
                    <a:pt x="108777" y="100223"/>
                  </a:cubicBezTo>
                  <a:close/>
                  <a:moveTo>
                    <a:pt x="62674" y="105715"/>
                  </a:moveTo>
                  <a:cubicBezTo>
                    <a:pt x="63499" y="105715"/>
                    <a:pt x="64521" y="105906"/>
                    <a:pt x="65312" y="105994"/>
                  </a:cubicBezTo>
                  <a:cubicBezTo>
                    <a:pt x="67080" y="106161"/>
                    <a:pt x="68515" y="106861"/>
                    <a:pt x="69582" y="107962"/>
                  </a:cubicBezTo>
                  <a:cubicBezTo>
                    <a:pt x="69549" y="108062"/>
                    <a:pt x="69515" y="108162"/>
                    <a:pt x="69515" y="108262"/>
                  </a:cubicBezTo>
                  <a:cubicBezTo>
                    <a:pt x="69515" y="108362"/>
                    <a:pt x="69615" y="108463"/>
                    <a:pt x="69715" y="108463"/>
                  </a:cubicBezTo>
                  <a:cubicBezTo>
                    <a:pt x="69816" y="108429"/>
                    <a:pt x="69882" y="108396"/>
                    <a:pt x="69982" y="108362"/>
                  </a:cubicBezTo>
                  <a:cubicBezTo>
                    <a:pt x="70483" y="108963"/>
                    <a:pt x="70883" y="109663"/>
                    <a:pt x="71250" y="110464"/>
                  </a:cubicBezTo>
                  <a:cubicBezTo>
                    <a:pt x="71684" y="111431"/>
                    <a:pt x="72217" y="112365"/>
                    <a:pt x="72517" y="113399"/>
                  </a:cubicBezTo>
                  <a:cubicBezTo>
                    <a:pt x="72718" y="114033"/>
                    <a:pt x="73085" y="115167"/>
                    <a:pt x="72918" y="115835"/>
                  </a:cubicBezTo>
                  <a:cubicBezTo>
                    <a:pt x="73051" y="116235"/>
                    <a:pt x="72884" y="116502"/>
                    <a:pt x="72517" y="116668"/>
                  </a:cubicBezTo>
                  <a:cubicBezTo>
                    <a:pt x="72417" y="116535"/>
                    <a:pt x="72251" y="116435"/>
                    <a:pt x="72084" y="116435"/>
                  </a:cubicBezTo>
                  <a:cubicBezTo>
                    <a:pt x="72050" y="116335"/>
                    <a:pt x="71984" y="116235"/>
                    <a:pt x="71950" y="116168"/>
                  </a:cubicBezTo>
                  <a:cubicBezTo>
                    <a:pt x="71083" y="115368"/>
                    <a:pt x="70783" y="113533"/>
                    <a:pt x="70349" y="112465"/>
                  </a:cubicBezTo>
                  <a:cubicBezTo>
                    <a:pt x="70082" y="111765"/>
                    <a:pt x="69715" y="111131"/>
                    <a:pt x="69248" y="110464"/>
                  </a:cubicBezTo>
                  <a:cubicBezTo>
                    <a:pt x="69168" y="110337"/>
                    <a:pt x="69051" y="110282"/>
                    <a:pt x="68936" y="110282"/>
                  </a:cubicBezTo>
                  <a:cubicBezTo>
                    <a:pt x="68718" y="110282"/>
                    <a:pt x="68504" y="110480"/>
                    <a:pt x="68548" y="110764"/>
                  </a:cubicBezTo>
                  <a:cubicBezTo>
                    <a:pt x="68915" y="112832"/>
                    <a:pt x="69215" y="114901"/>
                    <a:pt x="69282" y="117002"/>
                  </a:cubicBezTo>
                  <a:cubicBezTo>
                    <a:pt x="69282" y="117669"/>
                    <a:pt x="69515" y="118870"/>
                    <a:pt x="69248" y="119504"/>
                  </a:cubicBezTo>
                  <a:cubicBezTo>
                    <a:pt x="69248" y="119637"/>
                    <a:pt x="69248" y="119804"/>
                    <a:pt x="69248" y="119937"/>
                  </a:cubicBezTo>
                  <a:cubicBezTo>
                    <a:pt x="68958" y="120018"/>
                    <a:pt x="68706" y="120059"/>
                    <a:pt x="68492" y="120059"/>
                  </a:cubicBezTo>
                  <a:cubicBezTo>
                    <a:pt x="67996" y="120059"/>
                    <a:pt x="67707" y="119837"/>
                    <a:pt x="67614" y="119370"/>
                  </a:cubicBezTo>
                  <a:cubicBezTo>
                    <a:pt x="67414" y="119003"/>
                    <a:pt x="67347" y="118336"/>
                    <a:pt x="67247" y="117936"/>
                  </a:cubicBezTo>
                  <a:cubicBezTo>
                    <a:pt x="67247" y="117836"/>
                    <a:pt x="67180" y="117803"/>
                    <a:pt x="67080" y="117769"/>
                  </a:cubicBezTo>
                  <a:cubicBezTo>
                    <a:pt x="67380" y="115167"/>
                    <a:pt x="66980" y="112165"/>
                    <a:pt x="66013" y="110264"/>
                  </a:cubicBezTo>
                  <a:cubicBezTo>
                    <a:pt x="65935" y="110119"/>
                    <a:pt x="65816" y="110060"/>
                    <a:pt x="65697" y="110060"/>
                  </a:cubicBezTo>
                  <a:cubicBezTo>
                    <a:pt x="65457" y="110060"/>
                    <a:pt x="65212" y="110297"/>
                    <a:pt x="65279" y="110564"/>
                  </a:cubicBezTo>
                  <a:cubicBezTo>
                    <a:pt x="65579" y="112465"/>
                    <a:pt x="66080" y="114233"/>
                    <a:pt x="66046" y="116201"/>
                  </a:cubicBezTo>
                  <a:cubicBezTo>
                    <a:pt x="66046" y="117169"/>
                    <a:pt x="65946" y="118136"/>
                    <a:pt x="65779" y="119070"/>
                  </a:cubicBezTo>
                  <a:cubicBezTo>
                    <a:pt x="65713" y="119504"/>
                    <a:pt x="65613" y="119937"/>
                    <a:pt x="65479" y="120371"/>
                  </a:cubicBezTo>
                  <a:cubicBezTo>
                    <a:pt x="64959" y="120657"/>
                    <a:pt x="64524" y="120802"/>
                    <a:pt x="64174" y="120802"/>
                  </a:cubicBezTo>
                  <a:cubicBezTo>
                    <a:pt x="63627" y="120802"/>
                    <a:pt x="63287" y="120449"/>
                    <a:pt x="63144" y="119737"/>
                  </a:cubicBezTo>
                  <a:cubicBezTo>
                    <a:pt x="63945" y="116835"/>
                    <a:pt x="63544" y="112699"/>
                    <a:pt x="61543" y="110864"/>
                  </a:cubicBezTo>
                  <a:cubicBezTo>
                    <a:pt x="61488" y="110819"/>
                    <a:pt x="61424" y="110798"/>
                    <a:pt x="61361" y="110798"/>
                  </a:cubicBezTo>
                  <a:cubicBezTo>
                    <a:pt x="61191" y="110798"/>
                    <a:pt x="61027" y="110946"/>
                    <a:pt x="61076" y="111165"/>
                  </a:cubicBezTo>
                  <a:cubicBezTo>
                    <a:pt x="61543" y="112766"/>
                    <a:pt x="62077" y="114233"/>
                    <a:pt x="62277" y="115935"/>
                  </a:cubicBezTo>
                  <a:cubicBezTo>
                    <a:pt x="62444" y="117002"/>
                    <a:pt x="62410" y="117869"/>
                    <a:pt x="62177" y="118937"/>
                  </a:cubicBezTo>
                  <a:cubicBezTo>
                    <a:pt x="62077" y="119337"/>
                    <a:pt x="61977" y="119737"/>
                    <a:pt x="61843" y="120138"/>
                  </a:cubicBezTo>
                  <a:cubicBezTo>
                    <a:pt x="61545" y="120187"/>
                    <a:pt x="61275" y="120214"/>
                    <a:pt x="61034" y="120214"/>
                  </a:cubicBezTo>
                  <a:cubicBezTo>
                    <a:pt x="60628" y="120214"/>
                    <a:pt x="60306" y="120138"/>
                    <a:pt x="60075" y="119971"/>
                  </a:cubicBezTo>
                  <a:cubicBezTo>
                    <a:pt x="60275" y="117402"/>
                    <a:pt x="60609" y="113600"/>
                    <a:pt x="58307" y="112299"/>
                  </a:cubicBezTo>
                  <a:lnTo>
                    <a:pt x="58374" y="112265"/>
                  </a:lnTo>
                  <a:cubicBezTo>
                    <a:pt x="58724" y="112075"/>
                    <a:pt x="58589" y="111460"/>
                    <a:pt x="58200" y="111460"/>
                  </a:cubicBezTo>
                  <a:cubicBezTo>
                    <a:pt x="58181" y="111460"/>
                    <a:pt x="58161" y="111462"/>
                    <a:pt x="58141" y="111465"/>
                  </a:cubicBezTo>
                  <a:cubicBezTo>
                    <a:pt x="57640" y="111498"/>
                    <a:pt x="57307" y="111665"/>
                    <a:pt x="57040" y="111865"/>
                  </a:cubicBezTo>
                  <a:cubicBezTo>
                    <a:pt x="56973" y="111865"/>
                    <a:pt x="56873" y="111832"/>
                    <a:pt x="56773" y="111832"/>
                  </a:cubicBezTo>
                  <a:cubicBezTo>
                    <a:pt x="56539" y="111832"/>
                    <a:pt x="56439" y="112199"/>
                    <a:pt x="56639" y="112299"/>
                  </a:cubicBezTo>
                  <a:cubicBezTo>
                    <a:pt x="56473" y="112566"/>
                    <a:pt x="56306" y="112899"/>
                    <a:pt x="56139" y="113266"/>
                  </a:cubicBezTo>
                  <a:cubicBezTo>
                    <a:pt x="55705" y="114267"/>
                    <a:pt x="55305" y="115301"/>
                    <a:pt x="54771" y="116201"/>
                  </a:cubicBezTo>
                  <a:cubicBezTo>
                    <a:pt x="54540" y="116617"/>
                    <a:pt x="53733" y="117674"/>
                    <a:pt x="53325" y="117674"/>
                  </a:cubicBezTo>
                  <a:cubicBezTo>
                    <a:pt x="53144" y="117674"/>
                    <a:pt x="53042" y="117466"/>
                    <a:pt x="53104" y="116902"/>
                  </a:cubicBezTo>
                  <a:cubicBezTo>
                    <a:pt x="53170" y="116201"/>
                    <a:pt x="53871" y="115368"/>
                    <a:pt x="54071" y="114667"/>
                  </a:cubicBezTo>
                  <a:cubicBezTo>
                    <a:pt x="54371" y="113700"/>
                    <a:pt x="54471" y="112732"/>
                    <a:pt x="54838" y="111765"/>
                  </a:cubicBezTo>
                  <a:cubicBezTo>
                    <a:pt x="55305" y="110664"/>
                    <a:pt x="55772" y="109730"/>
                    <a:pt x="56639" y="108896"/>
                  </a:cubicBezTo>
                  <a:cubicBezTo>
                    <a:pt x="57240" y="108362"/>
                    <a:pt x="57674" y="107929"/>
                    <a:pt x="58107" y="107328"/>
                  </a:cubicBezTo>
                  <a:cubicBezTo>
                    <a:pt x="58141" y="107328"/>
                    <a:pt x="58207" y="107328"/>
                    <a:pt x="58241" y="107295"/>
                  </a:cubicBezTo>
                  <a:cubicBezTo>
                    <a:pt x="59575" y="106695"/>
                    <a:pt x="60842" y="105794"/>
                    <a:pt x="62344" y="105727"/>
                  </a:cubicBezTo>
                  <a:cubicBezTo>
                    <a:pt x="62449" y="105719"/>
                    <a:pt x="62560" y="105715"/>
                    <a:pt x="62674" y="105715"/>
                  </a:cubicBezTo>
                  <a:close/>
                  <a:moveTo>
                    <a:pt x="112413" y="111798"/>
                  </a:moveTo>
                  <a:cubicBezTo>
                    <a:pt x="112479" y="112532"/>
                    <a:pt x="112579" y="113266"/>
                    <a:pt x="112646" y="114000"/>
                  </a:cubicBezTo>
                  <a:cubicBezTo>
                    <a:pt x="111645" y="114200"/>
                    <a:pt x="110645" y="114400"/>
                    <a:pt x="109611" y="114567"/>
                  </a:cubicBezTo>
                  <a:cubicBezTo>
                    <a:pt x="107576" y="114901"/>
                    <a:pt x="105541" y="115201"/>
                    <a:pt x="103540" y="115701"/>
                  </a:cubicBezTo>
                  <a:cubicBezTo>
                    <a:pt x="99537" y="116702"/>
                    <a:pt x="95834" y="118403"/>
                    <a:pt x="93099" y="121572"/>
                  </a:cubicBezTo>
                  <a:cubicBezTo>
                    <a:pt x="92565" y="122172"/>
                    <a:pt x="92098" y="122806"/>
                    <a:pt x="91664" y="123440"/>
                  </a:cubicBezTo>
                  <a:cubicBezTo>
                    <a:pt x="91664" y="123407"/>
                    <a:pt x="91664" y="123340"/>
                    <a:pt x="91664" y="123273"/>
                  </a:cubicBezTo>
                  <a:cubicBezTo>
                    <a:pt x="91731" y="122539"/>
                    <a:pt x="91798" y="121839"/>
                    <a:pt x="91965" y="121138"/>
                  </a:cubicBezTo>
                  <a:cubicBezTo>
                    <a:pt x="92265" y="119904"/>
                    <a:pt x="92765" y="118670"/>
                    <a:pt x="93566" y="117703"/>
                  </a:cubicBezTo>
                  <a:cubicBezTo>
                    <a:pt x="95434" y="115501"/>
                    <a:pt x="98403" y="114567"/>
                    <a:pt x="101105" y="113967"/>
                  </a:cubicBezTo>
                  <a:cubicBezTo>
                    <a:pt x="104440" y="113266"/>
                    <a:pt x="107809" y="112732"/>
                    <a:pt x="111145" y="112065"/>
                  </a:cubicBezTo>
                  <a:cubicBezTo>
                    <a:pt x="111545" y="111965"/>
                    <a:pt x="111979" y="111865"/>
                    <a:pt x="112413" y="111798"/>
                  </a:cubicBezTo>
                  <a:close/>
                  <a:moveTo>
                    <a:pt x="115582" y="135582"/>
                  </a:moveTo>
                  <a:cubicBezTo>
                    <a:pt x="115715" y="136349"/>
                    <a:pt x="115848" y="137116"/>
                    <a:pt x="115982" y="137884"/>
                  </a:cubicBezTo>
                  <a:cubicBezTo>
                    <a:pt x="115415" y="137884"/>
                    <a:pt x="114848" y="137884"/>
                    <a:pt x="114281" y="137917"/>
                  </a:cubicBezTo>
                  <a:cubicBezTo>
                    <a:pt x="113780" y="137917"/>
                    <a:pt x="113313" y="137917"/>
                    <a:pt x="112846" y="138017"/>
                  </a:cubicBezTo>
                  <a:cubicBezTo>
                    <a:pt x="112713" y="138050"/>
                    <a:pt x="112579" y="138084"/>
                    <a:pt x="112446" y="138150"/>
                  </a:cubicBezTo>
                  <a:cubicBezTo>
                    <a:pt x="112313" y="137550"/>
                    <a:pt x="112179" y="136916"/>
                    <a:pt x="111979" y="136349"/>
                  </a:cubicBezTo>
                  <a:cubicBezTo>
                    <a:pt x="112913" y="136182"/>
                    <a:pt x="113814" y="136016"/>
                    <a:pt x="114714" y="135815"/>
                  </a:cubicBezTo>
                  <a:cubicBezTo>
                    <a:pt x="115014" y="135715"/>
                    <a:pt x="115315" y="135649"/>
                    <a:pt x="115582" y="135582"/>
                  </a:cubicBezTo>
                  <a:close/>
                  <a:moveTo>
                    <a:pt x="112579" y="138984"/>
                  </a:moveTo>
                  <a:cubicBezTo>
                    <a:pt x="112613" y="138984"/>
                    <a:pt x="112646" y="139018"/>
                    <a:pt x="112679" y="139018"/>
                  </a:cubicBezTo>
                  <a:cubicBezTo>
                    <a:pt x="112679" y="139118"/>
                    <a:pt x="112679" y="139218"/>
                    <a:pt x="112646" y="139318"/>
                  </a:cubicBezTo>
                  <a:cubicBezTo>
                    <a:pt x="112646" y="139218"/>
                    <a:pt x="112613" y="139084"/>
                    <a:pt x="112579" y="138984"/>
                  </a:cubicBezTo>
                  <a:close/>
                  <a:moveTo>
                    <a:pt x="41929" y="134425"/>
                  </a:moveTo>
                  <a:cubicBezTo>
                    <a:pt x="43706" y="134425"/>
                    <a:pt x="45485" y="134452"/>
                    <a:pt x="47266" y="134515"/>
                  </a:cubicBezTo>
                  <a:cubicBezTo>
                    <a:pt x="48200" y="134548"/>
                    <a:pt x="49167" y="134581"/>
                    <a:pt x="50135" y="134648"/>
                  </a:cubicBezTo>
                  <a:cubicBezTo>
                    <a:pt x="50502" y="134681"/>
                    <a:pt x="50935" y="134748"/>
                    <a:pt x="51369" y="134781"/>
                  </a:cubicBezTo>
                  <a:cubicBezTo>
                    <a:pt x="51502" y="135949"/>
                    <a:pt x="51636" y="137150"/>
                    <a:pt x="51769" y="138317"/>
                  </a:cubicBezTo>
                  <a:lnTo>
                    <a:pt x="51336" y="138317"/>
                  </a:lnTo>
                  <a:cubicBezTo>
                    <a:pt x="50769" y="138317"/>
                    <a:pt x="50235" y="138351"/>
                    <a:pt x="49668" y="138351"/>
                  </a:cubicBezTo>
                  <a:cubicBezTo>
                    <a:pt x="48567" y="138384"/>
                    <a:pt x="47466" y="138417"/>
                    <a:pt x="46365" y="138484"/>
                  </a:cubicBezTo>
                  <a:cubicBezTo>
                    <a:pt x="44197" y="138551"/>
                    <a:pt x="42062" y="138651"/>
                    <a:pt x="39928" y="138718"/>
                  </a:cubicBezTo>
                  <a:cubicBezTo>
                    <a:pt x="37793" y="138818"/>
                    <a:pt x="35658" y="138884"/>
                    <a:pt x="33490" y="138951"/>
                  </a:cubicBezTo>
                  <a:cubicBezTo>
                    <a:pt x="31488" y="139051"/>
                    <a:pt x="29387" y="138984"/>
                    <a:pt x="27419" y="139351"/>
                  </a:cubicBezTo>
                  <a:cubicBezTo>
                    <a:pt x="27452" y="137850"/>
                    <a:pt x="27485" y="136316"/>
                    <a:pt x="27519" y="134815"/>
                  </a:cubicBezTo>
                  <a:cubicBezTo>
                    <a:pt x="32318" y="134620"/>
                    <a:pt x="37117" y="134425"/>
                    <a:pt x="41929" y="134425"/>
                  </a:cubicBezTo>
                  <a:close/>
                  <a:moveTo>
                    <a:pt x="35546" y="0"/>
                  </a:moveTo>
                  <a:cubicBezTo>
                    <a:pt x="32341" y="0"/>
                    <a:pt x="29095" y="729"/>
                    <a:pt x="26184" y="1953"/>
                  </a:cubicBezTo>
                  <a:cubicBezTo>
                    <a:pt x="24050" y="2854"/>
                    <a:pt x="22115" y="4155"/>
                    <a:pt x="20781" y="6056"/>
                  </a:cubicBezTo>
                  <a:cubicBezTo>
                    <a:pt x="19646" y="7757"/>
                    <a:pt x="19079" y="9892"/>
                    <a:pt x="19613" y="11893"/>
                  </a:cubicBezTo>
                  <a:cubicBezTo>
                    <a:pt x="18846" y="12060"/>
                    <a:pt x="18079" y="12727"/>
                    <a:pt x="17712" y="13294"/>
                  </a:cubicBezTo>
                  <a:cubicBezTo>
                    <a:pt x="17078" y="14195"/>
                    <a:pt x="16944" y="15396"/>
                    <a:pt x="17011" y="16463"/>
                  </a:cubicBezTo>
                  <a:cubicBezTo>
                    <a:pt x="17078" y="17731"/>
                    <a:pt x="17411" y="18965"/>
                    <a:pt x="17812" y="20166"/>
                  </a:cubicBezTo>
                  <a:cubicBezTo>
                    <a:pt x="18179" y="21167"/>
                    <a:pt x="18546" y="22167"/>
                    <a:pt x="18979" y="23135"/>
                  </a:cubicBezTo>
                  <a:cubicBezTo>
                    <a:pt x="17912" y="24069"/>
                    <a:pt x="17278" y="25603"/>
                    <a:pt x="17545" y="26938"/>
                  </a:cubicBezTo>
                  <a:cubicBezTo>
                    <a:pt x="17876" y="28835"/>
                    <a:pt x="19784" y="30188"/>
                    <a:pt x="21673" y="30188"/>
                  </a:cubicBezTo>
                  <a:cubicBezTo>
                    <a:pt x="21877" y="30188"/>
                    <a:pt x="22080" y="30172"/>
                    <a:pt x="22282" y="30140"/>
                  </a:cubicBezTo>
                  <a:cubicBezTo>
                    <a:pt x="22715" y="32875"/>
                    <a:pt x="23749" y="35510"/>
                    <a:pt x="25617" y="37578"/>
                  </a:cubicBezTo>
                  <a:cubicBezTo>
                    <a:pt x="26284" y="38346"/>
                    <a:pt x="27118" y="39046"/>
                    <a:pt x="28019" y="39613"/>
                  </a:cubicBezTo>
                  <a:cubicBezTo>
                    <a:pt x="27919" y="39913"/>
                    <a:pt x="27986" y="40147"/>
                    <a:pt x="28019" y="40447"/>
                  </a:cubicBezTo>
                  <a:cubicBezTo>
                    <a:pt x="28086" y="40714"/>
                    <a:pt x="28086" y="41014"/>
                    <a:pt x="28119" y="41281"/>
                  </a:cubicBezTo>
                  <a:cubicBezTo>
                    <a:pt x="28119" y="41381"/>
                    <a:pt x="28119" y="41515"/>
                    <a:pt x="28119" y="41615"/>
                  </a:cubicBezTo>
                  <a:cubicBezTo>
                    <a:pt x="26918" y="41715"/>
                    <a:pt x="25717" y="42615"/>
                    <a:pt x="25017" y="43516"/>
                  </a:cubicBezTo>
                  <a:cubicBezTo>
                    <a:pt x="24016" y="44717"/>
                    <a:pt x="23683" y="46285"/>
                    <a:pt x="23449" y="47819"/>
                  </a:cubicBezTo>
                  <a:cubicBezTo>
                    <a:pt x="21881" y="48453"/>
                    <a:pt x="20314" y="49053"/>
                    <a:pt x="18746" y="49687"/>
                  </a:cubicBezTo>
                  <a:cubicBezTo>
                    <a:pt x="17245" y="50288"/>
                    <a:pt x="15677" y="50855"/>
                    <a:pt x="14209" y="51589"/>
                  </a:cubicBezTo>
                  <a:cubicBezTo>
                    <a:pt x="11774" y="52856"/>
                    <a:pt x="9873" y="54791"/>
                    <a:pt x="8438" y="57092"/>
                  </a:cubicBezTo>
                  <a:cubicBezTo>
                    <a:pt x="6971" y="59427"/>
                    <a:pt x="6037" y="62029"/>
                    <a:pt x="5236" y="64631"/>
                  </a:cubicBezTo>
                  <a:cubicBezTo>
                    <a:pt x="4802" y="65965"/>
                    <a:pt x="4335" y="67333"/>
                    <a:pt x="4002" y="68734"/>
                  </a:cubicBezTo>
                  <a:cubicBezTo>
                    <a:pt x="3802" y="69501"/>
                    <a:pt x="3735" y="70335"/>
                    <a:pt x="3568" y="71136"/>
                  </a:cubicBezTo>
                  <a:cubicBezTo>
                    <a:pt x="3435" y="72003"/>
                    <a:pt x="3268" y="72837"/>
                    <a:pt x="3101" y="73704"/>
                  </a:cubicBezTo>
                  <a:cubicBezTo>
                    <a:pt x="2701" y="75606"/>
                    <a:pt x="2201" y="77507"/>
                    <a:pt x="1700" y="79375"/>
                  </a:cubicBezTo>
                  <a:cubicBezTo>
                    <a:pt x="1167" y="81210"/>
                    <a:pt x="499" y="83044"/>
                    <a:pt x="66" y="84912"/>
                  </a:cubicBezTo>
                  <a:cubicBezTo>
                    <a:pt x="1" y="85173"/>
                    <a:pt x="218" y="85362"/>
                    <a:pt x="432" y="85362"/>
                  </a:cubicBezTo>
                  <a:cubicBezTo>
                    <a:pt x="548" y="85362"/>
                    <a:pt x="663" y="85308"/>
                    <a:pt x="733" y="85179"/>
                  </a:cubicBezTo>
                  <a:cubicBezTo>
                    <a:pt x="1500" y="83812"/>
                    <a:pt x="2067" y="82244"/>
                    <a:pt x="2568" y="80743"/>
                  </a:cubicBezTo>
                  <a:cubicBezTo>
                    <a:pt x="3101" y="79142"/>
                    <a:pt x="3602" y="77474"/>
                    <a:pt x="3969" y="75806"/>
                  </a:cubicBezTo>
                  <a:cubicBezTo>
                    <a:pt x="4369" y="74205"/>
                    <a:pt x="4702" y="72570"/>
                    <a:pt x="4969" y="70936"/>
                  </a:cubicBezTo>
                  <a:cubicBezTo>
                    <a:pt x="5069" y="70135"/>
                    <a:pt x="5169" y="69335"/>
                    <a:pt x="5403" y="68567"/>
                  </a:cubicBezTo>
                  <a:cubicBezTo>
                    <a:pt x="5636" y="67900"/>
                    <a:pt x="5837" y="67233"/>
                    <a:pt x="6037" y="66533"/>
                  </a:cubicBezTo>
                  <a:cubicBezTo>
                    <a:pt x="7438" y="61696"/>
                    <a:pt x="9206" y="56158"/>
                    <a:pt x="13642" y="53223"/>
                  </a:cubicBezTo>
                  <a:cubicBezTo>
                    <a:pt x="15143" y="52256"/>
                    <a:pt x="16844" y="51589"/>
                    <a:pt x="18479" y="50921"/>
                  </a:cubicBezTo>
                  <a:cubicBezTo>
                    <a:pt x="20080" y="50254"/>
                    <a:pt x="21681" y="49587"/>
                    <a:pt x="23282" y="48920"/>
                  </a:cubicBezTo>
                  <a:lnTo>
                    <a:pt x="23282" y="48920"/>
                  </a:lnTo>
                  <a:cubicBezTo>
                    <a:pt x="22749" y="52923"/>
                    <a:pt x="22315" y="56926"/>
                    <a:pt x="21815" y="60929"/>
                  </a:cubicBezTo>
                  <a:cubicBezTo>
                    <a:pt x="21789" y="61180"/>
                    <a:pt x="22029" y="61355"/>
                    <a:pt x="22249" y="61355"/>
                  </a:cubicBezTo>
                  <a:cubicBezTo>
                    <a:pt x="22321" y="61355"/>
                    <a:pt x="22391" y="61337"/>
                    <a:pt x="22448" y="61295"/>
                  </a:cubicBezTo>
                  <a:cubicBezTo>
                    <a:pt x="23983" y="60228"/>
                    <a:pt x="25551" y="59094"/>
                    <a:pt x="27419" y="58694"/>
                  </a:cubicBezTo>
                  <a:cubicBezTo>
                    <a:pt x="27842" y="58601"/>
                    <a:pt x="28279" y="58553"/>
                    <a:pt x="28713" y="58553"/>
                  </a:cubicBezTo>
                  <a:cubicBezTo>
                    <a:pt x="29852" y="58553"/>
                    <a:pt x="30977" y="58888"/>
                    <a:pt x="31822" y="59661"/>
                  </a:cubicBezTo>
                  <a:cubicBezTo>
                    <a:pt x="31655" y="60061"/>
                    <a:pt x="31488" y="60428"/>
                    <a:pt x="31321" y="60828"/>
                  </a:cubicBezTo>
                  <a:cubicBezTo>
                    <a:pt x="30954" y="61762"/>
                    <a:pt x="30588" y="62730"/>
                    <a:pt x="30221" y="63664"/>
                  </a:cubicBezTo>
                  <a:cubicBezTo>
                    <a:pt x="30054" y="64097"/>
                    <a:pt x="29887" y="64531"/>
                    <a:pt x="29620" y="64931"/>
                  </a:cubicBezTo>
                  <a:cubicBezTo>
                    <a:pt x="29353" y="65332"/>
                    <a:pt x="28953" y="65665"/>
                    <a:pt x="28653" y="66032"/>
                  </a:cubicBezTo>
                  <a:cubicBezTo>
                    <a:pt x="28019" y="66799"/>
                    <a:pt x="27419" y="67633"/>
                    <a:pt x="26718" y="68367"/>
                  </a:cubicBezTo>
                  <a:cubicBezTo>
                    <a:pt x="25984" y="69134"/>
                    <a:pt x="25117" y="69835"/>
                    <a:pt x="24250" y="70502"/>
                  </a:cubicBezTo>
                  <a:cubicBezTo>
                    <a:pt x="21181" y="72837"/>
                    <a:pt x="18112" y="75139"/>
                    <a:pt x="15210" y="77707"/>
                  </a:cubicBezTo>
                  <a:cubicBezTo>
                    <a:pt x="15177" y="76873"/>
                    <a:pt x="15177" y="76073"/>
                    <a:pt x="15143" y="75239"/>
                  </a:cubicBezTo>
                  <a:cubicBezTo>
                    <a:pt x="15110" y="74038"/>
                    <a:pt x="15076" y="72837"/>
                    <a:pt x="14910" y="71636"/>
                  </a:cubicBezTo>
                  <a:cubicBezTo>
                    <a:pt x="14910" y="71501"/>
                    <a:pt x="14786" y="71410"/>
                    <a:pt x="14669" y="71410"/>
                  </a:cubicBezTo>
                  <a:cubicBezTo>
                    <a:pt x="14585" y="71410"/>
                    <a:pt x="14504" y="71457"/>
                    <a:pt x="14476" y="71569"/>
                  </a:cubicBezTo>
                  <a:cubicBezTo>
                    <a:pt x="14309" y="72770"/>
                    <a:pt x="14243" y="73971"/>
                    <a:pt x="14176" y="75172"/>
                  </a:cubicBezTo>
                  <a:cubicBezTo>
                    <a:pt x="14076" y="76406"/>
                    <a:pt x="14009" y="77607"/>
                    <a:pt x="13909" y="78841"/>
                  </a:cubicBezTo>
                  <a:cubicBezTo>
                    <a:pt x="11207" y="81310"/>
                    <a:pt x="8572" y="83912"/>
                    <a:pt x="6137" y="86680"/>
                  </a:cubicBezTo>
                  <a:cubicBezTo>
                    <a:pt x="5169" y="86514"/>
                    <a:pt x="4202" y="86313"/>
                    <a:pt x="3235" y="86080"/>
                  </a:cubicBezTo>
                  <a:cubicBezTo>
                    <a:pt x="3235" y="86013"/>
                    <a:pt x="3235" y="85946"/>
                    <a:pt x="3235" y="85880"/>
                  </a:cubicBezTo>
                  <a:cubicBezTo>
                    <a:pt x="3252" y="85521"/>
                    <a:pt x="2997" y="85346"/>
                    <a:pt x="2732" y="85346"/>
                  </a:cubicBezTo>
                  <a:cubicBezTo>
                    <a:pt x="2479" y="85346"/>
                    <a:pt x="2216" y="85504"/>
                    <a:pt x="2167" y="85813"/>
                  </a:cubicBezTo>
                  <a:cubicBezTo>
                    <a:pt x="1600" y="85680"/>
                    <a:pt x="1066" y="85546"/>
                    <a:pt x="533" y="85379"/>
                  </a:cubicBezTo>
                  <a:cubicBezTo>
                    <a:pt x="512" y="85375"/>
                    <a:pt x="491" y="85372"/>
                    <a:pt x="471" y="85372"/>
                  </a:cubicBezTo>
                  <a:cubicBezTo>
                    <a:pt x="207" y="85372"/>
                    <a:pt x="51" y="85756"/>
                    <a:pt x="299" y="85880"/>
                  </a:cubicBezTo>
                  <a:cubicBezTo>
                    <a:pt x="900" y="86180"/>
                    <a:pt x="1500" y="86480"/>
                    <a:pt x="2101" y="86714"/>
                  </a:cubicBezTo>
                  <a:cubicBezTo>
                    <a:pt x="1900" y="89949"/>
                    <a:pt x="1934" y="93218"/>
                    <a:pt x="2501" y="96387"/>
                  </a:cubicBezTo>
                  <a:cubicBezTo>
                    <a:pt x="2634" y="97088"/>
                    <a:pt x="2801" y="97755"/>
                    <a:pt x="3101" y="98389"/>
                  </a:cubicBezTo>
                  <a:cubicBezTo>
                    <a:pt x="3301" y="98822"/>
                    <a:pt x="3535" y="99323"/>
                    <a:pt x="3902" y="99656"/>
                  </a:cubicBezTo>
                  <a:cubicBezTo>
                    <a:pt x="4402" y="100090"/>
                    <a:pt x="5036" y="100357"/>
                    <a:pt x="5636" y="100557"/>
                  </a:cubicBezTo>
                  <a:cubicBezTo>
                    <a:pt x="6451" y="100836"/>
                    <a:pt x="7296" y="100963"/>
                    <a:pt x="8143" y="100963"/>
                  </a:cubicBezTo>
                  <a:cubicBezTo>
                    <a:pt x="9931" y="100963"/>
                    <a:pt x="11725" y="100395"/>
                    <a:pt x="13242" y="99489"/>
                  </a:cubicBezTo>
                  <a:cubicBezTo>
                    <a:pt x="14476" y="98756"/>
                    <a:pt x="15577" y="97788"/>
                    <a:pt x="16578" y="96754"/>
                  </a:cubicBezTo>
                  <a:lnTo>
                    <a:pt x="16578" y="96754"/>
                  </a:lnTo>
                  <a:cubicBezTo>
                    <a:pt x="16344" y="99323"/>
                    <a:pt x="16377" y="101958"/>
                    <a:pt x="15610" y="104460"/>
                  </a:cubicBezTo>
                  <a:cubicBezTo>
                    <a:pt x="15210" y="105661"/>
                    <a:pt x="14643" y="106795"/>
                    <a:pt x="14009" y="107895"/>
                  </a:cubicBezTo>
                  <a:cubicBezTo>
                    <a:pt x="13675" y="108463"/>
                    <a:pt x="13342" y="108996"/>
                    <a:pt x="12975" y="109563"/>
                  </a:cubicBezTo>
                  <a:cubicBezTo>
                    <a:pt x="12675" y="109997"/>
                    <a:pt x="12141" y="110531"/>
                    <a:pt x="12141" y="111098"/>
                  </a:cubicBezTo>
                  <a:cubicBezTo>
                    <a:pt x="12141" y="111265"/>
                    <a:pt x="12274" y="111431"/>
                    <a:pt x="12441" y="111431"/>
                  </a:cubicBezTo>
                  <a:cubicBezTo>
                    <a:pt x="12341" y="111498"/>
                    <a:pt x="12241" y="111598"/>
                    <a:pt x="12141" y="111665"/>
                  </a:cubicBezTo>
                  <a:cubicBezTo>
                    <a:pt x="11441" y="112099"/>
                    <a:pt x="10773" y="112532"/>
                    <a:pt x="10173" y="113066"/>
                  </a:cubicBezTo>
                  <a:cubicBezTo>
                    <a:pt x="8939" y="114133"/>
                    <a:pt x="7938" y="115468"/>
                    <a:pt x="7104" y="116869"/>
                  </a:cubicBezTo>
                  <a:cubicBezTo>
                    <a:pt x="5370" y="119904"/>
                    <a:pt x="4569" y="123340"/>
                    <a:pt x="4102" y="126776"/>
                  </a:cubicBezTo>
                  <a:cubicBezTo>
                    <a:pt x="3568" y="130478"/>
                    <a:pt x="3301" y="134214"/>
                    <a:pt x="3268" y="137984"/>
                  </a:cubicBezTo>
                  <a:cubicBezTo>
                    <a:pt x="3235" y="139852"/>
                    <a:pt x="3301" y="141686"/>
                    <a:pt x="3435" y="143554"/>
                  </a:cubicBezTo>
                  <a:cubicBezTo>
                    <a:pt x="3468" y="144488"/>
                    <a:pt x="3535" y="145422"/>
                    <a:pt x="3635" y="146390"/>
                  </a:cubicBezTo>
                  <a:cubicBezTo>
                    <a:pt x="3702" y="147290"/>
                    <a:pt x="3835" y="148258"/>
                    <a:pt x="3835" y="149158"/>
                  </a:cubicBezTo>
                  <a:cubicBezTo>
                    <a:pt x="3802" y="149625"/>
                    <a:pt x="3735" y="150059"/>
                    <a:pt x="3735" y="150493"/>
                  </a:cubicBezTo>
                  <a:cubicBezTo>
                    <a:pt x="3768" y="150993"/>
                    <a:pt x="3835" y="151493"/>
                    <a:pt x="3935" y="151994"/>
                  </a:cubicBezTo>
                  <a:cubicBezTo>
                    <a:pt x="4069" y="153061"/>
                    <a:pt x="4169" y="154129"/>
                    <a:pt x="4269" y="155196"/>
                  </a:cubicBezTo>
                  <a:cubicBezTo>
                    <a:pt x="4469" y="157331"/>
                    <a:pt x="4602" y="159466"/>
                    <a:pt x="4903" y="161601"/>
                  </a:cubicBezTo>
                  <a:cubicBezTo>
                    <a:pt x="4919" y="161801"/>
                    <a:pt x="5069" y="161901"/>
                    <a:pt x="5215" y="161901"/>
                  </a:cubicBezTo>
                  <a:cubicBezTo>
                    <a:pt x="5361" y="161901"/>
                    <a:pt x="5503" y="161801"/>
                    <a:pt x="5503" y="161601"/>
                  </a:cubicBezTo>
                  <a:cubicBezTo>
                    <a:pt x="5603" y="159766"/>
                    <a:pt x="5503" y="157965"/>
                    <a:pt x="5370" y="156130"/>
                  </a:cubicBezTo>
                  <a:cubicBezTo>
                    <a:pt x="5269" y="155196"/>
                    <a:pt x="5203" y="154295"/>
                    <a:pt x="5103" y="153361"/>
                  </a:cubicBezTo>
                  <a:cubicBezTo>
                    <a:pt x="5003" y="152461"/>
                    <a:pt x="4836" y="151593"/>
                    <a:pt x="4769" y="150693"/>
                  </a:cubicBezTo>
                  <a:cubicBezTo>
                    <a:pt x="4736" y="150293"/>
                    <a:pt x="4769" y="149926"/>
                    <a:pt x="4802" y="149525"/>
                  </a:cubicBezTo>
                  <a:cubicBezTo>
                    <a:pt x="4869" y="149092"/>
                    <a:pt x="4802" y="148625"/>
                    <a:pt x="4769" y="148191"/>
                  </a:cubicBezTo>
                  <a:cubicBezTo>
                    <a:pt x="4702" y="147290"/>
                    <a:pt x="4636" y="146390"/>
                    <a:pt x="4569" y="145456"/>
                  </a:cubicBezTo>
                  <a:cubicBezTo>
                    <a:pt x="4436" y="143654"/>
                    <a:pt x="4335" y="141820"/>
                    <a:pt x="4302" y="140018"/>
                  </a:cubicBezTo>
                  <a:cubicBezTo>
                    <a:pt x="4202" y="136349"/>
                    <a:pt x="4436" y="132680"/>
                    <a:pt x="4836" y="129044"/>
                  </a:cubicBezTo>
                  <a:cubicBezTo>
                    <a:pt x="5236" y="125608"/>
                    <a:pt x="5770" y="122106"/>
                    <a:pt x="7171" y="118903"/>
                  </a:cubicBezTo>
                  <a:cubicBezTo>
                    <a:pt x="7905" y="117236"/>
                    <a:pt x="8905" y="115634"/>
                    <a:pt x="10140" y="114300"/>
                  </a:cubicBezTo>
                  <a:cubicBezTo>
                    <a:pt x="10773" y="113600"/>
                    <a:pt x="11507" y="112999"/>
                    <a:pt x="12274" y="112432"/>
                  </a:cubicBezTo>
                  <a:cubicBezTo>
                    <a:pt x="12508" y="112265"/>
                    <a:pt x="12741" y="112065"/>
                    <a:pt x="12942" y="111898"/>
                  </a:cubicBezTo>
                  <a:cubicBezTo>
                    <a:pt x="14142" y="111365"/>
                    <a:pt x="15310" y="110831"/>
                    <a:pt x="16544" y="110497"/>
                  </a:cubicBezTo>
                  <a:cubicBezTo>
                    <a:pt x="17945" y="110130"/>
                    <a:pt x="19346" y="109930"/>
                    <a:pt x="20747" y="109864"/>
                  </a:cubicBezTo>
                  <a:cubicBezTo>
                    <a:pt x="21183" y="109843"/>
                    <a:pt x="21618" y="109834"/>
                    <a:pt x="22052" y="109834"/>
                  </a:cubicBezTo>
                  <a:cubicBezTo>
                    <a:pt x="24477" y="109834"/>
                    <a:pt x="26877" y="110130"/>
                    <a:pt x="29253" y="110497"/>
                  </a:cubicBezTo>
                  <a:cubicBezTo>
                    <a:pt x="32289" y="110931"/>
                    <a:pt x="35358" y="111365"/>
                    <a:pt x="38426" y="111431"/>
                  </a:cubicBezTo>
                  <a:cubicBezTo>
                    <a:pt x="38508" y="111432"/>
                    <a:pt x="38590" y="111433"/>
                    <a:pt x="38671" y="111433"/>
                  </a:cubicBezTo>
                  <a:cubicBezTo>
                    <a:pt x="41820" y="111433"/>
                    <a:pt x="44877" y="110809"/>
                    <a:pt x="47933" y="109964"/>
                  </a:cubicBezTo>
                  <a:cubicBezTo>
                    <a:pt x="50835" y="109130"/>
                    <a:pt x="53704" y="108129"/>
                    <a:pt x="56673" y="107529"/>
                  </a:cubicBezTo>
                  <a:lnTo>
                    <a:pt x="56673" y="107529"/>
                  </a:lnTo>
                  <a:cubicBezTo>
                    <a:pt x="56072" y="107962"/>
                    <a:pt x="55505" y="108362"/>
                    <a:pt x="55038" y="108896"/>
                  </a:cubicBezTo>
                  <a:cubicBezTo>
                    <a:pt x="54204" y="109897"/>
                    <a:pt x="53537" y="111398"/>
                    <a:pt x="53170" y="112666"/>
                  </a:cubicBezTo>
                  <a:cubicBezTo>
                    <a:pt x="53037" y="113099"/>
                    <a:pt x="52903" y="113533"/>
                    <a:pt x="52770" y="113967"/>
                  </a:cubicBezTo>
                  <a:cubicBezTo>
                    <a:pt x="52717" y="113945"/>
                    <a:pt x="52661" y="113934"/>
                    <a:pt x="52605" y="113934"/>
                  </a:cubicBezTo>
                  <a:cubicBezTo>
                    <a:pt x="52483" y="113934"/>
                    <a:pt x="52361" y="113986"/>
                    <a:pt x="52270" y="114100"/>
                  </a:cubicBezTo>
                  <a:cubicBezTo>
                    <a:pt x="50869" y="116335"/>
                    <a:pt x="50402" y="118970"/>
                    <a:pt x="50235" y="121539"/>
                  </a:cubicBezTo>
                  <a:cubicBezTo>
                    <a:pt x="50035" y="124708"/>
                    <a:pt x="50602" y="127910"/>
                    <a:pt x="50935" y="131045"/>
                  </a:cubicBezTo>
                  <a:lnTo>
                    <a:pt x="51236" y="133447"/>
                  </a:lnTo>
                  <a:cubicBezTo>
                    <a:pt x="51002" y="133447"/>
                    <a:pt x="50769" y="133447"/>
                    <a:pt x="50568" y="133414"/>
                  </a:cubicBezTo>
                  <a:cubicBezTo>
                    <a:pt x="49668" y="133347"/>
                    <a:pt x="48767" y="133314"/>
                    <a:pt x="47867" y="133247"/>
                  </a:cubicBezTo>
                  <a:cubicBezTo>
                    <a:pt x="46165" y="133180"/>
                    <a:pt x="44464" y="133114"/>
                    <a:pt x="42763" y="133080"/>
                  </a:cubicBezTo>
                  <a:cubicBezTo>
                    <a:pt x="42486" y="133077"/>
                    <a:pt x="42208" y="133076"/>
                    <a:pt x="41930" y="133076"/>
                  </a:cubicBezTo>
                  <a:cubicBezTo>
                    <a:pt x="38896" y="133076"/>
                    <a:pt x="35814" y="133242"/>
                    <a:pt x="32789" y="133547"/>
                  </a:cubicBezTo>
                  <a:cubicBezTo>
                    <a:pt x="31021" y="133747"/>
                    <a:pt x="29287" y="133981"/>
                    <a:pt x="27519" y="134281"/>
                  </a:cubicBezTo>
                  <a:cubicBezTo>
                    <a:pt x="27519" y="132813"/>
                    <a:pt x="27552" y="131312"/>
                    <a:pt x="27519" y="129811"/>
                  </a:cubicBezTo>
                  <a:cubicBezTo>
                    <a:pt x="27485" y="127810"/>
                    <a:pt x="27419" y="125775"/>
                    <a:pt x="27152" y="123774"/>
                  </a:cubicBezTo>
                  <a:cubicBezTo>
                    <a:pt x="26952" y="122406"/>
                    <a:pt x="26751" y="121005"/>
                    <a:pt x="26184" y="119737"/>
                  </a:cubicBezTo>
                  <a:cubicBezTo>
                    <a:pt x="25851" y="118970"/>
                    <a:pt x="25350" y="118336"/>
                    <a:pt x="24683" y="117803"/>
                  </a:cubicBezTo>
                  <a:cubicBezTo>
                    <a:pt x="24050" y="117302"/>
                    <a:pt x="23416" y="116835"/>
                    <a:pt x="22882" y="116201"/>
                  </a:cubicBezTo>
                  <a:cubicBezTo>
                    <a:pt x="22850" y="116161"/>
                    <a:pt x="22809" y="116144"/>
                    <a:pt x="22769" y="116144"/>
                  </a:cubicBezTo>
                  <a:cubicBezTo>
                    <a:pt x="22643" y="116144"/>
                    <a:pt x="22514" y="116309"/>
                    <a:pt x="22615" y="116435"/>
                  </a:cubicBezTo>
                  <a:cubicBezTo>
                    <a:pt x="23382" y="117569"/>
                    <a:pt x="24650" y="118270"/>
                    <a:pt x="25317" y="119504"/>
                  </a:cubicBezTo>
                  <a:cubicBezTo>
                    <a:pt x="25851" y="120538"/>
                    <a:pt x="26051" y="121772"/>
                    <a:pt x="26184" y="122940"/>
                  </a:cubicBezTo>
                  <a:cubicBezTo>
                    <a:pt x="26451" y="124841"/>
                    <a:pt x="26485" y="126776"/>
                    <a:pt x="26518" y="128710"/>
                  </a:cubicBezTo>
                  <a:cubicBezTo>
                    <a:pt x="26551" y="136182"/>
                    <a:pt x="26084" y="143721"/>
                    <a:pt x="25484" y="151160"/>
                  </a:cubicBezTo>
                  <a:cubicBezTo>
                    <a:pt x="25150" y="155196"/>
                    <a:pt x="24617" y="159232"/>
                    <a:pt x="24483" y="163268"/>
                  </a:cubicBezTo>
                  <a:cubicBezTo>
                    <a:pt x="24464" y="163568"/>
                    <a:pt x="24730" y="163742"/>
                    <a:pt x="24984" y="163742"/>
                  </a:cubicBezTo>
                  <a:cubicBezTo>
                    <a:pt x="25182" y="163742"/>
                    <a:pt x="25373" y="163636"/>
                    <a:pt x="25417" y="163402"/>
                  </a:cubicBezTo>
                  <a:cubicBezTo>
                    <a:pt x="26084" y="159833"/>
                    <a:pt x="26318" y="156197"/>
                    <a:pt x="26618" y="152594"/>
                  </a:cubicBezTo>
                  <a:cubicBezTo>
                    <a:pt x="26918" y="148725"/>
                    <a:pt x="27218" y="144889"/>
                    <a:pt x="27385" y="141019"/>
                  </a:cubicBezTo>
                  <a:cubicBezTo>
                    <a:pt x="27385" y="140619"/>
                    <a:pt x="27385" y="140252"/>
                    <a:pt x="27419" y="139852"/>
                  </a:cubicBezTo>
                  <a:cubicBezTo>
                    <a:pt x="28327" y="139988"/>
                    <a:pt x="29249" y="140028"/>
                    <a:pt x="30175" y="140028"/>
                  </a:cubicBezTo>
                  <a:cubicBezTo>
                    <a:pt x="31290" y="140028"/>
                    <a:pt x="32412" y="139970"/>
                    <a:pt x="33523" y="139952"/>
                  </a:cubicBezTo>
                  <a:cubicBezTo>
                    <a:pt x="35658" y="139952"/>
                    <a:pt x="37793" y="139918"/>
                    <a:pt x="39928" y="139885"/>
                  </a:cubicBezTo>
                  <a:cubicBezTo>
                    <a:pt x="42096" y="139852"/>
                    <a:pt x="44231" y="139852"/>
                    <a:pt x="46365" y="139818"/>
                  </a:cubicBezTo>
                  <a:cubicBezTo>
                    <a:pt x="47466" y="139818"/>
                    <a:pt x="48567" y="139818"/>
                    <a:pt x="49668" y="139785"/>
                  </a:cubicBezTo>
                  <a:cubicBezTo>
                    <a:pt x="50235" y="139752"/>
                    <a:pt x="50769" y="139752"/>
                    <a:pt x="51336" y="139718"/>
                  </a:cubicBezTo>
                  <a:lnTo>
                    <a:pt x="51936" y="139718"/>
                  </a:lnTo>
                  <a:cubicBezTo>
                    <a:pt x="52370" y="143388"/>
                    <a:pt x="52803" y="147057"/>
                    <a:pt x="53204" y="150726"/>
                  </a:cubicBezTo>
                  <a:cubicBezTo>
                    <a:pt x="53437" y="152561"/>
                    <a:pt x="53637" y="154429"/>
                    <a:pt x="53837" y="156297"/>
                  </a:cubicBezTo>
                  <a:cubicBezTo>
                    <a:pt x="54071" y="158165"/>
                    <a:pt x="54238" y="160033"/>
                    <a:pt x="54538" y="161867"/>
                  </a:cubicBezTo>
                  <a:cubicBezTo>
                    <a:pt x="54613" y="162226"/>
                    <a:pt x="54916" y="162391"/>
                    <a:pt x="55224" y="162391"/>
                  </a:cubicBezTo>
                  <a:cubicBezTo>
                    <a:pt x="55603" y="162391"/>
                    <a:pt x="55991" y="162142"/>
                    <a:pt x="55972" y="161701"/>
                  </a:cubicBezTo>
                  <a:cubicBezTo>
                    <a:pt x="55806" y="158432"/>
                    <a:pt x="55272" y="155196"/>
                    <a:pt x="54905" y="151960"/>
                  </a:cubicBezTo>
                  <a:cubicBezTo>
                    <a:pt x="54538" y="148725"/>
                    <a:pt x="54171" y="145456"/>
                    <a:pt x="53804" y="142220"/>
                  </a:cubicBezTo>
                  <a:cubicBezTo>
                    <a:pt x="53504" y="139685"/>
                    <a:pt x="53204" y="137150"/>
                    <a:pt x="52937" y="134615"/>
                  </a:cubicBezTo>
                  <a:cubicBezTo>
                    <a:pt x="52937" y="134581"/>
                    <a:pt x="52937" y="134581"/>
                    <a:pt x="52970" y="134581"/>
                  </a:cubicBezTo>
                  <a:cubicBezTo>
                    <a:pt x="53304" y="134448"/>
                    <a:pt x="53204" y="133981"/>
                    <a:pt x="52970" y="133814"/>
                  </a:cubicBezTo>
                  <a:cubicBezTo>
                    <a:pt x="52903" y="133781"/>
                    <a:pt x="52870" y="133781"/>
                    <a:pt x="52837" y="133747"/>
                  </a:cubicBezTo>
                  <a:cubicBezTo>
                    <a:pt x="52770" y="133347"/>
                    <a:pt x="52737" y="132980"/>
                    <a:pt x="52703" y="132580"/>
                  </a:cubicBezTo>
                  <a:cubicBezTo>
                    <a:pt x="52336" y="129444"/>
                    <a:pt x="51836" y="126275"/>
                    <a:pt x="51669" y="123106"/>
                  </a:cubicBezTo>
                  <a:cubicBezTo>
                    <a:pt x="51636" y="121872"/>
                    <a:pt x="51669" y="120605"/>
                    <a:pt x="51836" y="119370"/>
                  </a:cubicBezTo>
                  <a:cubicBezTo>
                    <a:pt x="52026" y="119492"/>
                    <a:pt x="52242" y="119543"/>
                    <a:pt x="52468" y="119543"/>
                  </a:cubicBezTo>
                  <a:cubicBezTo>
                    <a:pt x="53114" y="119543"/>
                    <a:pt x="53852" y="119123"/>
                    <a:pt x="54371" y="118703"/>
                  </a:cubicBezTo>
                  <a:cubicBezTo>
                    <a:pt x="55405" y="117869"/>
                    <a:pt x="55939" y="116902"/>
                    <a:pt x="56473" y="115668"/>
                  </a:cubicBezTo>
                  <a:cubicBezTo>
                    <a:pt x="56873" y="114734"/>
                    <a:pt x="57106" y="113466"/>
                    <a:pt x="57807" y="112699"/>
                  </a:cubicBezTo>
                  <a:cubicBezTo>
                    <a:pt x="59708" y="113766"/>
                    <a:pt x="59608" y="116535"/>
                    <a:pt x="59341" y="118837"/>
                  </a:cubicBezTo>
                  <a:cubicBezTo>
                    <a:pt x="59241" y="119270"/>
                    <a:pt x="59141" y="119804"/>
                    <a:pt x="59175" y="120271"/>
                  </a:cubicBezTo>
                  <a:cubicBezTo>
                    <a:pt x="59141" y="120404"/>
                    <a:pt x="59141" y="120505"/>
                    <a:pt x="59108" y="120605"/>
                  </a:cubicBezTo>
                  <a:cubicBezTo>
                    <a:pt x="59108" y="120771"/>
                    <a:pt x="59175" y="120905"/>
                    <a:pt x="59275" y="120972"/>
                  </a:cubicBezTo>
                  <a:cubicBezTo>
                    <a:pt x="59408" y="121439"/>
                    <a:pt x="59675" y="121872"/>
                    <a:pt x="60175" y="122139"/>
                  </a:cubicBezTo>
                  <a:cubicBezTo>
                    <a:pt x="60449" y="122276"/>
                    <a:pt x="60716" y="122338"/>
                    <a:pt x="60968" y="122338"/>
                  </a:cubicBezTo>
                  <a:cubicBezTo>
                    <a:pt x="61639" y="122338"/>
                    <a:pt x="62214" y="121902"/>
                    <a:pt x="62577" y="121272"/>
                  </a:cubicBezTo>
                  <a:cubicBezTo>
                    <a:pt x="62710" y="121038"/>
                    <a:pt x="62811" y="120771"/>
                    <a:pt x="62911" y="120505"/>
                  </a:cubicBezTo>
                  <a:cubicBezTo>
                    <a:pt x="63044" y="121138"/>
                    <a:pt x="63311" y="121772"/>
                    <a:pt x="63945" y="122106"/>
                  </a:cubicBezTo>
                  <a:cubicBezTo>
                    <a:pt x="64184" y="122221"/>
                    <a:pt x="64413" y="122274"/>
                    <a:pt x="64630" y="122274"/>
                  </a:cubicBezTo>
                  <a:cubicBezTo>
                    <a:pt x="65288" y="122274"/>
                    <a:pt x="65828" y="121791"/>
                    <a:pt x="66180" y="121138"/>
                  </a:cubicBezTo>
                  <a:cubicBezTo>
                    <a:pt x="66513" y="120505"/>
                    <a:pt x="66747" y="119771"/>
                    <a:pt x="66913" y="118937"/>
                  </a:cubicBezTo>
                  <a:cubicBezTo>
                    <a:pt x="67229" y="120126"/>
                    <a:pt x="67951" y="121704"/>
                    <a:pt x="68809" y="121704"/>
                  </a:cubicBezTo>
                  <a:cubicBezTo>
                    <a:pt x="69130" y="121704"/>
                    <a:pt x="69470" y="121483"/>
                    <a:pt x="69816" y="120938"/>
                  </a:cubicBezTo>
                  <a:cubicBezTo>
                    <a:pt x="70516" y="119837"/>
                    <a:pt x="70116" y="117469"/>
                    <a:pt x="70049" y="116302"/>
                  </a:cubicBezTo>
                  <a:cubicBezTo>
                    <a:pt x="69982" y="115301"/>
                    <a:pt x="69882" y="114267"/>
                    <a:pt x="69749" y="113266"/>
                  </a:cubicBezTo>
                  <a:lnTo>
                    <a:pt x="69749" y="113266"/>
                  </a:lnTo>
                  <a:cubicBezTo>
                    <a:pt x="70049" y="114067"/>
                    <a:pt x="70349" y="114901"/>
                    <a:pt x="70683" y="115668"/>
                  </a:cubicBezTo>
                  <a:cubicBezTo>
                    <a:pt x="70883" y="116101"/>
                    <a:pt x="71150" y="116835"/>
                    <a:pt x="71550" y="117402"/>
                  </a:cubicBezTo>
                  <a:cubicBezTo>
                    <a:pt x="72284" y="120038"/>
                    <a:pt x="72551" y="122706"/>
                    <a:pt x="72718" y="125475"/>
                  </a:cubicBezTo>
                  <a:cubicBezTo>
                    <a:pt x="72884" y="128577"/>
                    <a:pt x="72918" y="131713"/>
                    <a:pt x="72884" y="134848"/>
                  </a:cubicBezTo>
                  <a:cubicBezTo>
                    <a:pt x="72818" y="141019"/>
                    <a:pt x="72417" y="147190"/>
                    <a:pt x="71917" y="153328"/>
                  </a:cubicBezTo>
                  <a:cubicBezTo>
                    <a:pt x="71650" y="156797"/>
                    <a:pt x="71283" y="160300"/>
                    <a:pt x="71050" y="163769"/>
                  </a:cubicBezTo>
                  <a:cubicBezTo>
                    <a:pt x="71017" y="164131"/>
                    <a:pt x="71261" y="164307"/>
                    <a:pt x="71528" y="164307"/>
                  </a:cubicBezTo>
                  <a:cubicBezTo>
                    <a:pt x="71802" y="164307"/>
                    <a:pt x="72100" y="164123"/>
                    <a:pt x="72151" y="163769"/>
                  </a:cubicBezTo>
                  <a:cubicBezTo>
                    <a:pt x="72918" y="157564"/>
                    <a:pt x="73385" y="151260"/>
                    <a:pt x="73752" y="145022"/>
                  </a:cubicBezTo>
                  <a:cubicBezTo>
                    <a:pt x="74119" y="138784"/>
                    <a:pt x="74252" y="132546"/>
                    <a:pt x="73952" y="126309"/>
                  </a:cubicBezTo>
                  <a:cubicBezTo>
                    <a:pt x="73818" y="123507"/>
                    <a:pt x="73585" y="120738"/>
                    <a:pt x="72918" y="118036"/>
                  </a:cubicBezTo>
                  <a:cubicBezTo>
                    <a:pt x="75153" y="117569"/>
                    <a:pt x="73351" y="112699"/>
                    <a:pt x="72851" y="111598"/>
                  </a:cubicBezTo>
                  <a:cubicBezTo>
                    <a:pt x="72217" y="110230"/>
                    <a:pt x="71583" y="108896"/>
                    <a:pt x="70716" y="107795"/>
                  </a:cubicBezTo>
                  <a:cubicBezTo>
                    <a:pt x="70883" y="107662"/>
                    <a:pt x="71016" y="107529"/>
                    <a:pt x="71116" y="107395"/>
                  </a:cubicBezTo>
                  <a:cubicBezTo>
                    <a:pt x="71583" y="106961"/>
                    <a:pt x="71917" y="106394"/>
                    <a:pt x="72251" y="105827"/>
                  </a:cubicBezTo>
                  <a:cubicBezTo>
                    <a:pt x="72517" y="105427"/>
                    <a:pt x="72784" y="104927"/>
                    <a:pt x="72918" y="104460"/>
                  </a:cubicBezTo>
                  <a:cubicBezTo>
                    <a:pt x="73118" y="104426"/>
                    <a:pt x="73318" y="104326"/>
                    <a:pt x="73385" y="104059"/>
                  </a:cubicBezTo>
                  <a:cubicBezTo>
                    <a:pt x="74119" y="101691"/>
                    <a:pt x="74085" y="99289"/>
                    <a:pt x="74052" y="96821"/>
                  </a:cubicBezTo>
                  <a:cubicBezTo>
                    <a:pt x="74052" y="95286"/>
                    <a:pt x="74152" y="93785"/>
                    <a:pt x="74152" y="92251"/>
                  </a:cubicBezTo>
                  <a:cubicBezTo>
                    <a:pt x="74152" y="90883"/>
                    <a:pt x="74119" y="89516"/>
                    <a:pt x="74119" y="88181"/>
                  </a:cubicBezTo>
                  <a:lnTo>
                    <a:pt x="74385" y="88181"/>
                  </a:lnTo>
                  <a:cubicBezTo>
                    <a:pt x="74539" y="88187"/>
                    <a:pt x="74692" y="88190"/>
                    <a:pt x="74844" y="88190"/>
                  </a:cubicBezTo>
                  <a:cubicBezTo>
                    <a:pt x="75549" y="88190"/>
                    <a:pt x="76240" y="88130"/>
                    <a:pt x="76954" y="88048"/>
                  </a:cubicBezTo>
                  <a:cubicBezTo>
                    <a:pt x="77354" y="88015"/>
                    <a:pt x="77755" y="87981"/>
                    <a:pt x="78155" y="87881"/>
                  </a:cubicBezTo>
                  <a:cubicBezTo>
                    <a:pt x="78188" y="87948"/>
                    <a:pt x="78222" y="87981"/>
                    <a:pt x="78288" y="88015"/>
                  </a:cubicBezTo>
                  <a:cubicBezTo>
                    <a:pt x="78989" y="88415"/>
                    <a:pt x="79756" y="88748"/>
                    <a:pt x="80490" y="89082"/>
                  </a:cubicBezTo>
                  <a:cubicBezTo>
                    <a:pt x="80523" y="89115"/>
                    <a:pt x="80557" y="89115"/>
                    <a:pt x="80623" y="89149"/>
                  </a:cubicBezTo>
                  <a:cubicBezTo>
                    <a:pt x="80599" y="89145"/>
                    <a:pt x="80575" y="89144"/>
                    <a:pt x="80552" y="89144"/>
                  </a:cubicBezTo>
                  <a:cubicBezTo>
                    <a:pt x="80350" y="89144"/>
                    <a:pt x="80183" y="89269"/>
                    <a:pt x="80123" y="89449"/>
                  </a:cubicBezTo>
                  <a:cubicBezTo>
                    <a:pt x="80023" y="89749"/>
                    <a:pt x="79989" y="90083"/>
                    <a:pt x="79989" y="90416"/>
                  </a:cubicBezTo>
                  <a:cubicBezTo>
                    <a:pt x="79989" y="90583"/>
                    <a:pt x="79989" y="90750"/>
                    <a:pt x="80023" y="90917"/>
                  </a:cubicBezTo>
                  <a:cubicBezTo>
                    <a:pt x="80056" y="91083"/>
                    <a:pt x="80090" y="91217"/>
                    <a:pt x="80190" y="91317"/>
                  </a:cubicBezTo>
                  <a:cubicBezTo>
                    <a:pt x="80190" y="91350"/>
                    <a:pt x="80190" y="91384"/>
                    <a:pt x="80190" y="91417"/>
                  </a:cubicBezTo>
                  <a:cubicBezTo>
                    <a:pt x="80223" y="91517"/>
                    <a:pt x="80290" y="91617"/>
                    <a:pt x="80323" y="91717"/>
                  </a:cubicBezTo>
                  <a:cubicBezTo>
                    <a:pt x="80356" y="91751"/>
                    <a:pt x="80390" y="91817"/>
                    <a:pt x="80456" y="91851"/>
                  </a:cubicBezTo>
                  <a:cubicBezTo>
                    <a:pt x="80754" y="92217"/>
                    <a:pt x="81225" y="92395"/>
                    <a:pt x="81717" y="92395"/>
                  </a:cubicBezTo>
                  <a:cubicBezTo>
                    <a:pt x="81942" y="92395"/>
                    <a:pt x="82171" y="92358"/>
                    <a:pt x="82391" y="92284"/>
                  </a:cubicBezTo>
                  <a:cubicBezTo>
                    <a:pt x="83559" y="92785"/>
                    <a:pt x="84726" y="93352"/>
                    <a:pt x="85894" y="93819"/>
                  </a:cubicBezTo>
                  <a:cubicBezTo>
                    <a:pt x="88562" y="94853"/>
                    <a:pt x="91264" y="95887"/>
                    <a:pt x="93999" y="96754"/>
                  </a:cubicBezTo>
                  <a:cubicBezTo>
                    <a:pt x="97202" y="97788"/>
                    <a:pt x="100404" y="98689"/>
                    <a:pt x="103706" y="99356"/>
                  </a:cubicBezTo>
                  <a:cubicBezTo>
                    <a:pt x="105174" y="99656"/>
                    <a:pt x="106642" y="99923"/>
                    <a:pt x="108143" y="100123"/>
                  </a:cubicBezTo>
                  <a:cubicBezTo>
                    <a:pt x="108043" y="101958"/>
                    <a:pt x="108310" y="103859"/>
                    <a:pt x="108376" y="105727"/>
                  </a:cubicBezTo>
                  <a:cubicBezTo>
                    <a:pt x="108476" y="107629"/>
                    <a:pt x="108510" y="109530"/>
                    <a:pt x="108543" y="111431"/>
                  </a:cubicBezTo>
                  <a:cubicBezTo>
                    <a:pt x="107409" y="111632"/>
                    <a:pt x="106275" y="111832"/>
                    <a:pt x="105141" y="112065"/>
                  </a:cubicBezTo>
                  <a:cubicBezTo>
                    <a:pt x="103706" y="112332"/>
                    <a:pt x="102272" y="112566"/>
                    <a:pt x="100838" y="112932"/>
                  </a:cubicBezTo>
                  <a:cubicBezTo>
                    <a:pt x="98069" y="113600"/>
                    <a:pt x="95067" y="114600"/>
                    <a:pt x="93099" y="116769"/>
                  </a:cubicBezTo>
                  <a:cubicBezTo>
                    <a:pt x="92098" y="117836"/>
                    <a:pt x="91464" y="119204"/>
                    <a:pt x="91097" y="120605"/>
                  </a:cubicBezTo>
                  <a:cubicBezTo>
                    <a:pt x="90931" y="121338"/>
                    <a:pt x="90797" y="122139"/>
                    <a:pt x="90764" y="122906"/>
                  </a:cubicBezTo>
                  <a:cubicBezTo>
                    <a:pt x="90730" y="123507"/>
                    <a:pt x="90730" y="124174"/>
                    <a:pt x="90831" y="124808"/>
                  </a:cubicBezTo>
                  <a:cubicBezTo>
                    <a:pt x="89530" y="127209"/>
                    <a:pt x="88796" y="129911"/>
                    <a:pt x="88896" y="132680"/>
                  </a:cubicBezTo>
                  <a:cubicBezTo>
                    <a:pt x="88963" y="133814"/>
                    <a:pt x="89096" y="134915"/>
                    <a:pt x="89163" y="136049"/>
                  </a:cubicBezTo>
                  <a:cubicBezTo>
                    <a:pt x="89229" y="137317"/>
                    <a:pt x="89296" y="138584"/>
                    <a:pt x="89363" y="139885"/>
                  </a:cubicBezTo>
                  <a:cubicBezTo>
                    <a:pt x="89496" y="142387"/>
                    <a:pt x="89596" y="144922"/>
                    <a:pt x="89730" y="147424"/>
                  </a:cubicBezTo>
                  <a:cubicBezTo>
                    <a:pt x="89863" y="150259"/>
                    <a:pt x="89997" y="153095"/>
                    <a:pt x="90130" y="155897"/>
                  </a:cubicBezTo>
                  <a:cubicBezTo>
                    <a:pt x="90197" y="157364"/>
                    <a:pt x="90263" y="158799"/>
                    <a:pt x="90330" y="160266"/>
                  </a:cubicBezTo>
                  <a:cubicBezTo>
                    <a:pt x="90397" y="161701"/>
                    <a:pt x="90397" y="163168"/>
                    <a:pt x="90597" y="164603"/>
                  </a:cubicBezTo>
                  <a:cubicBezTo>
                    <a:pt x="90631" y="164924"/>
                    <a:pt x="90878" y="165091"/>
                    <a:pt x="91115" y="165091"/>
                  </a:cubicBezTo>
                  <a:cubicBezTo>
                    <a:pt x="91345" y="165091"/>
                    <a:pt x="91564" y="164932"/>
                    <a:pt x="91564" y="164603"/>
                  </a:cubicBezTo>
                  <a:cubicBezTo>
                    <a:pt x="91631" y="163369"/>
                    <a:pt x="91531" y="162134"/>
                    <a:pt x="91464" y="160867"/>
                  </a:cubicBezTo>
                  <a:cubicBezTo>
                    <a:pt x="91398" y="159633"/>
                    <a:pt x="91364" y="158398"/>
                    <a:pt x="91298" y="157164"/>
                  </a:cubicBezTo>
                  <a:cubicBezTo>
                    <a:pt x="91197" y="154662"/>
                    <a:pt x="91064" y="152194"/>
                    <a:pt x="90964" y="149692"/>
                  </a:cubicBezTo>
                  <a:cubicBezTo>
                    <a:pt x="90764" y="144789"/>
                    <a:pt x="90530" y="139885"/>
                    <a:pt x="90364" y="135015"/>
                  </a:cubicBezTo>
                  <a:cubicBezTo>
                    <a:pt x="90330" y="133947"/>
                    <a:pt x="90163" y="132913"/>
                    <a:pt x="90197" y="131846"/>
                  </a:cubicBezTo>
                  <a:cubicBezTo>
                    <a:pt x="90263" y="130879"/>
                    <a:pt x="90397" y="129911"/>
                    <a:pt x="90664" y="128977"/>
                  </a:cubicBezTo>
                  <a:cubicBezTo>
                    <a:pt x="91197" y="127043"/>
                    <a:pt x="92098" y="125308"/>
                    <a:pt x="93232" y="123707"/>
                  </a:cubicBezTo>
                  <a:cubicBezTo>
                    <a:pt x="94400" y="122106"/>
                    <a:pt x="95801" y="120705"/>
                    <a:pt x="97469" y="119637"/>
                  </a:cubicBezTo>
                  <a:cubicBezTo>
                    <a:pt x="99136" y="118570"/>
                    <a:pt x="100971" y="117703"/>
                    <a:pt x="102839" y="117069"/>
                  </a:cubicBezTo>
                  <a:cubicBezTo>
                    <a:pt x="104941" y="116368"/>
                    <a:pt x="107109" y="115868"/>
                    <a:pt x="109277" y="115401"/>
                  </a:cubicBezTo>
                  <a:cubicBezTo>
                    <a:pt x="110411" y="115134"/>
                    <a:pt x="111579" y="114934"/>
                    <a:pt x="112713" y="114634"/>
                  </a:cubicBezTo>
                  <a:cubicBezTo>
                    <a:pt x="113046" y="117869"/>
                    <a:pt x="113447" y="121105"/>
                    <a:pt x="113880" y="124307"/>
                  </a:cubicBezTo>
                  <a:cubicBezTo>
                    <a:pt x="114347" y="127710"/>
                    <a:pt x="114881" y="131112"/>
                    <a:pt x="115448" y="134481"/>
                  </a:cubicBezTo>
                  <a:cubicBezTo>
                    <a:pt x="114114" y="134715"/>
                    <a:pt x="112780" y="134948"/>
                    <a:pt x="111445" y="135148"/>
                  </a:cubicBezTo>
                  <a:cubicBezTo>
                    <a:pt x="110645" y="135282"/>
                    <a:pt x="109811" y="135415"/>
                    <a:pt x="109010" y="135549"/>
                  </a:cubicBezTo>
                  <a:cubicBezTo>
                    <a:pt x="108984" y="135509"/>
                    <a:pt x="108942" y="135490"/>
                    <a:pt x="108897" y="135490"/>
                  </a:cubicBezTo>
                  <a:cubicBezTo>
                    <a:pt x="108827" y="135490"/>
                    <a:pt x="108750" y="135535"/>
                    <a:pt x="108710" y="135615"/>
                  </a:cubicBezTo>
                  <a:cubicBezTo>
                    <a:pt x="108643" y="135615"/>
                    <a:pt x="108610" y="135615"/>
                    <a:pt x="108543" y="135649"/>
                  </a:cubicBezTo>
                  <a:cubicBezTo>
                    <a:pt x="107776" y="135782"/>
                    <a:pt x="106842" y="136016"/>
                    <a:pt x="106308" y="136649"/>
                  </a:cubicBezTo>
                  <a:cubicBezTo>
                    <a:pt x="106208" y="136816"/>
                    <a:pt x="106208" y="137083"/>
                    <a:pt x="106442" y="137116"/>
                  </a:cubicBezTo>
                  <a:cubicBezTo>
                    <a:pt x="106632" y="137155"/>
                    <a:pt x="106826" y="137171"/>
                    <a:pt x="107020" y="137171"/>
                  </a:cubicBezTo>
                  <a:cubicBezTo>
                    <a:pt x="107506" y="137171"/>
                    <a:pt x="108000" y="137069"/>
                    <a:pt x="108476" y="136950"/>
                  </a:cubicBezTo>
                  <a:lnTo>
                    <a:pt x="108476" y="136950"/>
                  </a:lnTo>
                  <a:cubicBezTo>
                    <a:pt x="108443" y="137417"/>
                    <a:pt x="108376" y="137884"/>
                    <a:pt x="108376" y="138384"/>
                  </a:cubicBezTo>
                  <a:cubicBezTo>
                    <a:pt x="108310" y="139385"/>
                    <a:pt x="108243" y="140385"/>
                    <a:pt x="108210" y="141386"/>
                  </a:cubicBezTo>
                  <a:cubicBezTo>
                    <a:pt x="108143" y="143354"/>
                    <a:pt x="108043" y="145289"/>
                    <a:pt x="107976" y="147257"/>
                  </a:cubicBezTo>
                  <a:cubicBezTo>
                    <a:pt x="107843" y="151160"/>
                    <a:pt x="107743" y="155063"/>
                    <a:pt x="107609" y="158965"/>
                  </a:cubicBezTo>
                  <a:cubicBezTo>
                    <a:pt x="107542" y="161200"/>
                    <a:pt x="107476" y="163469"/>
                    <a:pt x="107409" y="165704"/>
                  </a:cubicBezTo>
                  <a:cubicBezTo>
                    <a:pt x="107409" y="166070"/>
                    <a:pt x="107693" y="166254"/>
                    <a:pt x="107976" y="166254"/>
                  </a:cubicBezTo>
                  <a:cubicBezTo>
                    <a:pt x="108260" y="166254"/>
                    <a:pt x="108543" y="166070"/>
                    <a:pt x="108543" y="165704"/>
                  </a:cubicBezTo>
                  <a:cubicBezTo>
                    <a:pt x="108777" y="157865"/>
                    <a:pt x="109044" y="150026"/>
                    <a:pt x="109210" y="142187"/>
                  </a:cubicBezTo>
                  <a:cubicBezTo>
                    <a:pt x="109210" y="141086"/>
                    <a:pt x="109244" y="139985"/>
                    <a:pt x="109244" y="138884"/>
                  </a:cubicBezTo>
                  <a:cubicBezTo>
                    <a:pt x="109244" y="138351"/>
                    <a:pt x="109244" y="137784"/>
                    <a:pt x="109210" y="137250"/>
                  </a:cubicBezTo>
                  <a:cubicBezTo>
                    <a:pt x="109210" y="137083"/>
                    <a:pt x="109210" y="136950"/>
                    <a:pt x="109210" y="136816"/>
                  </a:cubicBezTo>
                  <a:cubicBezTo>
                    <a:pt x="109978" y="136649"/>
                    <a:pt x="110711" y="136516"/>
                    <a:pt x="111479" y="136383"/>
                  </a:cubicBezTo>
                  <a:cubicBezTo>
                    <a:pt x="111479" y="137617"/>
                    <a:pt x="111679" y="138851"/>
                    <a:pt x="111846" y="140052"/>
                  </a:cubicBezTo>
                  <a:cubicBezTo>
                    <a:pt x="112012" y="141319"/>
                    <a:pt x="112179" y="142620"/>
                    <a:pt x="112346" y="143888"/>
                  </a:cubicBezTo>
                  <a:cubicBezTo>
                    <a:pt x="112346" y="143955"/>
                    <a:pt x="112346" y="143988"/>
                    <a:pt x="112379" y="144055"/>
                  </a:cubicBezTo>
                  <a:cubicBezTo>
                    <a:pt x="112346" y="144188"/>
                    <a:pt x="112346" y="144355"/>
                    <a:pt x="112346" y="144522"/>
                  </a:cubicBezTo>
                  <a:cubicBezTo>
                    <a:pt x="112279" y="146523"/>
                    <a:pt x="112212" y="148525"/>
                    <a:pt x="112212" y="150559"/>
                  </a:cubicBezTo>
                  <a:cubicBezTo>
                    <a:pt x="112179" y="154629"/>
                    <a:pt x="112212" y="158732"/>
                    <a:pt x="112546" y="162801"/>
                  </a:cubicBezTo>
                  <a:cubicBezTo>
                    <a:pt x="112563" y="162985"/>
                    <a:pt x="112688" y="163077"/>
                    <a:pt x="112813" y="163077"/>
                  </a:cubicBezTo>
                  <a:cubicBezTo>
                    <a:pt x="112938" y="163077"/>
                    <a:pt x="113063" y="162985"/>
                    <a:pt x="113080" y="162801"/>
                  </a:cubicBezTo>
                  <a:cubicBezTo>
                    <a:pt x="113480" y="158732"/>
                    <a:pt x="113580" y="154629"/>
                    <a:pt x="113613" y="150559"/>
                  </a:cubicBezTo>
                  <a:cubicBezTo>
                    <a:pt x="113647" y="148525"/>
                    <a:pt x="113580" y="146523"/>
                    <a:pt x="113547" y="144522"/>
                  </a:cubicBezTo>
                  <a:cubicBezTo>
                    <a:pt x="113547" y="143488"/>
                    <a:pt x="113480" y="142420"/>
                    <a:pt x="113447" y="141386"/>
                  </a:cubicBezTo>
                  <a:cubicBezTo>
                    <a:pt x="113413" y="140619"/>
                    <a:pt x="113380" y="139818"/>
                    <a:pt x="113280" y="139051"/>
                  </a:cubicBezTo>
                  <a:lnTo>
                    <a:pt x="113280" y="139051"/>
                  </a:lnTo>
                  <a:cubicBezTo>
                    <a:pt x="113680" y="139084"/>
                    <a:pt x="114080" y="139118"/>
                    <a:pt x="114481" y="139118"/>
                  </a:cubicBezTo>
                  <a:cubicBezTo>
                    <a:pt x="115081" y="139118"/>
                    <a:pt x="115648" y="139151"/>
                    <a:pt x="116249" y="139151"/>
                  </a:cubicBezTo>
                  <a:cubicBezTo>
                    <a:pt x="116849" y="142454"/>
                    <a:pt x="117483" y="145723"/>
                    <a:pt x="118183" y="148992"/>
                  </a:cubicBezTo>
                  <a:cubicBezTo>
                    <a:pt x="118183" y="150059"/>
                    <a:pt x="118183" y="151093"/>
                    <a:pt x="118183" y="152161"/>
                  </a:cubicBezTo>
                  <a:cubicBezTo>
                    <a:pt x="118217" y="153762"/>
                    <a:pt x="118217" y="155363"/>
                    <a:pt x="118217" y="156931"/>
                  </a:cubicBezTo>
                  <a:lnTo>
                    <a:pt x="118484" y="161801"/>
                  </a:lnTo>
                  <a:cubicBezTo>
                    <a:pt x="118518" y="161938"/>
                    <a:pt x="118649" y="162014"/>
                    <a:pt x="118778" y="162014"/>
                  </a:cubicBezTo>
                  <a:cubicBezTo>
                    <a:pt x="118900" y="162014"/>
                    <a:pt x="119018" y="161946"/>
                    <a:pt x="119051" y="161801"/>
                  </a:cubicBezTo>
                  <a:cubicBezTo>
                    <a:pt x="119384" y="160300"/>
                    <a:pt x="119184" y="158598"/>
                    <a:pt x="119151" y="157031"/>
                  </a:cubicBezTo>
                  <a:cubicBezTo>
                    <a:pt x="119151" y="155763"/>
                    <a:pt x="119117" y="154496"/>
                    <a:pt x="119084" y="153195"/>
                  </a:cubicBezTo>
                  <a:lnTo>
                    <a:pt x="119084" y="153195"/>
                  </a:lnTo>
                  <a:cubicBezTo>
                    <a:pt x="119851" y="156530"/>
                    <a:pt x="120652" y="159866"/>
                    <a:pt x="121753" y="163102"/>
                  </a:cubicBezTo>
                  <a:cubicBezTo>
                    <a:pt x="121797" y="163235"/>
                    <a:pt x="121921" y="163296"/>
                    <a:pt x="122039" y="163296"/>
                  </a:cubicBezTo>
                  <a:cubicBezTo>
                    <a:pt x="122186" y="163296"/>
                    <a:pt x="122323" y="163202"/>
                    <a:pt x="122286" y="163035"/>
                  </a:cubicBezTo>
                  <a:cubicBezTo>
                    <a:pt x="121552" y="158899"/>
                    <a:pt x="120552" y="154796"/>
                    <a:pt x="119651" y="150693"/>
                  </a:cubicBezTo>
                  <a:cubicBezTo>
                    <a:pt x="119418" y="149559"/>
                    <a:pt x="119184" y="148425"/>
                    <a:pt x="118951" y="147257"/>
                  </a:cubicBezTo>
                  <a:cubicBezTo>
                    <a:pt x="118884" y="145689"/>
                    <a:pt x="118917" y="144088"/>
                    <a:pt x="118584" y="142554"/>
                  </a:cubicBezTo>
                  <a:cubicBezTo>
                    <a:pt x="118584" y="142520"/>
                    <a:pt x="118550" y="142504"/>
                    <a:pt x="118513" y="142504"/>
                  </a:cubicBezTo>
                  <a:cubicBezTo>
                    <a:pt x="118475" y="142504"/>
                    <a:pt x="118434" y="142520"/>
                    <a:pt x="118417" y="142554"/>
                  </a:cubicBezTo>
                  <a:cubicBezTo>
                    <a:pt x="118350" y="142987"/>
                    <a:pt x="118283" y="143454"/>
                    <a:pt x="118250" y="143921"/>
                  </a:cubicBezTo>
                  <a:cubicBezTo>
                    <a:pt x="117950" y="142320"/>
                    <a:pt x="117650" y="140719"/>
                    <a:pt x="117349" y="139118"/>
                  </a:cubicBezTo>
                  <a:cubicBezTo>
                    <a:pt x="117583" y="138984"/>
                    <a:pt x="117750" y="138751"/>
                    <a:pt x="117750" y="138484"/>
                  </a:cubicBezTo>
                  <a:cubicBezTo>
                    <a:pt x="117750" y="138117"/>
                    <a:pt x="117450" y="137817"/>
                    <a:pt x="117116" y="137817"/>
                  </a:cubicBezTo>
                  <a:cubicBezTo>
                    <a:pt x="116949" y="136950"/>
                    <a:pt x="116782" y="136049"/>
                    <a:pt x="116649" y="135182"/>
                  </a:cubicBezTo>
                  <a:cubicBezTo>
                    <a:pt x="116849" y="135115"/>
                    <a:pt x="117049" y="135015"/>
                    <a:pt x="117249" y="134915"/>
                  </a:cubicBezTo>
                  <a:cubicBezTo>
                    <a:pt x="117625" y="134696"/>
                    <a:pt x="117384" y="134242"/>
                    <a:pt x="117049" y="134242"/>
                  </a:cubicBezTo>
                  <a:cubicBezTo>
                    <a:pt x="117028" y="134242"/>
                    <a:pt x="117005" y="134244"/>
                    <a:pt x="116983" y="134248"/>
                  </a:cubicBezTo>
                  <a:cubicBezTo>
                    <a:pt x="116816" y="134248"/>
                    <a:pt x="116649" y="134281"/>
                    <a:pt x="116516" y="134314"/>
                  </a:cubicBezTo>
                  <a:cubicBezTo>
                    <a:pt x="115315" y="127243"/>
                    <a:pt x="114381" y="120171"/>
                    <a:pt x="113613" y="113066"/>
                  </a:cubicBezTo>
                  <a:cubicBezTo>
                    <a:pt x="113380" y="110764"/>
                    <a:pt x="113146" y="108463"/>
                    <a:pt x="112946" y="106128"/>
                  </a:cubicBezTo>
                  <a:cubicBezTo>
                    <a:pt x="112846" y="105027"/>
                    <a:pt x="112679" y="103893"/>
                    <a:pt x="112746" y="102758"/>
                  </a:cubicBezTo>
                  <a:cubicBezTo>
                    <a:pt x="112780" y="101925"/>
                    <a:pt x="112613" y="101157"/>
                    <a:pt x="112379" y="100390"/>
                  </a:cubicBezTo>
                  <a:cubicBezTo>
                    <a:pt x="112613" y="100390"/>
                    <a:pt x="112880" y="100390"/>
                    <a:pt x="113113" y="100357"/>
                  </a:cubicBezTo>
                  <a:cubicBezTo>
                    <a:pt x="115648" y="100290"/>
                    <a:pt x="118350" y="99890"/>
                    <a:pt x="120452" y="98455"/>
                  </a:cubicBezTo>
                  <a:cubicBezTo>
                    <a:pt x="120952" y="98122"/>
                    <a:pt x="121386" y="97755"/>
                    <a:pt x="121786" y="97321"/>
                  </a:cubicBezTo>
                  <a:cubicBezTo>
                    <a:pt x="122186" y="96888"/>
                    <a:pt x="122453" y="96454"/>
                    <a:pt x="122720" y="95920"/>
                  </a:cubicBezTo>
                  <a:cubicBezTo>
                    <a:pt x="123320" y="94753"/>
                    <a:pt x="123954" y="93585"/>
                    <a:pt x="124555" y="92418"/>
                  </a:cubicBezTo>
                  <a:cubicBezTo>
                    <a:pt x="127824" y="86213"/>
                    <a:pt x="131026" y="79875"/>
                    <a:pt x="133027" y="73171"/>
                  </a:cubicBezTo>
                  <a:cubicBezTo>
                    <a:pt x="133961" y="70068"/>
                    <a:pt x="134662" y="66766"/>
                    <a:pt x="134528" y="63497"/>
                  </a:cubicBezTo>
                  <a:cubicBezTo>
                    <a:pt x="134528" y="63097"/>
                    <a:pt x="134495" y="62696"/>
                    <a:pt x="134428" y="62296"/>
                  </a:cubicBezTo>
                  <a:lnTo>
                    <a:pt x="134428" y="62296"/>
                  </a:lnTo>
                  <a:lnTo>
                    <a:pt x="134795" y="62663"/>
                  </a:lnTo>
                  <a:cubicBezTo>
                    <a:pt x="135863" y="64698"/>
                    <a:pt x="136963" y="66699"/>
                    <a:pt x="137998" y="68734"/>
                  </a:cubicBezTo>
                  <a:cubicBezTo>
                    <a:pt x="139499" y="71670"/>
                    <a:pt x="140933" y="74672"/>
                    <a:pt x="142267" y="77707"/>
                  </a:cubicBezTo>
                  <a:cubicBezTo>
                    <a:pt x="144969" y="83812"/>
                    <a:pt x="147304" y="90083"/>
                    <a:pt x="149439" y="96421"/>
                  </a:cubicBezTo>
                  <a:cubicBezTo>
                    <a:pt x="151440" y="102458"/>
                    <a:pt x="153275" y="108596"/>
                    <a:pt x="154943" y="114734"/>
                  </a:cubicBezTo>
                  <a:cubicBezTo>
                    <a:pt x="156577" y="120705"/>
                    <a:pt x="157978" y="126742"/>
                    <a:pt x="159213" y="132813"/>
                  </a:cubicBezTo>
                  <a:cubicBezTo>
                    <a:pt x="160547" y="139585"/>
                    <a:pt x="161681" y="146390"/>
                    <a:pt x="162715" y="153228"/>
                  </a:cubicBezTo>
                  <a:cubicBezTo>
                    <a:pt x="162849" y="154162"/>
                    <a:pt x="163015" y="155029"/>
                    <a:pt x="163216" y="155930"/>
                  </a:cubicBezTo>
                  <a:cubicBezTo>
                    <a:pt x="163245" y="156064"/>
                    <a:pt x="163354" y="156124"/>
                    <a:pt x="163466" y="156124"/>
                  </a:cubicBezTo>
                  <a:cubicBezTo>
                    <a:pt x="163605" y="156124"/>
                    <a:pt x="163749" y="156030"/>
                    <a:pt x="163749" y="155863"/>
                  </a:cubicBezTo>
                  <a:cubicBezTo>
                    <a:pt x="163683" y="154062"/>
                    <a:pt x="163382" y="152227"/>
                    <a:pt x="163116" y="150393"/>
                  </a:cubicBezTo>
                  <a:cubicBezTo>
                    <a:pt x="162882" y="148625"/>
                    <a:pt x="162649" y="146890"/>
                    <a:pt x="162382" y="145122"/>
                  </a:cubicBezTo>
                  <a:cubicBezTo>
                    <a:pt x="161848" y="141753"/>
                    <a:pt x="161281" y="138417"/>
                    <a:pt x="160647" y="135048"/>
                  </a:cubicBezTo>
                  <a:cubicBezTo>
                    <a:pt x="159446" y="128877"/>
                    <a:pt x="158112" y="122706"/>
                    <a:pt x="156511" y="116635"/>
                  </a:cubicBezTo>
                  <a:cubicBezTo>
                    <a:pt x="154910" y="110497"/>
                    <a:pt x="153108" y="104426"/>
                    <a:pt x="151174" y="98422"/>
                  </a:cubicBezTo>
                  <a:cubicBezTo>
                    <a:pt x="149105" y="92084"/>
                    <a:pt x="146837" y="85813"/>
                    <a:pt x="144235" y="79675"/>
                  </a:cubicBezTo>
                  <a:cubicBezTo>
                    <a:pt x="141967" y="74338"/>
                    <a:pt x="139432" y="69134"/>
                    <a:pt x="136463" y="64164"/>
                  </a:cubicBezTo>
                  <a:lnTo>
                    <a:pt x="136496" y="64131"/>
                  </a:lnTo>
                  <a:cubicBezTo>
                    <a:pt x="138398" y="61596"/>
                    <a:pt x="139899" y="58627"/>
                    <a:pt x="141033" y="55658"/>
                  </a:cubicBezTo>
                  <a:cubicBezTo>
                    <a:pt x="142134" y="52723"/>
                    <a:pt x="142901" y="49520"/>
                    <a:pt x="142634" y="46351"/>
                  </a:cubicBezTo>
                  <a:cubicBezTo>
                    <a:pt x="142134" y="39980"/>
                    <a:pt x="137330" y="35344"/>
                    <a:pt x="132794" y="31374"/>
                  </a:cubicBezTo>
                  <a:cubicBezTo>
                    <a:pt x="130292" y="29206"/>
                    <a:pt x="127724" y="27071"/>
                    <a:pt x="125589" y="24502"/>
                  </a:cubicBezTo>
                  <a:cubicBezTo>
                    <a:pt x="124455" y="23135"/>
                    <a:pt x="123454" y="21634"/>
                    <a:pt x="122653" y="20066"/>
                  </a:cubicBezTo>
                  <a:cubicBezTo>
                    <a:pt x="121853" y="18465"/>
                    <a:pt x="121219" y="16764"/>
                    <a:pt x="120285" y="15229"/>
                  </a:cubicBezTo>
                  <a:cubicBezTo>
                    <a:pt x="118584" y="12461"/>
                    <a:pt x="115682" y="10626"/>
                    <a:pt x="112713" y="9392"/>
                  </a:cubicBezTo>
                  <a:cubicBezTo>
                    <a:pt x="110005" y="8296"/>
                    <a:pt x="107048" y="7673"/>
                    <a:pt x="104119" y="7673"/>
                  </a:cubicBezTo>
                  <a:cubicBezTo>
                    <a:pt x="103837" y="7673"/>
                    <a:pt x="103554" y="7679"/>
                    <a:pt x="103273" y="7690"/>
                  </a:cubicBezTo>
                  <a:cubicBezTo>
                    <a:pt x="100537" y="7790"/>
                    <a:pt x="97836" y="8491"/>
                    <a:pt x="95334" y="9592"/>
                  </a:cubicBezTo>
                  <a:cubicBezTo>
                    <a:pt x="92732" y="10726"/>
                    <a:pt x="90197" y="12427"/>
                    <a:pt x="88429" y="14662"/>
                  </a:cubicBezTo>
                  <a:cubicBezTo>
                    <a:pt x="87995" y="15196"/>
                    <a:pt x="87595" y="15763"/>
                    <a:pt x="87228" y="16363"/>
                  </a:cubicBezTo>
                  <a:cubicBezTo>
                    <a:pt x="85560" y="18999"/>
                    <a:pt x="86561" y="22134"/>
                    <a:pt x="88596" y="24202"/>
                  </a:cubicBezTo>
                  <a:cubicBezTo>
                    <a:pt x="88329" y="25570"/>
                    <a:pt x="88762" y="27004"/>
                    <a:pt x="89129" y="28339"/>
                  </a:cubicBezTo>
                  <a:cubicBezTo>
                    <a:pt x="89530" y="29773"/>
                    <a:pt x="89830" y="31241"/>
                    <a:pt x="90297" y="32642"/>
                  </a:cubicBezTo>
                  <a:cubicBezTo>
                    <a:pt x="90464" y="33209"/>
                    <a:pt x="90697" y="33776"/>
                    <a:pt x="90630" y="34376"/>
                  </a:cubicBezTo>
                  <a:cubicBezTo>
                    <a:pt x="90597" y="35143"/>
                    <a:pt x="90130" y="35577"/>
                    <a:pt x="89563" y="35977"/>
                  </a:cubicBezTo>
                  <a:cubicBezTo>
                    <a:pt x="89096" y="36311"/>
                    <a:pt x="88662" y="36711"/>
                    <a:pt x="88496" y="37278"/>
                  </a:cubicBezTo>
                  <a:cubicBezTo>
                    <a:pt x="88329" y="37879"/>
                    <a:pt x="88462" y="38613"/>
                    <a:pt x="88629" y="39213"/>
                  </a:cubicBezTo>
                  <a:cubicBezTo>
                    <a:pt x="89329" y="41781"/>
                    <a:pt x="90931" y="44217"/>
                    <a:pt x="92999" y="45918"/>
                  </a:cubicBezTo>
                  <a:cubicBezTo>
                    <a:pt x="95200" y="47752"/>
                    <a:pt x="97936" y="48787"/>
                    <a:pt x="100804" y="48887"/>
                  </a:cubicBezTo>
                  <a:cubicBezTo>
                    <a:pt x="100997" y="48895"/>
                    <a:pt x="101192" y="48899"/>
                    <a:pt x="101387" y="48899"/>
                  </a:cubicBezTo>
                  <a:cubicBezTo>
                    <a:pt x="102780" y="48899"/>
                    <a:pt x="104225" y="48687"/>
                    <a:pt x="105541" y="48219"/>
                  </a:cubicBezTo>
                  <a:cubicBezTo>
                    <a:pt x="106242" y="47986"/>
                    <a:pt x="106875" y="47686"/>
                    <a:pt x="107409" y="47219"/>
                  </a:cubicBezTo>
                  <a:cubicBezTo>
                    <a:pt x="107909" y="47853"/>
                    <a:pt x="108610" y="48353"/>
                    <a:pt x="109144" y="48920"/>
                  </a:cubicBezTo>
                  <a:cubicBezTo>
                    <a:pt x="109811" y="49554"/>
                    <a:pt x="110144" y="50454"/>
                    <a:pt x="110445" y="51288"/>
                  </a:cubicBezTo>
                  <a:cubicBezTo>
                    <a:pt x="110745" y="52089"/>
                    <a:pt x="111012" y="52889"/>
                    <a:pt x="111278" y="53690"/>
                  </a:cubicBezTo>
                  <a:cubicBezTo>
                    <a:pt x="108643" y="55758"/>
                    <a:pt x="107142" y="59127"/>
                    <a:pt x="106542" y="62330"/>
                  </a:cubicBezTo>
                  <a:cubicBezTo>
                    <a:pt x="106375" y="63197"/>
                    <a:pt x="106242" y="64064"/>
                    <a:pt x="106141" y="64965"/>
                  </a:cubicBezTo>
                  <a:cubicBezTo>
                    <a:pt x="106008" y="64831"/>
                    <a:pt x="105908" y="64731"/>
                    <a:pt x="105808" y="64598"/>
                  </a:cubicBezTo>
                  <a:cubicBezTo>
                    <a:pt x="105341" y="64097"/>
                    <a:pt x="104874" y="63597"/>
                    <a:pt x="104440" y="63097"/>
                  </a:cubicBezTo>
                  <a:cubicBezTo>
                    <a:pt x="104007" y="62630"/>
                    <a:pt x="103540" y="62229"/>
                    <a:pt x="103073" y="61796"/>
                  </a:cubicBezTo>
                  <a:cubicBezTo>
                    <a:pt x="102906" y="61629"/>
                    <a:pt x="102706" y="61462"/>
                    <a:pt x="102506" y="61329"/>
                  </a:cubicBezTo>
                  <a:cubicBezTo>
                    <a:pt x="101755" y="60350"/>
                    <a:pt x="100718" y="59627"/>
                    <a:pt x="99455" y="59627"/>
                  </a:cubicBezTo>
                  <a:cubicBezTo>
                    <a:pt x="99427" y="59627"/>
                    <a:pt x="99398" y="59627"/>
                    <a:pt x="99370" y="59628"/>
                  </a:cubicBezTo>
                  <a:cubicBezTo>
                    <a:pt x="99237" y="59628"/>
                    <a:pt x="99170" y="59694"/>
                    <a:pt x="99170" y="59794"/>
                  </a:cubicBezTo>
                  <a:lnTo>
                    <a:pt x="99070" y="59661"/>
                  </a:lnTo>
                  <a:cubicBezTo>
                    <a:pt x="98436" y="58994"/>
                    <a:pt x="97702" y="58393"/>
                    <a:pt x="96902" y="57926"/>
                  </a:cubicBezTo>
                  <a:cubicBezTo>
                    <a:pt x="96134" y="57426"/>
                    <a:pt x="95234" y="57026"/>
                    <a:pt x="94366" y="56759"/>
                  </a:cubicBezTo>
                  <a:cubicBezTo>
                    <a:pt x="93961" y="56643"/>
                    <a:pt x="93530" y="56552"/>
                    <a:pt x="93096" y="56552"/>
                  </a:cubicBezTo>
                  <a:cubicBezTo>
                    <a:pt x="93030" y="56552"/>
                    <a:pt x="92964" y="56554"/>
                    <a:pt x="92899" y="56559"/>
                  </a:cubicBezTo>
                  <a:cubicBezTo>
                    <a:pt x="92398" y="56625"/>
                    <a:pt x="91965" y="56859"/>
                    <a:pt x="91498" y="56992"/>
                  </a:cubicBezTo>
                  <a:cubicBezTo>
                    <a:pt x="90497" y="57293"/>
                    <a:pt x="89396" y="57126"/>
                    <a:pt x="88395" y="57393"/>
                  </a:cubicBezTo>
                  <a:cubicBezTo>
                    <a:pt x="88295" y="57426"/>
                    <a:pt x="88195" y="57459"/>
                    <a:pt x="88129" y="57493"/>
                  </a:cubicBezTo>
                  <a:cubicBezTo>
                    <a:pt x="87532" y="57366"/>
                    <a:pt x="86916" y="57308"/>
                    <a:pt x="86301" y="57308"/>
                  </a:cubicBezTo>
                  <a:cubicBezTo>
                    <a:pt x="85782" y="57308"/>
                    <a:pt x="85264" y="57350"/>
                    <a:pt x="84760" y="57426"/>
                  </a:cubicBezTo>
                  <a:cubicBezTo>
                    <a:pt x="84126" y="57526"/>
                    <a:pt x="83559" y="57760"/>
                    <a:pt x="82958" y="57926"/>
                  </a:cubicBezTo>
                  <a:cubicBezTo>
                    <a:pt x="82391" y="58127"/>
                    <a:pt x="81857" y="58293"/>
                    <a:pt x="81357" y="58660"/>
                  </a:cubicBezTo>
                  <a:cubicBezTo>
                    <a:pt x="80923" y="58960"/>
                    <a:pt x="80557" y="59327"/>
                    <a:pt x="80223" y="59794"/>
                  </a:cubicBezTo>
                  <a:cubicBezTo>
                    <a:pt x="79923" y="60195"/>
                    <a:pt x="79522" y="60795"/>
                    <a:pt x="79789" y="61295"/>
                  </a:cubicBezTo>
                  <a:cubicBezTo>
                    <a:pt x="79889" y="61496"/>
                    <a:pt x="80056" y="61629"/>
                    <a:pt x="80256" y="61729"/>
                  </a:cubicBezTo>
                  <a:cubicBezTo>
                    <a:pt x="80023" y="61796"/>
                    <a:pt x="79823" y="61863"/>
                    <a:pt x="79623" y="61896"/>
                  </a:cubicBezTo>
                  <a:cubicBezTo>
                    <a:pt x="78689" y="62196"/>
                    <a:pt x="77788" y="62496"/>
                    <a:pt x="76921" y="62830"/>
                  </a:cubicBezTo>
                  <a:cubicBezTo>
                    <a:pt x="76020" y="63163"/>
                    <a:pt x="75186" y="63530"/>
                    <a:pt x="74319" y="63864"/>
                  </a:cubicBezTo>
                  <a:cubicBezTo>
                    <a:pt x="73885" y="64064"/>
                    <a:pt x="73451" y="64231"/>
                    <a:pt x="73018" y="64431"/>
                  </a:cubicBezTo>
                  <a:cubicBezTo>
                    <a:pt x="72618" y="64598"/>
                    <a:pt x="72050" y="64731"/>
                    <a:pt x="71850" y="65165"/>
                  </a:cubicBezTo>
                  <a:cubicBezTo>
                    <a:pt x="71850" y="65165"/>
                    <a:pt x="71850" y="65198"/>
                    <a:pt x="71850" y="65232"/>
                  </a:cubicBezTo>
                  <a:cubicBezTo>
                    <a:pt x="71817" y="65232"/>
                    <a:pt x="71817" y="65232"/>
                    <a:pt x="71817" y="65198"/>
                  </a:cubicBezTo>
                  <a:cubicBezTo>
                    <a:pt x="71765" y="65156"/>
                    <a:pt x="71706" y="65138"/>
                    <a:pt x="71649" y="65138"/>
                  </a:cubicBezTo>
                  <a:cubicBezTo>
                    <a:pt x="71527" y="65138"/>
                    <a:pt x="71417" y="65228"/>
                    <a:pt x="71417" y="65365"/>
                  </a:cubicBezTo>
                  <a:cubicBezTo>
                    <a:pt x="71383" y="65465"/>
                    <a:pt x="71383" y="65565"/>
                    <a:pt x="71417" y="65632"/>
                  </a:cubicBezTo>
                  <a:cubicBezTo>
                    <a:pt x="71417" y="65732"/>
                    <a:pt x="71450" y="65799"/>
                    <a:pt x="71483" y="65865"/>
                  </a:cubicBezTo>
                  <a:cubicBezTo>
                    <a:pt x="71483" y="65932"/>
                    <a:pt x="71517" y="65999"/>
                    <a:pt x="71550" y="66066"/>
                  </a:cubicBezTo>
                  <a:cubicBezTo>
                    <a:pt x="71517" y="66099"/>
                    <a:pt x="71483" y="66099"/>
                    <a:pt x="71450" y="66132"/>
                  </a:cubicBezTo>
                  <a:cubicBezTo>
                    <a:pt x="71016" y="64364"/>
                    <a:pt x="70516" y="62630"/>
                    <a:pt x="69916" y="60962"/>
                  </a:cubicBezTo>
                  <a:cubicBezTo>
                    <a:pt x="70283" y="60428"/>
                    <a:pt x="70616" y="59894"/>
                    <a:pt x="70950" y="59361"/>
                  </a:cubicBezTo>
                  <a:cubicBezTo>
                    <a:pt x="71617" y="58227"/>
                    <a:pt x="72251" y="56892"/>
                    <a:pt x="72017" y="55558"/>
                  </a:cubicBezTo>
                  <a:cubicBezTo>
                    <a:pt x="71917" y="54924"/>
                    <a:pt x="71583" y="54324"/>
                    <a:pt x="71116" y="53890"/>
                  </a:cubicBezTo>
                  <a:cubicBezTo>
                    <a:pt x="70683" y="53457"/>
                    <a:pt x="70149" y="53256"/>
                    <a:pt x="69749" y="52789"/>
                  </a:cubicBezTo>
                  <a:cubicBezTo>
                    <a:pt x="69282" y="52256"/>
                    <a:pt x="68915" y="51589"/>
                    <a:pt x="68248" y="51222"/>
                  </a:cubicBezTo>
                  <a:cubicBezTo>
                    <a:pt x="67931" y="51049"/>
                    <a:pt x="67597" y="50970"/>
                    <a:pt x="67262" y="50970"/>
                  </a:cubicBezTo>
                  <a:cubicBezTo>
                    <a:pt x="66820" y="50970"/>
                    <a:pt x="66378" y="51108"/>
                    <a:pt x="65979" y="51355"/>
                  </a:cubicBezTo>
                  <a:cubicBezTo>
                    <a:pt x="65479" y="51622"/>
                    <a:pt x="65146" y="52056"/>
                    <a:pt x="64845" y="52523"/>
                  </a:cubicBezTo>
                  <a:cubicBezTo>
                    <a:pt x="63111" y="50755"/>
                    <a:pt x="61009" y="49554"/>
                    <a:pt x="58641" y="48720"/>
                  </a:cubicBezTo>
                  <a:cubicBezTo>
                    <a:pt x="55839" y="47719"/>
                    <a:pt x="53037" y="46485"/>
                    <a:pt x="50068" y="45985"/>
                  </a:cubicBezTo>
                  <a:cubicBezTo>
                    <a:pt x="49468" y="44350"/>
                    <a:pt x="48534" y="42916"/>
                    <a:pt x="46966" y="42048"/>
                  </a:cubicBezTo>
                  <a:cubicBezTo>
                    <a:pt x="46265" y="41648"/>
                    <a:pt x="45465" y="41415"/>
                    <a:pt x="44631" y="41348"/>
                  </a:cubicBezTo>
                  <a:cubicBezTo>
                    <a:pt x="44561" y="41344"/>
                    <a:pt x="44492" y="41342"/>
                    <a:pt x="44424" y="41342"/>
                  </a:cubicBezTo>
                  <a:cubicBezTo>
                    <a:pt x="43942" y="41342"/>
                    <a:pt x="43510" y="41447"/>
                    <a:pt x="43130" y="41681"/>
                  </a:cubicBezTo>
                  <a:cubicBezTo>
                    <a:pt x="43063" y="41114"/>
                    <a:pt x="43163" y="40581"/>
                    <a:pt x="43030" y="40014"/>
                  </a:cubicBezTo>
                  <a:cubicBezTo>
                    <a:pt x="42996" y="39947"/>
                    <a:pt x="42963" y="39913"/>
                    <a:pt x="42896" y="39880"/>
                  </a:cubicBezTo>
                  <a:cubicBezTo>
                    <a:pt x="43997" y="39280"/>
                    <a:pt x="44964" y="38479"/>
                    <a:pt x="45765" y="37578"/>
                  </a:cubicBezTo>
                  <a:cubicBezTo>
                    <a:pt x="47633" y="35510"/>
                    <a:pt x="48634" y="32875"/>
                    <a:pt x="49067" y="30140"/>
                  </a:cubicBezTo>
                  <a:cubicBezTo>
                    <a:pt x="49272" y="30172"/>
                    <a:pt x="49478" y="30188"/>
                    <a:pt x="49684" y="30188"/>
                  </a:cubicBezTo>
                  <a:cubicBezTo>
                    <a:pt x="51598" y="30188"/>
                    <a:pt x="53506" y="28835"/>
                    <a:pt x="53837" y="26938"/>
                  </a:cubicBezTo>
                  <a:cubicBezTo>
                    <a:pt x="54204" y="24903"/>
                    <a:pt x="52537" y="22434"/>
                    <a:pt x="50468" y="22268"/>
                  </a:cubicBezTo>
                  <a:cubicBezTo>
                    <a:pt x="51536" y="20266"/>
                    <a:pt x="52336" y="18098"/>
                    <a:pt x="52837" y="15896"/>
                  </a:cubicBezTo>
                  <a:cubicBezTo>
                    <a:pt x="53170" y="14495"/>
                    <a:pt x="53437" y="12994"/>
                    <a:pt x="53137" y="11560"/>
                  </a:cubicBezTo>
                  <a:cubicBezTo>
                    <a:pt x="52803" y="10126"/>
                    <a:pt x="51769" y="9125"/>
                    <a:pt x="50568" y="8358"/>
                  </a:cubicBezTo>
                  <a:cubicBezTo>
                    <a:pt x="49768" y="7824"/>
                    <a:pt x="48534" y="7157"/>
                    <a:pt x="47433" y="7123"/>
                  </a:cubicBezTo>
                  <a:cubicBezTo>
                    <a:pt x="47600" y="5722"/>
                    <a:pt x="46799" y="4188"/>
                    <a:pt x="45698" y="3254"/>
                  </a:cubicBezTo>
                  <a:cubicBezTo>
                    <a:pt x="44030" y="1820"/>
                    <a:pt x="41862" y="919"/>
                    <a:pt x="39761" y="452"/>
                  </a:cubicBezTo>
                  <a:cubicBezTo>
                    <a:pt x="38386" y="144"/>
                    <a:pt x="36970" y="0"/>
                    <a:pt x="3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7454750" y="2017550"/>
              <a:ext cx="44225" cy="45425"/>
            </a:xfrm>
            <a:custGeom>
              <a:rect b="b" l="l" r="r" t="t"/>
              <a:pathLst>
                <a:path extrusionOk="0" h="1817" w="1769">
                  <a:moveTo>
                    <a:pt x="856" y="0"/>
                  </a:moveTo>
                  <a:cubicBezTo>
                    <a:pt x="827" y="0"/>
                    <a:pt x="798" y="4"/>
                    <a:pt x="768" y="14"/>
                  </a:cubicBezTo>
                  <a:cubicBezTo>
                    <a:pt x="1" y="181"/>
                    <a:pt x="168" y="948"/>
                    <a:pt x="168" y="1148"/>
                  </a:cubicBezTo>
                  <a:cubicBezTo>
                    <a:pt x="168" y="1215"/>
                    <a:pt x="168" y="1282"/>
                    <a:pt x="201" y="1348"/>
                  </a:cubicBezTo>
                  <a:cubicBezTo>
                    <a:pt x="234" y="1482"/>
                    <a:pt x="301" y="1582"/>
                    <a:pt x="401" y="1682"/>
                  </a:cubicBezTo>
                  <a:cubicBezTo>
                    <a:pt x="468" y="1715"/>
                    <a:pt x="501" y="1749"/>
                    <a:pt x="568" y="1749"/>
                  </a:cubicBezTo>
                  <a:cubicBezTo>
                    <a:pt x="668" y="1815"/>
                    <a:pt x="735" y="1815"/>
                    <a:pt x="868" y="1815"/>
                  </a:cubicBezTo>
                  <a:lnTo>
                    <a:pt x="902" y="1815"/>
                  </a:lnTo>
                  <a:cubicBezTo>
                    <a:pt x="902" y="1815"/>
                    <a:pt x="910" y="1816"/>
                    <a:pt x="924" y="1816"/>
                  </a:cubicBezTo>
                  <a:cubicBezTo>
                    <a:pt x="1002" y="1816"/>
                    <a:pt x="1271" y="1792"/>
                    <a:pt x="1469" y="1482"/>
                  </a:cubicBezTo>
                  <a:cubicBezTo>
                    <a:pt x="1769" y="1115"/>
                    <a:pt x="1535" y="581"/>
                    <a:pt x="1302" y="214"/>
                  </a:cubicBezTo>
                  <a:cubicBezTo>
                    <a:pt x="1235" y="148"/>
                    <a:pt x="1168" y="81"/>
                    <a:pt x="1068" y="47"/>
                  </a:cubicBezTo>
                  <a:cubicBezTo>
                    <a:pt x="998" y="24"/>
                    <a:pt x="927" y="0"/>
                    <a:pt x="85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7422250" y="1965525"/>
              <a:ext cx="118750" cy="32600"/>
            </a:xfrm>
            <a:custGeom>
              <a:rect b="b" l="l" r="r" t="t"/>
              <a:pathLst>
                <a:path extrusionOk="0" h="1304" w="4750">
                  <a:moveTo>
                    <a:pt x="1529" y="0"/>
                  </a:moveTo>
                  <a:cubicBezTo>
                    <a:pt x="1048" y="0"/>
                    <a:pt x="578" y="70"/>
                    <a:pt x="133" y="260"/>
                  </a:cubicBezTo>
                  <a:cubicBezTo>
                    <a:pt x="0" y="361"/>
                    <a:pt x="100" y="561"/>
                    <a:pt x="234" y="594"/>
                  </a:cubicBezTo>
                  <a:cubicBezTo>
                    <a:pt x="901" y="661"/>
                    <a:pt x="1601" y="594"/>
                    <a:pt x="2268" y="727"/>
                  </a:cubicBezTo>
                  <a:cubicBezTo>
                    <a:pt x="2602" y="761"/>
                    <a:pt x="2902" y="861"/>
                    <a:pt x="3236" y="961"/>
                  </a:cubicBezTo>
                  <a:cubicBezTo>
                    <a:pt x="3569" y="1061"/>
                    <a:pt x="3869" y="1228"/>
                    <a:pt x="4236" y="1295"/>
                  </a:cubicBezTo>
                  <a:cubicBezTo>
                    <a:pt x="4260" y="1300"/>
                    <a:pt x="4283" y="1303"/>
                    <a:pt x="4307" y="1303"/>
                  </a:cubicBezTo>
                  <a:cubicBezTo>
                    <a:pt x="4546" y="1303"/>
                    <a:pt x="4750" y="1007"/>
                    <a:pt x="4537" y="794"/>
                  </a:cubicBezTo>
                  <a:cubicBezTo>
                    <a:pt x="4370" y="661"/>
                    <a:pt x="4203" y="561"/>
                    <a:pt x="4003" y="494"/>
                  </a:cubicBezTo>
                  <a:cubicBezTo>
                    <a:pt x="3836" y="427"/>
                    <a:pt x="3669" y="361"/>
                    <a:pt x="3469" y="294"/>
                  </a:cubicBezTo>
                  <a:cubicBezTo>
                    <a:pt x="3102" y="194"/>
                    <a:pt x="2735" y="94"/>
                    <a:pt x="2368" y="60"/>
                  </a:cubicBezTo>
                  <a:cubicBezTo>
                    <a:pt x="2088" y="24"/>
                    <a:pt x="1807" y="0"/>
                    <a:pt x="1529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5871125" y="1826925"/>
              <a:ext cx="38400" cy="38375"/>
            </a:xfrm>
            <a:custGeom>
              <a:rect b="b" l="l" r="r" t="t"/>
              <a:pathLst>
                <a:path extrusionOk="0" h="1535" w="1536">
                  <a:moveTo>
                    <a:pt x="768" y="0"/>
                  </a:moveTo>
                  <a:cubicBezTo>
                    <a:pt x="668" y="0"/>
                    <a:pt x="568" y="0"/>
                    <a:pt x="468" y="67"/>
                  </a:cubicBezTo>
                  <a:cubicBezTo>
                    <a:pt x="368" y="100"/>
                    <a:pt x="301" y="134"/>
                    <a:pt x="234" y="200"/>
                  </a:cubicBezTo>
                  <a:cubicBezTo>
                    <a:pt x="134" y="301"/>
                    <a:pt x="101" y="367"/>
                    <a:pt x="67" y="467"/>
                  </a:cubicBezTo>
                  <a:cubicBezTo>
                    <a:pt x="34" y="567"/>
                    <a:pt x="1" y="667"/>
                    <a:pt x="1" y="768"/>
                  </a:cubicBezTo>
                  <a:cubicBezTo>
                    <a:pt x="1" y="834"/>
                    <a:pt x="1" y="901"/>
                    <a:pt x="34" y="968"/>
                  </a:cubicBezTo>
                  <a:cubicBezTo>
                    <a:pt x="67" y="1101"/>
                    <a:pt x="134" y="1201"/>
                    <a:pt x="234" y="1301"/>
                  </a:cubicBezTo>
                  <a:cubicBezTo>
                    <a:pt x="268" y="1335"/>
                    <a:pt x="334" y="1368"/>
                    <a:pt x="368" y="1435"/>
                  </a:cubicBezTo>
                  <a:cubicBezTo>
                    <a:pt x="501" y="1501"/>
                    <a:pt x="635" y="1535"/>
                    <a:pt x="768" y="1535"/>
                  </a:cubicBezTo>
                  <a:cubicBezTo>
                    <a:pt x="868" y="1535"/>
                    <a:pt x="968" y="1501"/>
                    <a:pt x="1068" y="1468"/>
                  </a:cubicBezTo>
                  <a:cubicBezTo>
                    <a:pt x="1168" y="1435"/>
                    <a:pt x="1235" y="1368"/>
                    <a:pt x="1302" y="1301"/>
                  </a:cubicBezTo>
                  <a:cubicBezTo>
                    <a:pt x="1402" y="1235"/>
                    <a:pt x="1435" y="1168"/>
                    <a:pt x="1468" y="1068"/>
                  </a:cubicBezTo>
                  <a:cubicBezTo>
                    <a:pt x="1535" y="968"/>
                    <a:pt x="1535" y="868"/>
                    <a:pt x="1535" y="768"/>
                  </a:cubicBezTo>
                  <a:cubicBezTo>
                    <a:pt x="1535" y="701"/>
                    <a:pt x="1535" y="634"/>
                    <a:pt x="1502" y="567"/>
                  </a:cubicBezTo>
                  <a:cubicBezTo>
                    <a:pt x="1468" y="434"/>
                    <a:pt x="1402" y="301"/>
                    <a:pt x="1302" y="234"/>
                  </a:cubicBezTo>
                  <a:cubicBezTo>
                    <a:pt x="1268" y="167"/>
                    <a:pt x="1202" y="134"/>
                    <a:pt x="1168" y="100"/>
                  </a:cubicBezTo>
                  <a:cubicBezTo>
                    <a:pt x="1035" y="34"/>
                    <a:pt x="901" y="0"/>
                    <a:pt x="7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6169675" y="1808575"/>
              <a:ext cx="52575" cy="40875"/>
            </a:xfrm>
            <a:custGeom>
              <a:rect b="b" l="l" r="r" t="t"/>
              <a:pathLst>
                <a:path extrusionOk="0" h="1635" w="2103">
                  <a:moveTo>
                    <a:pt x="1068" y="0"/>
                  </a:moveTo>
                  <a:cubicBezTo>
                    <a:pt x="1" y="0"/>
                    <a:pt x="1" y="1635"/>
                    <a:pt x="1068" y="1635"/>
                  </a:cubicBezTo>
                  <a:cubicBezTo>
                    <a:pt x="2102" y="1635"/>
                    <a:pt x="2102" y="0"/>
                    <a:pt x="1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5836950" y="1728400"/>
              <a:ext cx="105100" cy="48625"/>
            </a:xfrm>
            <a:custGeom>
              <a:rect b="b" l="l" r="r" t="t"/>
              <a:pathLst>
                <a:path extrusionOk="0" h="1945" w="4204">
                  <a:moveTo>
                    <a:pt x="3341" y="1"/>
                  </a:moveTo>
                  <a:cubicBezTo>
                    <a:pt x="3175" y="1"/>
                    <a:pt x="3008" y="23"/>
                    <a:pt x="2869" y="39"/>
                  </a:cubicBezTo>
                  <a:cubicBezTo>
                    <a:pt x="2535" y="39"/>
                    <a:pt x="2202" y="105"/>
                    <a:pt x="1901" y="205"/>
                  </a:cubicBezTo>
                  <a:cubicBezTo>
                    <a:pt x="1268" y="405"/>
                    <a:pt x="701" y="706"/>
                    <a:pt x="200" y="1139"/>
                  </a:cubicBezTo>
                  <a:cubicBezTo>
                    <a:pt x="0" y="1306"/>
                    <a:pt x="33" y="1640"/>
                    <a:pt x="200" y="1806"/>
                  </a:cubicBezTo>
                  <a:cubicBezTo>
                    <a:pt x="296" y="1902"/>
                    <a:pt x="407" y="1944"/>
                    <a:pt x="518" y="1944"/>
                  </a:cubicBezTo>
                  <a:cubicBezTo>
                    <a:pt x="640" y="1944"/>
                    <a:pt x="763" y="1894"/>
                    <a:pt x="867" y="1806"/>
                  </a:cubicBezTo>
                  <a:cubicBezTo>
                    <a:pt x="1034" y="1673"/>
                    <a:pt x="1268" y="1506"/>
                    <a:pt x="1501" y="1406"/>
                  </a:cubicBezTo>
                  <a:cubicBezTo>
                    <a:pt x="1735" y="1273"/>
                    <a:pt x="1901" y="1206"/>
                    <a:pt x="2168" y="1139"/>
                  </a:cubicBezTo>
                  <a:cubicBezTo>
                    <a:pt x="2469" y="1073"/>
                    <a:pt x="2635" y="1039"/>
                    <a:pt x="2869" y="1006"/>
                  </a:cubicBezTo>
                  <a:lnTo>
                    <a:pt x="3302" y="1006"/>
                  </a:lnTo>
                  <a:cubicBezTo>
                    <a:pt x="3386" y="1006"/>
                    <a:pt x="3461" y="1014"/>
                    <a:pt x="3536" y="1014"/>
                  </a:cubicBezTo>
                  <a:cubicBezTo>
                    <a:pt x="3611" y="1014"/>
                    <a:pt x="3686" y="1006"/>
                    <a:pt x="3769" y="973"/>
                  </a:cubicBezTo>
                  <a:cubicBezTo>
                    <a:pt x="4136" y="839"/>
                    <a:pt x="4203" y="372"/>
                    <a:pt x="3870" y="139"/>
                  </a:cubicBezTo>
                  <a:cubicBezTo>
                    <a:pt x="3726" y="31"/>
                    <a:pt x="3534" y="1"/>
                    <a:pt x="334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6138825" y="1717600"/>
              <a:ext cx="130950" cy="47100"/>
            </a:xfrm>
            <a:custGeom>
              <a:rect b="b" l="l" r="r" t="t"/>
              <a:pathLst>
                <a:path extrusionOk="0" h="1884" w="5238">
                  <a:moveTo>
                    <a:pt x="1865" y="1"/>
                  </a:moveTo>
                  <a:cubicBezTo>
                    <a:pt x="1699" y="1"/>
                    <a:pt x="1534" y="11"/>
                    <a:pt x="1368" y="37"/>
                  </a:cubicBezTo>
                  <a:cubicBezTo>
                    <a:pt x="968" y="104"/>
                    <a:pt x="534" y="204"/>
                    <a:pt x="201" y="504"/>
                  </a:cubicBezTo>
                  <a:cubicBezTo>
                    <a:pt x="0" y="704"/>
                    <a:pt x="167" y="1071"/>
                    <a:pt x="434" y="1071"/>
                  </a:cubicBezTo>
                  <a:cubicBezTo>
                    <a:pt x="801" y="1071"/>
                    <a:pt x="1101" y="971"/>
                    <a:pt x="1468" y="938"/>
                  </a:cubicBezTo>
                  <a:cubicBezTo>
                    <a:pt x="1802" y="938"/>
                    <a:pt x="2135" y="938"/>
                    <a:pt x="2502" y="971"/>
                  </a:cubicBezTo>
                  <a:cubicBezTo>
                    <a:pt x="2802" y="1038"/>
                    <a:pt x="3136" y="1138"/>
                    <a:pt x="3436" y="1271"/>
                  </a:cubicBezTo>
                  <a:cubicBezTo>
                    <a:pt x="3770" y="1405"/>
                    <a:pt x="4070" y="1638"/>
                    <a:pt x="4370" y="1805"/>
                  </a:cubicBezTo>
                  <a:cubicBezTo>
                    <a:pt x="4455" y="1859"/>
                    <a:pt x="4540" y="1883"/>
                    <a:pt x="4620" y="1883"/>
                  </a:cubicBezTo>
                  <a:cubicBezTo>
                    <a:pt x="4980" y="1883"/>
                    <a:pt x="5237" y="1404"/>
                    <a:pt x="4937" y="1104"/>
                  </a:cubicBezTo>
                  <a:cubicBezTo>
                    <a:pt x="4404" y="504"/>
                    <a:pt x="3470" y="170"/>
                    <a:pt x="2669" y="70"/>
                  </a:cubicBezTo>
                  <a:cubicBezTo>
                    <a:pt x="2401" y="29"/>
                    <a:pt x="2133" y="1"/>
                    <a:pt x="1865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5736875" y="1897750"/>
              <a:ext cx="609150" cy="105325"/>
            </a:xfrm>
            <a:custGeom>
              <a:rect b="b" l="l" r="r" t="t"/>
              <a:pathLst>
                <a:path extrusionOk="0" h="4213" w="24366">
                  <a:moveTo>
                    <a:pt x="11836" y="0"/>
                  </a:moveTo>
                  <a:cubicBezTo>
                    <a:pt x="9399" y="0"/>
                    <a:pt x="6966" y="378"/>
                    <a:pt x="4637" y="1170"/>
                  </a:cubicBezTo>
                  <a:cubicBezTo>
                    <a:pt x="3736" y="1470"/>
                    <a:pt x="2802" y="1837"/>
                    <a:pt x="1935" y="2304"/>
                  </a:cubicBezTo>
                  <a:cubicBezTo>
                    <a:pt x="1501" y="2504"/>
                    <a:pt x="1068" y="2738"/>
                    <a:pt x="667" y="3038"/>
                  </a:cubicBezTo>
                  <a:cubicBezTo>
                    <a:pt x="401" y="3238"/>
                    <a:pt x="34" y="3438"/>
                    <a:pt x="0" y="3805"/>
                  </a:cubicBezTo>
                  <a:lnTo>
                    <a:pt x="34" y="3805"/>
                  </a:lnTo>
                  <a:cubicBezTo>
                    <a:pt x="131" y="3864"/>
                    <a:pt x="243" y="3888"/>
                    <a:pt x="364" y="3888"/>
                  </a:cubicBezTo>
                  <a:cubicBezTo>
                    <a:pt x="867" y="3888"/>
                    <a:pt x="1525" y="3466"/>
                    <a:pt x="1902" y="3305"/>
                  </a:cubicBezTo>
                  <a:cubicBezTo>
                    <a:pt x="2702" y="2971"/>
                    <a:pt x="3503" y="2638"/>
                    <a:pt x="4337" y="2371"/>
                  </a:cubicBezTo>
                  <a:cubicBezTo>
                    <a:pt x="5871" y="1871"/>
                    <a:pt x="7472" y="1504"/>
                    <a:pt x="9073" y="1304"/>
                  </a:cubicBezTo>
                  <a:cubicBezTo>
                    <a:pt x="9970" y="1192"/>
                    <a:pt x="10871" y="1137"/>
                    <a:pt x="11772" y="1137"/>
                  </a:cubicBezTo>
                  <a:cubicBezTo>
                    <a:pt x="14092" y="1137"/>
                    <a:pt x="16413" y="1498"/>
                    <a:pt x="18647" y="2171"/>
                  </a:cubicBezTo>
                  <a:cubicBezTo>
                    <a:pt x="19514" y="2438"/>
                    <a:pt x="20381" y="2771"/>
                    <a:pt x="21215" y="3138"/>
                  </a:cubicBezTo>
                  <a:cubicBezTo>
                    <a:pt x="22049" y="3505"/>
                    <a:pt x="22850" y="3972"/>
                    <a:pt x="23751" y="4206"/>
                  </a:cubicBezTo>
                  <a:cubicBezTo>
                    <a:pt x="23776" y="4210"/>
                    <a:pt x="23801" y="4213"/>
                    <a:pt x="23826" y="4213"/>
                  </a:cubicBezTo>
                  <a:cubicBezTo>
                    <a:pt x="24152" y="4213"/>
                    <a:pt x="24366" y="3822"/>
                    <a:pt x="24117" y="3605"/>
                  </a:cubicBezTo>
                  <a:cubicBezTo>
                    <a:pt x="22950" y="2438"/>
                    <a:pt x="21115" y="1837"/>
                    <a:pt x="19614" y="1304"/>
                  </a:cubicBezTo>
                  <a:cubicBezTo>
                    <a:pt x="18013" y="770"/>
                    <a:pt x="16345" y="403"/>
                    <a:pt x="14677" y="169"/>
                  </a:cubicBezTo>
                  <a:cubicBezTo>
                    <a:pt x="13734" y="57"/>
                    <a:pt x="12785" y="0"/>
                    <a:pt x="118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7879225" y="1992050"/>
              <a:ext cx="36725" cy="82475"/>
            </a:xfrm>
            <a:custGeom>
              <a:rect b="b" l="l" r="r" t="t"/>
              <a:pathLst>
                <a:path extrusionOk="0" h="3299" w="1469">
                  <a:moveTo>
                    <a:pt x="1168" y="0"/>
                  </a:moveTo>
                  <a:cubicBezTo>
                    <a:pt x="835" y="33"/>
                    <a:pt x="601" y="267"/>
                    <a:pt x="401" y="534"/>
                  </a:cubicBezTo>
                  <a:cubicBezTo>
                    <a:pt x="301" y="667"/>
                    <a:pt x="234" y="801"/>
                    <a:pt x="168" y="967"/>
                  </a:cubicBezTo>
                  <a:cubicBezTo>
                    <a:pt x="134" y="1134"/>
                    <a:pt x="67" y="1268"/>
                    <a:pt x="34" y="1434"/>
                  </a:cubicBezTo>
                  <a:cubicBezTo>
                    <a:pt x="1" y="1768"/>
                    <a:pt x="101" y="2168"/>
                    <a:pt x="234" y="2468"/>
                  </a:cubicBezTo>
                  <a:cubicBezTo>
                    <a:pt x="368" y="2802"/>
                    <a:pt x="601" y="3069"/>
                    <a:pt x="868" y="3236"/>
                  </a:cubicBezTo>
                  <a:cubicBezTo>
                    <a:pt x="924" y="3280"/>
                    <a:pt x="987" y="3299"/>
                    <a:pt x="1050" y="3299"/>
                  </a:cubicBezTo>
                  <a:cubicBezTo>
                    <a:pt x="1176" y="3299"/>
                    <a:pt x="1302" y="3225"/>
                    <a:pt x="1368" y="3136"/>
                  </a:cubicBezTo>
                  <a:cubicBezTo>
                    <a:pt x="1468" y="2935"/>
                    <a:pt x="1402" y="2735"/>
                    <a:pt x="1235" y="2635"/>
                  </a:cubicBezTo>
                  <a:cubicBezTo>
                    <a:pt x="1235" y="2635"/>
                    <a:pt x="1235" y="2602"/>
                    <a:pt x="1235" y="2602"/>
                  </a:cubicBezTo>
                  <a:lnTo>
                    <a:pt x="1202" y="2602"/>
                  </a:lnTo>
                  <a:lnTo>
                    <a:pt x="1135" y="2535"/>
                  </a:lnTo>
                  <a:lnTo>
                    <a:pt x="1068" y="2468"/>
                  </a:lnTo>
                  <a:cubicBezTo>
                    <a:pt x="1068" y="2468"/>
                    <a:pt x="1035" y="2435"/>
                    <a:pt x="1035" y="2435"/>
                  </a:cubicBezTo>
                  <a:cubicBezTo>
                    <a:pt x="1001" y="2368"/>
                    <a:pt x="968" y="2335"/>
                    <a:pt x="935" y="2268"/>
                  </a:cubicBezTo>
                  <a:lnTo>
                    <a:pt x="901" y="2202"/>
                  </a:lnTo>
                  <a:cubicBezTo>
                    <a:pt x="901" y="2168"/>
                    <a:pt x="901" y="2168"/>
                    <a:pt x="901" y="2168"/>
                  </a:cubicBezTo>
                  <a:lnTo>
                    <a:pt x="868" y="2168"/>
                  </a:lnTo>
                  <a:cubicBezTo>
                    <a:pt x="835" y="2035"/>
                    <a:pt x="801" y="1935"/>
                    <a:pt x="801" y="1801"/>
                  </a:cubicBezTo>
                  <a:lnTo>
                    <a:pt x="768" y="1768"/>
                  </a:lnTo>
                  <a:lnTo>
                    <a:pt x="768" y="1668"/>
                  </a:lnTo>
                  <a:cubicBezTo>
                    <a:pt x="768" y="1601"/>
                    <a:pt x="768" y="1534"/>
                    <a:pt x="768" y="1468"/>
                  </a:cubicBezTo>
                  <a:cubicBezTo>
                    <a:pt x="768" y="1168"/>
                    <a:pt x="768" y="1034"/>
                    <a:pt x="868" y="767"/>
                  </a:cubicBezTo>
                  <a:cubicBezTo>
                    <a:pt x="968" y="567"/>
                    <a:pt x="1135" y="334"/>
                    <a:pt x="1268" y="167"/>
                  </a:cubicBezTo>
                  <a:cubicBezTo>
                    <a:pt x="1302" y="100"/>
                    <a:pt x="1235" y="0"/>
                    <a:pt x="11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5651800" y="1901425"/>
              <a:ext cx="40050" cy="80100"/>
            </a:xfrm>
            <a:custGeom>
              <a:rect b="b" l="l" r="r" t="t"/>
              <a:pathLst>
                <a:path extrusionOk="0" h="3204" w="1602">
                  <a:moveTo>
                    <a:pt x="236" y="0"/>
                  </a:moveTo>
                  <a:cubicBezTo>
                    <a:pt x="200" y="0"/>
                    <a:pt x="165" y="7"/>
                    <a:pt x="134" y="22"/>
                  </a:cubicBezTo>
                  <a:cubicBezTo>
                    <a:pt x="34" y="56"/>
                    <a:pt x="1" y="123"/>
                    <a:pt x="34" y="189"/>
                  </a:cubicBezTo>
                  <a:cubicBezTo>
                    <a:pt x="34" y="323"/>
                    <a:pt x="134" y="423"/>
                    <a:pt x="201" y="489"/>
                  </a:cubicBezTo>
                  <a:cubicBezTo>
                    <a:pt x="268" y="623"/>
                    <a:pt x="368" y="690"/>
                    <a:pt x="468" y="790"/>
                  </a:cubicBezTo>
                  <a:cubicBezTo>
                    <a:pt x="601" y="990"/>
                    <a:pt x="735" y="1190"/>
                    <a:pt x="835" y="1423"/>
                  </a:cubicBezTo>
                  <a:cubicBezTo>
                    <a:pt x="1035" y="1890"/>
                    <a:pt x="1035" y="2391"/>
                    <a:pt x="968" y="2891"/>
                  </a:cubicBezTo>
                  <a:cubicBezTo>
                    <a:pt x="935" y="3025"/>
                    <a:pt x="968" y="3125"/>
                    <a:pt x="1102" y="3191"/>
                  </a:cubicBezTo>
                  <a:cubicBezTo>
                    <a:pt x="1127" y="3200"/>
                    <a:pt x="1154" y="3204"/>
                    <a:pt x="1181" y="3204"/>
                  </a:cubicBezTo>
                  <a:cubicBezTo>
                    <a:pt x="1264" y="3204"/>
                    <a:pt x="1352" y="3166"/>
                    <a:pt x="1402" y="3091"/>
                  </a:cubicBezTo>
                  <a:cubicBezTo>
                    <a:pt x="1469" y="2958"/>
                    <a:pt x="1535" y="2791"/>
                    <a:pt x="1535" y="2624"/>
                  </a:cubicBezTo>
                  <a:cubicBezTo>
                    <a:pt x="1569" y="2491"/>
                    <a:pt x="1602" y="2324"/>
                    <a:pt x="1569" y="2157"/>
                  </a:cubicBezTo>
                  <a:cubicBezTo>
                    <a:pt x="1569" y="1857"/>
                    <a:pt x="1502" y="1557"/>
                    <a:pt x="1402" y="1257"/>
                  </a:cubicBezTo>
                  <a:cubicBezTo>
                    <a:pt x="1302" y="956"/>
                    <a:pt x="1168" y="656"/>
                    <a:pt x="935" y="423"/>
                  </a:cubicBezTo>
                  <a:cubicBezTo>
                    <a:pt x="835" y="323"/>
                    <a:pt x="735" y="189"/>
                    <a:pt x="601" y="123"/>
                  </a:cubicBezTo>
                  <a:cubicBezTo>
                    <a:pt x="499" y="7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6367325" y="1886975"/>
              <a:ext cx="55050" cy="85750"/>
            </a:xfrm>
            <a:custGeom>
              <a:rect b="b" l="l" r="r" t="t"/>
              <a:pathLst>
                <a:path extrusionOk="0" h="3430" w="2202">
                  <a:moveTo>
                    <a:pt x="2068" y="0"/>
                  </a:moveTo>
                  <a:cubicBezTo>
                    <a:pt x="1735" y="0"/>
                    <a:pt x="1401" y="67"/>
                    <a:pt x="1101" y="267"/>
                  </a:cubicBezTo>
                  <a:cubicBezTo>
                    <a:pt x="801" y="500"/>
                    <a:pt x="567" y="767"/>
                    <a:pt x="401" y="1101"/>
                  </a:cubicBezTo>
                  <a:cubicBezTo>
                    <a:pt x="67" y="1768"/>
                    <a:pt x="0" y="2569"/>
                    <a:pt x="367" y="3269"/>
                  </a:cubicBezTo>
                  <a:cubicBezTo>
                    <a:pt x="424" y="3382"/>
                    <a:pt x="525" y="3430"/>
                    <a:pt x="631" y="3430"/>
                  </a:cubicBezTo>
                  <a:cubicBezTo>
                    <a:pt x="837" y="3430"/>
                    <a:pt x="1056" y="3245"/>
                    <a:pt x="968" y="3002"/>
                  </a:cubicBezTo>
                  <a:cubicBezTo>
                    <a:pt x="934" y="2935"/>
                    <a:pt x="934" y="2869"/>
                    <a:pt x="901" y="2769"/>
                  </a:cubicBezTo>
                  <a:lnTo>
                    <a:pt x="901" y="2669"/>
                  </a:lnTo>
                  <a:cubicBezTo>
                    <a:pt x="901" y="2683"/>
                    <a:pt x="900" y="2689"/>
                    <a:pt x="899" y="2689"/>
                  </a:cubicBezTo>
                  <a:cubicBezTo>
                    <a:pt x="893" y="2689"/>
                    <a:pt x="875" y="2548"/>
                    <a:pt x="869" y="2548"/>
                  </a:cubicBezTo>
                  <a:cubicBezTo>
                    <a:pt x="868" y="2548"/>
                    <a:pt x="868" y="2554"/>
                    <a:pt x="868" y="2569"/>
                  </a:cubicBezTo>
                  <a:cubicBezTo>
                    <a:pt x="868" y="2535"/>
                    <a:pt x="868" y="2535"/>
                    <a:pt x="868" y="2535"/>
                  </a:cubicBezTo>
                  <a:lnTo>
                    <a:pt x="868" y="2502"/>
                  </a:lnTo>
                  <a:lnTo>
                    <a:pt x="868" y="2402"/>
                  </a:lnTo>
                  <a:cubicBezTo>
                    <a:pt x="868" y="2335"/>
                    <a:pt x="868" y="2268"/>
                    <a:pt x="868" y="2202"/>
                  </a:cubicBezTo>
                  <a:cubicBezTo>
                    <a:pt x="868" y="2168"/>
                    <a:pt x="868" y="2135"/>
                    <a:pt x="868" y="2102"/>
                  </a:cubicBezTo>
                  <a:lnTo>
                    <a:pt x="868" y="2068"/>
                  </a:lnTo>
                  <a:cubicBezTo>
                    <a:pt x="868" y="2068"/>
                    <a:pt x="868" y="2035"/>
                    <a:pt x="868" y="2035"/>
                  </a:cubicBezTo>
                  <a:cubicBezTo>
                    <a:pt x="901" y="1968"/>
                    <a:pt x="901" y="1901"/>
                    <a:pt x="934" y="1801"/>
                  </a:cubicBezTo>
                  <a:cubicBezTo>
                    <a:pt x="968" y="1635"/>
                    <a:pt x="1001" y="1601"/>
                    <a:pt x="1068" y="1468"/>
                  </a:cubicBezTo>
                  <a:cubicBezTo>
                    <a:pt x="1168" y="1234"/>
                    <a:pt x="1335" y="934"/>
                    <a:pt x="1501" y="767"/>
                  </a:cubicBezTo>
                  <a:cubicBezTo>
                    <a:pt x="1535" y="701"/>
                    <a:pt x="1601" y="667"/>
                    <a:pt x="1635" y="600"/>
                  </a:cubicBezTo>
                  <a:cubicBezTo>
                    <a:pt x="1701" y="567"/>
                    <a:pt x="1735" y="467"/>
                    <a:pt x="1802" y="434"/>
                  </a:cubicBezTo>
                  <a:cubicBezTo>
                    <a:pt x="1868" y="300"/>
                    <a:pt x="2002" y="234"/>
                    <a:pt x="2135" y="167"/>
                  </a:cubicBezTo>
                  <a:cubicBezTo>
                    <a:pt x="2202" y="133"/>
                    <a:pt x="2168" y="0"/>
                    <a:pt x="2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8829900" y="4538025"/>
              <a:ext cx="875" cy="850"/>
            </a:xfrm>
            <a:custGeom>
              <a:rect b="b" l="l" r="r" t="t"/>
              <a:pathLst>
                <a:path extrusionOk="0" h="34" w="35">
                  <a:moveTo>
                    <a:pt x="1" y="1"/>
                  </a:moveTo>
                  <a:cubicBezTo>
                    <a:pt x="1" y="1"/>
                    <a:pt x="34" y="34"/>
                    <a:pt x="34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57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11"/>
          <p:cNvSpPr txBox="1"/>
          <p:nvPr/>
        </p:nvSpPr>
        <p:spPr>
          <a:xfrm>
            <a:off x="457200" y="2014800"/>
            <a:ext cx="2011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11"/>
          <p:cNvSpPr/>
          <p:nvPr/>
        </p:nvSpPr>
        <p:spPr>
          <a:xfrm>
            <a:off x="893375" y="1831800"/>
            <a:ext cx="914400" cy="914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" sz="4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1"/>
          <p:cNvSpPr txBox="1"/>
          <p:nvPr/>
        </p:nvSpPr>
        <p:spPr>
          <a:xfrm>
            <a:off x="1905000" y="17349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 of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Techniques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2"/>
          <p:cNvSpPr txBox="1"/>
          <p:nvPr>
            <p:ph type="title"/>
          </p:nvPr>
        </p:nvSpPr>
        <p:spPr>
          <a:xfrm>
            <a:off x="1977900" y="249325"/>
            <a:ext cx="5744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Framework of techniques </a:t>
            </a:r>
            <a:endParaRPr b="1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600" y="673025"/>
            <a:ext cx="5904775" cy="43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13"/>
          <p:cNvGrpSpPr/>
          <p:nvPr/>
        </p:nvGrpSpPr>
        <p:grpSpPr>
          <a:xfrm>
            <a:off x="5249425" y="1166750"/>
            <a:ext cx="4093750" cy="4156350"/>
            <a:chOff x="5145650" y="1277750"/>
            <a:chExt cx="4093750" cy="4156350"/>
          </a:xfrm>
        </p:grpSpPr>
        <p:sp>
          <p:nvSpPr>
            <p:cNvPr id="506" name="Google Shape;506;p13"/>
            <p:cNvSpPr/>
            <p:nvPr/>
          </p:nvSpPr>
          <p:spPr>
            <a:xfrm>
              <a:off x="5589725" y="1490500"/>
              <a:ext cx="900200" cy="529025"/>
            </a:xfrm>
            <a:custGeom>
              <a:rect b="b" l="l" r="r" t="t"/>
              <a:pathLst>
                <a:path extrusionOk="0" h="21161" w="36008">
                  <a:moveTo>
                    <a:pt x="28527" y="1"/>
                  </a:moveTo>
                  <a:cubicBezTo>
                    <a:pt x="27705" y="1"/>
                    <a:pt x="25083" y="820"/>
                    <a:pt x="16727" y="5952"/>
                  </a:cubicBezTo>
                  <a:cubicBezTo>
                    <a:pt x="14760" y="6856"/>
                    <a:pt x="12645" y="7143"/>
                    <a:pt x="10754" y="7143"/>
                  </a:cubicBezTo>
                  <a:cubicBezTo>
                    <a:pt x="7484" y="7143"/>
                    <a:pt x="4886" y="6286"/>
                    <a:pt x="4886" y="6286"/>
                  </a:cubicBezTo>
                  <a:lnTo>
                    <a:pt x="4886" y="6286"/>
                  </a:lnTo>
                  <a:lnTo>
                    <a:pt x="5019" y="15225"/>
                  </a:lnTo>
                  <a:cubicBezTo>
                    <a:pt x="4513" y="14479"/>
                    <a:pt x="3911" y="14165"/>
                    <a:pt x="3320" y="14165"/>
                  </a:cubicBezTo>
                  <a:cubicBezTo>
                    <a:pt x="1611" y="14165"/>
                    <a:pt x="1" y="16791"/>
                    <a:pt x="1116" y="19195"/>
                  </a:cubicBezTo>
                  <a:cubicBezTo>
                    <a:pt x="1857" y="20756"/>
                    <a:pt x="2791" y="21160"/>
                    <a:pt x="3560" y="21160"/>
                  </a:cubicBezTo>
                  <a:cubicBezTo>
                    <a:pt x="4385" y="21160"/>
                    <a:pt x="5019" y="20696"/>
                    <a:pt x="5019" y="20696"/>
                  </a:cubicBezTo>
                  <a:cubicBezTo>
                    <a:pt x="5019" y="20696"/>
                    <a:pt x="9422" y="17460"/>
                    <a:pt x="18762" y="17260"/>
                  </a:cubicBezTo>
                  <a:cubicBezTo>
                    <a:pt x="19028" y="17253"/>
                    <a:pt x="19288" y="17250"/>
                    <a:pt x="19543" y="17250"/>
                  </a:cubicBezTo>
                  <a:cubicBezTo>
                    <a:pt x="28281" y="17250"/>
                    <a:pt x="30737" y="21029"/>
                    <a:pt x="30737" y="21029"/>
                  </a:cubicBezTo>
                  <a:cubicBezTo>
                    <a:pt x="30737" y="21029"/>
                    <a:pt x="30922" y="21046"/>
                    <a:pt x="31221" y="21046"/>
                  </a:cubicBezTo>
                  <a:cubicBezTo>
                    <a:pt x="32451" y="21046"/>
                    <a:pt x="35613" y="20765"/>
                    <a:pt x="35774" y="17894"/>
                  </a:cubicBezTo>
                  <a:cubicBezTo>
                    <a:pt x="36008" y="14358"/>
                    <a:pt x="31038" y="13924"/>
                    <a:pt x="31038" y="13924"/>
                  </a:cubicBezTo>
                  <a:cubicBezTo>
                    <a:pt x="31038" y="13924"/>
                    <a:pt x="31905" y="7253"/>
                    <a:pt x="30504" y="3684"/>
                  </a:cubicBezTo>
                  <a:cubicBezTo>
                    <a:pt x="29129" y="213"/>
                    <a:pt x="28910" y="181"/>
                    <a:pt x="28903" y="181"/>
                  </a:cubicBezTo>
                  <a:cubicBezTo>
                    <a:pt x="28903" y="181"/>
                    <a:pt x="28903" y="181"/>
                    <a:pt x="28903" y="181"/>
                  </a:cubicBezTo>
                  <a:cubicBezTo>
                    <a:pt x="28903" y="181"/>
                    <a:pt x="28913" y="1"/>
                    <a:pt x="28527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5214825" y="2562300"/>
              <a:ext cx="1026225" cy="1229375"/>
            </a:xfrm>
            <a:custGeom>
              <a:rect b="b" l="l" r="r" t="t"/>
              <a:pathLst>
                <a:path extrusionOk="0" h="49175" w="41049">
                  <a:moveTo>
                    <a:pt x="33589" y="1"/>
                  </a:moveTo>
                  <a:cubicBezTo>
                    <a:pt x="33308" y="1"/>
                    <a:pt x="32999" y="177"/>
                    <a:pt x="32791" y="307"/>
                  </a:cubicBezTo>
                  <a:cubicBezTo>
                    <a:pt x="32290" y="674"/>
                    <a:pt x="28488" y="11715"/>
                    <a:pt x="27320" y="13783"/>
                  </a:cubicBezTo>
                  <a:cubicBezTo>
                    <a:pt x="26119" y="15818"/>
                    <a:pt x="21816" y="19687"/>
                    <a:pt x="16679" y="23456"/>
                  </a:cubicBezTo>
                  <a:cubicBezTo>
                    <a:pt x="11509" y="27226"/>
                    <a:pt x="3203" y="36032"/>
                    <a:pt x="3203" y="36032"/>
                  </a:cubicBezTo>
                  <a:lnTo>
                    <a:pt x="101" y="34631"/>
                  </a:lnTo>
                  <a:lnTo>
                    <a:pt x="101" y="34631"/>
                  </a:lnTo>
                  <a:cubicBezTo>
                    <a:pt x="101" y="34631"/>
                    <a:pt x="1" y="38401"/>
                    <a:pt x="201" y="43771"/>
                  </a:cubicBezTo>
                  <a:cubicBezTo>
                    <a:pt x="401" y="49175"/>
                    <a:pt x="2136" y="48741"/>
                    <a:pt x="6539" y="48941"/>
                  </a:cubicBezTo>
                  <a:cubicBezTo>
                    <a:pt x="6598" y="48945"/>
                    <a:pt x="6658" y="48946"/>
                    <a:pt x="6719" y="48946"/>
                  </a:cubicBezTo>
                  <a:cubicBezTo>
                    <a:pt x="11119" y="48946"/>
                    <a:pt x="17513" y="40669"/>
                    <a:pt x="17513" y="40669"/>
                  </a:cubicBezTo>
                  <a:lnTo>
                    <a:pt x="29355" y="22589"/>
                  </a:lnTo>
                  <a:cubicBezTo>
                    <a:pt x="29355" y="22589"/>
                    <a:pt x="35393" y="21288"/>
                    <a:pt x="36360" y="17519"/>
                  </a:cubicBezTo>
                  <a:cubicBezTo>
                    <a:pt x="37327" y="13783"/>
                    <a:pt x="34525" y="13549"/>
                    <a:pt x="34525" y="13549"/>
                  </a:cubicBezTo>
                  <a:cubicBezTo>
                    <a:pt x="34525" y="13549"/>
                    <a:pt x="38495" y="8479"/>
                    <a:pt x="39696" y="6344"/>
                  </a:cubicBezTo>
                  <a:cubicBezTo>
                    <a:pt x="40760" y="4367"/>
                    <a:pt x="41048" y="2418"/>
                    <a:pt x="40838" y="2418"/>
                  </a:cubicBezTo>
                  <a:cubicBezTo>
                    <a:pt x="40818" y="2418"/>
                    <a:pt x="40793" y="2437"/>
                    <a:pt x="40763" y="2475"/>
                  </a:cubicBezTo>
                  <a:cubicBezTo>
                    <a:pt x="40430" y="2908"/>
                    <a:pt x="32591" y="9680"/>
                    <a:pt x="32591" y="9680"/>
                  </a:cubicBezTo>
                  <a:cubicBezTo>
                    <a:pt x="32591" y="9680"/>
                    <a:pt x="33892" y="4943"/>
                    <a:pt x="34192" y="2141"/>
                  </a:cubicBezTo>
                  <a:cubicBezTo>
                    <a:pt x="34395" y="431"/>
                    <a:pt x="34027" y="1"/>
                    <a:pt x="33589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7167900" y="3328000"/>
              <a:ext cx="123425" cy="202675"/>
            </a:xfrm>
            <a:custGeom>
              <a:rect b="b" l="l" r="r" t="t"/>
              <a:pathLst>
                <a:path extrusionOk="0" h="8107" w="4937">
                  <a:moveTo>
                    <a:pt x="2569" y="0"/>
                  </a:moveTo>
                  <a:cubicBezTo>
                    <a:pt x="2268" y="2469"/>
                    <a:pt x="1268" y="4570"/>
                    <a:pt x="0" y="6572"/>
                  </a:cubicBezTo>
                  <a:cubicBezTo>
                    <a:pt x="2102" y="7739"/>
                    <a:pt x="2469" y="8106"/>
                    <a:pt x="2469" y="8106"/>
                  </a:cubicBezTo>
                  <a:cubicBezTo>
                    <a:pt x="2469" y="8106"/>
                    <a:pt x="4937" y="5004"/>
                    <a:pt x="4703" y="667"/>
                  </a:cubicBezTo>
                  <a:cubicBezTo>
                    <a:pt x="3936" y="434"/>
                    <a:pt x="3202" y="200"/>
                    <a:pt x="2569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7571500" y="2870175"/>
              <a:ext cx="150150" cy="203050"/>
            </a:xfrm>
            <a:custGeom>
              <a:rect b="b" l="l" r="r" t="t"/>
              <a:pathLst>
                <a:path extrusionOk="0" h="8122" w="6006">
                  <a:moveTo>
                    <a:pt x="5371" y="0"/>
                  </a:moveTo>
                  <a:cubicBezTo>
                    <a:pt x="5438" y="3336"/>
                    <a:pt x="3137" y="6605"/>
                    <a:pt x="1" y="7472"/>
                  </a:cubicBezTo>
                  <a:cubicBezTo>
                    <a:pt x="352" y="7718"/>
                    <a:pt x="1028" y="8122"/>
                    <a:pt x="1817" y="8122"/>
                  </a:cubicBezTo>
                  <a:cubicBezTo>
                    <a:pt x="2527" y="8122"/>
                    <a:pt x="3329" y="7796"/>
                    <a:pt x="4071" y="6738"/>
                  </a:cubicBezTo>
                  <a:cubicBezTo>
                    <a:pt x="6005" y="3936"/>
                    <a:pt x="5805" y="3503"/>
                    <a:pt x="5672" y="1134"/>
                  </a:cubicBezTo>
                  <a:cubicBezTo>
                    <a:pt x="5672" y="701"/>
                    <a:pt x="5538" y="334"/>
                    <a:pt x="537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7368875" y="1884450"/>
              <a:ext cx="870600" cy="1266775"/>
            </a:xfrm>
            <a:custGeom>
              <a:rect b="b" l="l" r="r" t="t"/>
              <a:pathLst>
                <a:path extrusionOk="0" h="50671" w="34824">
                  <a:moveTo>
                    <a:pt x="0" y="1"/>
                  </a:moveTo>
                  <a:cubicBezTo>
                    <a:pt x="0" y="34"/>
                    <a:pt x="0" y="68"/>
                    <a:pt x="0" y="101"/>
                  </a:cubicBezTo>
                  <a:cubicBezTo>
                    <a:pt x="12" y="120"/>
                    <a:pt x="25" y="139"/>
                    <a:pt x="39" y="158"/>
                  </a:cubicBezTo>
                  <a:lnTo>
                    <a:pt x="39" y="158"/>
                  </a:lnTo>
                  <a:cubicBezTo>
                    <a:pt x="14" y="57"/>
                    <a:pt x="0" y="1"/>
                    <a:pt x="0" y="1"/>
                  </a:cubicBezTo>
                  <a:close/>
                  <a:moveTo>
                    <a:pt x="39" y="158"/>
                  </a:moveTo>
                  <a:cubicBezTo>
                    <a:pt x="246" y="1001"/>
                    <a:pt x="1212" y="4988"/>
                    <a:pt x="1301" y="6239"/>
                  </a:cubicBezTo>
                  <a:cubicBezTo>
                    <a:pt x="1401" y="7640"/>
                    <a:pt x="2068" y="10442"/>
                    <a:pt x="2068" y="10442"/>
                  </a:cubicBezTo>
                  <a:cubicBezTo>
                    <a:pt x="2068" y="10442"/>
                    <a:pt x="10995" y="5886"/>
                    <a:pt x="14776" y="5886"/>
                  </a:cubicBezTo>
                  <a:cubicBezTo>
                    <a:pt x="14917" y="5886"/>
                    <a:pt x="15051" y="5892"/>
                    <a:pt x="15178" y="5905"/>
                  </a:cubicBezTo>
                  <a:cubicBezTo>
                    <a:pt x="17679" y="8073"/>
                    <a:pt x="19914" y="13244"/>
                    <a:pt x="19914" y="13244"/>
                  </a:cubicBezTo>
                  <a:cubicBezTo>
                    <a:pt x="19914" y="13244"/>
                    <a:pt x="18313" y="20316"/>
                    <a:pt x="14644" y="23451"/>
                  </a:cubicBezTo>
                  <a:cubicBezTo>
                    <a:pt x="16912" y="23451"/>
                    <a:pt x="18213" y="22384"/>
                    <a:pt x="18213" y="22384"/>
                  </a:cubicBezTo>
                  <a:cubicBezTo>
                    <a:pt x="18213" y="22384"/>
                    <a:pt x="20748" y="24385"/>
                    <a:pt x="21949" y="26787"/>
                  </a:cubicBezTo>
                  <a:cubicBezTo>
                    <a:pt x="23183" y="29189"/>
                    <a:pt x="23350" y="32057"/>
                    <a:pt x="23350" y="32057"/>
                  </a:cubicBezTo>
                  <a:cubicBezTo>
                    <a:pt x="23350" y="32057"/>
                    <a:pt x="20248" y="36694"/>
                    <a:pt x="20248" y="37561"/>
                  </a:cubicBezTo>
                  <a:cubicBezTo>
                    <a:pt x="20248" y="38395"/>
                    <a:pt x="20782" y="50671"/>
                    <a:pt x="20782" y="50671"/>
                  </a:cubicBezTo>
                  <a:cubicBezTo>
                    <a:pt x="20782" y="50671"/>
                    <a:pt x="22716" y="44099"/>
                    <a:pt x="24885" y="41331"/>
                  </a:cubicBezTo>
                  <a:cubicBezTo>
                    <a:pt x="29588" y="29789"/>
                    <a:pt x="34758" y="26587"/>
                    <a:pt x="34758" y="26587"/>
                  </a:cubicBezTo>
                  <a:cubicBezTo>
                    <a:pt x="34758" y="26587"/>
                    <a:pt x="34824" y="25786"/>
                    <a:pt x="33936" y="25786"/>
                  </a:cubicBezTo>
                  <a:cubicBezTo>
                    <a:pt x="33556" y="25786"/>
                    <a:pt x="33000" y="25933"/>
                    <a:pt x="32190" y="26353"/>
                  </a:cubicBezTo>
                  <a:cubicBezTo>
                    <a:pt x="30793" y="27077"/>
                    <a:pt x="29317" y="27748"/>
                    <a:pt x="27995" y="27748"/>
                  </a:cubicBezTo>
                  <a:cubicBezTo>
                    <a:pt x="26759" y="27748"/>
                    <a:pt x="25658" y="27162"/>
                    <a:pt x="24885" y="25486"/>
                  </a:cubicBezTo>
                  <a:cubicBezTo>
                    <a:pt x="23250" y="22050"/>
                    <a:pt x="22416" y="19682"/>
                    <a:pt x="22616" y="17113"/>
                  </a:cubicBezTo>
                  <a:cubicBezTo>
                    <a:pt x="22816" y="14545"/>
                    <a:pt x="21749" y="9475"/>
                    <a:pt x="21749" y="9474"/>
                  </a:cubicBezTo>
                  <a:lnTo>
                    <a:pt x="21749" y="9474"/>
                  </a:lnTo>
                  <a:cubicBezTo>
                    <a:pt x="21749" y="9474"/>
                    <a:pt x="21791" y="9480"/>
                    <a:pt x="21864" y="9480"/>
                  </a:cubicBezTo>
                  <a:cubicBezTo>
                    <a:pt x="22313" y="9480"/>
                    <a:pt x="23928" y="9257"/>
                    <a:pt x="23784" y="6039"/>
                  </a:cubicBezTo>
                  <a:cubicBezTo>
                    <a:pt x="23719" y="4423"/>
                    <a:pt x="22221" y="2918"/>
                    <a:pt x="20791" y="2918"/>
                  </a:cubicBezTo>
                  <a:cubicBezTo>
                    <a:pt x="20007" y="2918"/>
                    <a:pt x="19243" y="3370"/>
                    <a:pt x="18747" y="4504"/>
                  </a:cubicBezTo>
                  <a:cubicBezTo>
                    <a:pt x="18224" y="4606"/>
                    <a:pt x="17766" y="4652"/>
                    <a:pt x="17366" y="4652"/>
                  </a:cubicBezTo>
                  <a:cubicBezTo>
                    <a:pt x="15549" y="4652"/>
                    <a:pt x="14917" y="3705"/>
                    <a:pt x="14644" y="2803"/>
                  </a:cubicBezTo>
                  <a:cubicBezTo>
                    <a:pt x="14556" y="2471"/>
                    <a:pt x="14226" y="2359"/>
                    <a:pt x="13754" y="2359"/>
                  </a:cubicBezTo>
                  <a:cubicBezTo>
                    <a:pt x="12772" y="2359"/>
                    <a:pt x="11175" y="2845"/>
                    <a:pt x="9877" y="2845"/>
                  </a:cubicBezTo>
                  <a:cubicBezTo>
                    <a:pt x="9667" y="2845"/>
                    <a:pt x="9464" y="2833"/>
                    <a:pt x="9273" y="2803"/>
                  </a:cubicBezTo>
                  <a:cubicBezTo>
                    <a:pt x="7365" y="2474"/>
                    <a:pt x="1044" y="1528"/>
                    <a:pt x="39" y="158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5814425" y="2253050"/>
              <a:ext cx="473700" cy="537925"/>
            </a:xfrm>
            <a:custGeom>
              <a:rect b="b" l="l" r="r" t="t"/>
              <a:pathLst>
                <a:path extrusionOk="0" h="21517" w="18948">
                  <a:moveTo>
                    <a:pt x="16245" y="1"/>
                  </a:moveTo>
                  <a:lnTo>
                    <a:pt x="16245" y="1"/>
                  </a:lnTo>
                  <a:cubicBezTo>
                    <a:pt x="16245" y="1"/>
                    <a:pt x="11949" y="1513"/>
                    <a:pt x="7636" y="1513"/>
                  </a:cubicBezTo>
                  <a:cubicBezTo>
                    <a:pt x="5544" y="1513"/>
                    <a:pt x="3447" y="1158"/>
                    <a:pt x="1835" y="101"/>
                  </a:cubicBezTo>
                  <a:lnTo>
                    <a:pt x="1835" y="101"/>
                  </a:lnTo>
                  <a:cubicBezTo>
                    <a:pt x="2269" y="3136"/>
                    <a:pt x="0" y="7540"/>
                    <a:pt x="0" y="7540"/>
                  </a:cubicBezTo>
                  <a:cubicBezTo>
                    <a:pt x="0" y="7540"/>
                    <a:pt x="3970" y="14845"/>
                    <a:pt x="5905" y="17847"/>
                  </a:cubicBezTo>
                  <a:cubicBezTo>
                    <a:pt x="9240" y="11943"/>
                    <a:pt x="9574" y="11943"/>
                    <a:pt x="9574" y="11943"/>
                  </a:cubicBezTo>
                  <a:cubicBezTo>
                    <a:pt x="9574" y="11943"/>
                    <a:pt x="10108" y="14211"/>
                    <a:pt x="10008" y="15812"/>
                  </a:cubicBezTo>
                  <a:cubicBezTo>
                    <a:pt x="9908" y="17413"/>
                    <a:pt x="8373" y="21516"/>
                    <a:pt x="8373" y="21516"/>
                  </a:cubicBezTo>
                  <a:cubicBezTo>
                    <a:pt x="8373" y="21516"/>
                    <a:pt x="14077" y="17647"/>
                    <a:pt x="16345" y="13978"/>
                  </a:cubicBezTo>
                  <a:cubicBezTo>
                    <a:pt x="18614" y="10342"/>
                    <a:pt x="18947" y="7640"/>
                    <a:pt x="18947" y="7640"/>
                  </a:cubicBezTo>
                  <a:cubicBezTo>
                    <a:pt x="18947" y="7640"/>
                    <a:pt x="16012" y="7206"/>
                    <a:pt x="15812" y="4638"/>
                  </a:cubicBezTo>
                  <a:cubicBezTo>
                    <a:pt x="15612" y="2036"/>
                    <a:pt x="16245" y="1"/>
                    <a:pt x="16245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6443250" y="3908650"/>
              <a:ext cx="557875" cy="404850"/>
            </a:xfrm>
            <a:custGeom>
              <a:rect b="b" l="l" r="r" t="t"/>
              <a:pathLst>
                <a:path extrusionOk="0" h="16194" w="22315">
                  <a:moveTo>
                    <a:pt x="11485" y="0"/>
                  </a:moveTo>
                  <a:cubicBezTo>
                    <a:pt x="10179" y="0"/>
                    <a:pt x="8774" y="395"/>
                    <a:pt x="7037" y="1325"/>
                  </a:cubicBezTo>
                  <a:cubicBezTo>
                    <a:pt x="3735" y="3126"/>
                    <a:pt x="2267" y="6262"/>
                    <a:pt x="1800" y="8597"/>
                  </a:cubicBezTo>
                  <a:cubicBezTo>
                    <a:pt x="1340" y="10744"/>
                    <a:pt x="626" y="12440"/>
                    <a:pt x="281" y="12440"/>
                  </a:cubicBezTo>
                  <a:cubicBezTo>
                    <a:pt x="251" y="12440"/>
                    <a:pt x="223" y="12427"/>
                    <a:pt x="199" y="12400"/>
                  </a:cubicBezTo>
                  <a:cubicBezTo>
                    <a:pt x="177" y="12381"/>
                    <a:pt x="159" y="12372"/>
                    <a:pt x="145" y="12372"/>
                  </a:cubicBezTo>
                  <a:cubicBezTo>
                    <a:pt x="1" y="12372"/>
                    <a:pt x="356" y="13373"/>
                    <a:pt x="1574" y="13373"/>
                  </a:cubicBezTo>
                  <a:cubicBezTo>
                    <a:pt x="1626" y="13373"/>
                    <a:pt x="1679" y="13371"/>
                    <a:pt x="1733" y="13367"/>
                  </a:cubicBezTo>
                  <a:cubicBezTo>
                    <a:pt x="3168" y="13300"/>
                    <a:pt x="4302" y="11199"/>
                    <a:pt x="5669" y="6996"/>
                  </a:cubicBezTo>
                  <a:cubicBezTo>
                    <a:pt x="6870" y="6996"/>
                    <a:pt x="7437" y="8697"/>
                    <a:pt x="7771" y="10799"/>
                  </a:cubicBezTo>
                  <a:cubicBezTo>
                    <a:pt x="8105" y="12867"/>
                    <a:pt x="7437" y="15535"/>
                    <a:pt x="8738" y="16102"/>
                  </a:cubicBezTo>
                  <a:cubicBezTo>
                    <a:pt x="8883" y="16165"/>
                    <a:pt x="9023" y="16193"/>
                    <a:pt x="9159" y="16193"/>
                  </a:cubicBezTo>
                  <a:cubicBezTo>
                    <a:pt x="10242" y="16193"/>
                    <a:pt x="11006" y="14402"/>
                    <a:pt x="11007" y="14401"/>
                  </a:cubicBezTo>
                  <a:lnTo>
                    <a:pt x="11007" y="14401"/>
                  </a:lnTo>
                  <a:cubicBezTo>
                    <a:pt x="11007" y="14402"/>
                    <a:pt x="10692" y="15831"/>
                    <a:pt x="12340" y="15831"/>
                  </a:cubicBezTo>
                  <a:cubicBezTo>
                    <a:pt x="12472" y="15831"/>
                    <a:pt x="12616" y="15822"/>
                    <a:pt x="12775" y="15802"/>
                  </a:cubicBezTo>
                  <a:cubicBezTo>
                    <a:pt x="14909" y="15535"/>
                    <a:pt x="14876" y="12233"/>
                    <a:pt x="14876" y="12233"/>
                  </a:cubicBezTo>
                  <a:lnTo>
                    <a:pt x="14876" y="12233"/>
                  </a:lnTo>
                  <a:cubicBezTo>
                    <a:pt x="14876" y="12233"/>
                    <a:pt x="15777" y="14968"/>
                    <a:pt x="16477" y="15535"/>
                  </a:cubicBezTo>
                  <a:cubicBezTo>
                    <a:pt x="16725" y="15727"/>
                    <a:pt x="16915" y="15834"/>
                    <a:pt x="17072" y="15834"/>
                  </a:cubicBezTo>
                  <a:cubicBezTo>
                    <a:pt x="17380" y="15834"/>
                    <a:pt x="17557" y="15418"/>
                    <a:pt x="17778" y="14401"/>
                  </a:cubicBezTo>
                  <a:cubicBezTo>
                    <a:pt x="18112" y="12867"/>
                    <a:pt x="17611" y="6896"/>
                    <a:pt x="17611" y="6896"/>
                  </a:cubicBezTo>
                  <a:lnTo>
                    <a:pt x="17611" y="6896"/>
                  </a:lnTo>
                  <a:cubicBezTo>
                    <a:pt x="17612" y="6896"/>
                    <a:pt x="19786" y="12174"/>
                    <a:pt x="21004" y="12174"/>
                  </a:cubicBezTo>
                  <a:cubicBezTo>
                    <a:pt x="21030" y="12174"/>
                    <a:pt x="21056" y="12171"/>
                    <a:pt x="21080" y="12166"/>
                  </a:cubicBezTo>
                  <a:cubicBezTo>
                    <a:pt x="22315" y="11899"/>
                    <a:pt x="20947" y="6396"/>
                    <a:pt x="19646" y="4261"/>
                  </a:cubicBezTo>
                  <a:cubicBezTo>
                    <a:pt x="18345" y="2092"/>
                    <a:pt x="17445" y="1992"/>
                    <a:pt x="14943" y="858"/>
                  </a:cubicBezTo>
                  <a:cubicBezTo>
                    <a:pt x="13757" y="321"/>
                    <a:pt x="12661" y="0"/>
                    <a:pt x="11485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7748300" y="2823475"/>
              <a:ext cx="250200" cy="592750"/>
            </a:xfrm>
            <a:custGeom>
              <a:rect b="b" l="l" r="r" t="t"/>
              <a:pathLst>
                <a:path extrusionOk="0" h="23710" w="10008">
                  <a:moveTo>
                    <a:pt x="5071" y="0"/>
                  </a:moveTo>
                  <a:cubicBezTo>
                    <a:pt x="5071" y="0"/>
                    <a:pt x="1" y="16445"/>
                    <a:pt x="2269" y="22917"/>
                  </a:cubicBezTo>
                  <a:cubicBezTo>
                    <a:pt x="5051" y="23577"/>
                    <a:pt x="6236" y="23709"/>
                    <a:pt x="6739" y="23709"/>
                  </a:cubicBezTo>
                  <a:cubicBezTo>
                    <a:pt x="7074" y="23709"/>
                    <a:pt x="7106" y="23650"/>
                    <a:pt x="7106" y="23650"/>
                  </a:cubicBezTo>
                  <a:cubicBezTo>
                    <a:pt x="7106" y="23650"/>
                    <a:pt x="8407" y="13343"/>
                    <a:pt x="8740" y="9574"/>
                  </a:cubicBezTo>
                  <a:cubicBezTo>
                    <a:pt x="9040" y="5805"/>
                    <a:pt x="10008" y="4404"/>
                    <a:pt x="10008" y="4403"/>
                  </a:cubicBezTo>
                  <a:lnTo>
                    <a:pt x="10008" y="4403"/>
                  </a:lnTo>
                  <a:cubicBezTo>
                    <a:pt x="10007" y="4404"/>
                    <a:pt x="6805" y="6338"/>
                    <a:pt x="5505" y="12676"/>
                  </a:cubicBezTo>
                  <a:cubicBezTo>
                    <a:pt x="5071" y="6338"/>
                    <a:pt x="5071" y="0"/>
                    <a:pt x="5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5465000" y="2321475"/>
              <a:ext cx="1476925" cy="1733725"/>
            </a:xfrm>
            <a:custGeom>
              <a:rect b="b" l="l" r="r" t="t"/>
              <a:pathLst>
                <a:path extrusionOk="0" h="69349" w="59077">
                  <a:moveTo>
                    <a:pt x="31306" y="0"/>
                  </a:moveTo>
                  <a:cubicBezTo>
                    <a:pt x="30835" y="0"/>
                    <a:pt x="30359" y="111"/>
                    <a:pt x="29889" y="366"/>
                  </a:cubicBezTo>
                  <a:cubicBezTo>
                    <a:pt x="30756" y="3268"/>
                    <a:pt x="32924" y="4903"/>
                    <a:pt x="32924" y="4903"/>
                  </a:cubicBezTo>
                  <a:lnTo>
                    <a:pt x="30222" y="11874"/>
                  </a:lnTo>
                  <a:cubicBezTo>
                    <a:pt x="30222" y="11874"/>
                    <a:pt x="30312" y="11852"/>
                    <a:pt x="30435" y="11852"/>
                  </a:cubicBezTo>
                  <a:cubicBezTo>
                    <a:pt x="30763" y="11852"/>
                    <a:pt x="31332" y="12011"/>
                    <a:pt x="31090" y="13175"/>
                  </a:cubicBezTo>
                  <a:cubicBezTo>
                    <a:pt x="30756" y="14810"/>
                    <a:pt x="29055" y="16845"/>
                    <a:pt x="29055" y="16845"/>
                  </a:cubicBezTo>
                  <a:lnTo>
                    <a:pt x="24518" y="22649"/>
                  </a:lnTo>
                  <a:cubicBezTo>
                    <a:pt x="24518" y="22649"/>
                    <a:pt x="26887" y="22749"/>
                    <a:pt x="26353" y="27185"/>
                  </a:cubicBezTo>
                  <a:cubicBezTo>
                    <a:pt x="25819" y="31588"/>
                    <a:pt x="19782" y="31889"/>
                    <a:pt x="19782" y="31889"/>
                  </a:cubicBezTo>
                  <a:cubicBezTo>
                    <a:pt x="19782" y="31889"/>
                    <a:pt x="10308" y="46432"/>
                    <a:pt x="8173" y="49134"/>
                  </a:cubicBezTo>
                  <a:cubicBezTo>
                    <a:pt x="6005" y="51803"/>
                    <a:pt x="3770" y="54605"/>
                    <a:pt x="3770" y="54605"/>
                  </a:cubicBezTo>
                  <a:cubicBezTo>
                    <a:pt x="3770" y="54605"/>
                    <a:pt x="5905" y="61510"/>
                    <a:pt x="1" y="69349"/>
                  </a:cubicBezTo>
                  <a:cubicBezTo>
                    <a:pt x="3195" y="67718"/>
                    <a:pt x="7236" y="67189"/>
                    <a:pt x="10917" y="67189"/>
                  </a:cubicBezTo>
                  <a:cubicBezTo>
                    <a:pt x="14539" y="67189"/>
                    <a:pt x="17811" y="67701"/>
                    <a:pt x="19581" y="68181"/>
                  </a:cubicBezTo>
                  <a:cubicBezTo>
                    <a:pt x="20750" y="68501"/>
                    <a:pt x="22319" y="68642"/>
                    <a:pt x="24071" y="68642"/>
                  </a:cubicBezTo>
                  <a:cubicBezTo>
                    <a:pt x="27621" y="68642"/>
                    <a:pt x="31921" y="68063"/>
                    <a:pt x="35159" y="67214"/>
                  </a:cubicBezTo>
                  <a:cubicBezTo>
                    <a:pt x="40029" y="65913"/>
                    <a:pt x="44332" y="65679"/>
                    <a:pt x="44332" y="65679"/>
                  </a:cubicBezTo>
                  <a:lnTo>
                    <a:pt x="48102" y="58608"/>
                  </a:lnTo>
                  <a:cubicBezTo>
                    <a:pt x="48102" y="58608"/>
                    <a:pt x="47968" y="51803"/>
                    <a:pt x="48202" y="48267"/>
                  </a:cubicBezTo>
                  <a:cubicBezTo>
                    <a:pt x="48402" y="44698"/>
                    <a:pt x="46801" y="33323"/>
                    <a:pt x="46801" y="33323"/>
                  </a:cubicBezTo>
                  <a:cubicBezTo>
                    <a:pt x="46801" y="33323"/>
                    <a:pt x="48936" y="32356"/>
                    <a:pt x="50037" y="29554"/>
                  </a:cubicBezTo>
                  <a:cubicBezTo>
                    <a:pt x="51104" y="26752"/>
                    <a:pt x="57342" y="19213"/>
                    <a:pt x="58209" y="15977"/>
                  </a:cubicBezTo>
                  <a:cubicBezTo>
                    <a:pt x="59076" y="12742"/>
                    <a:pt x="58409" y="12975"/>
                    <a:pt x="56908" y="11908"/>
                  </a:cubicBezTo>
                  <a:cubicBezTo>
                    <a:pt x="55829" y="11117"/>
                    <a:pt x="55026" y="10016"/>
                    <a:pt x="54053" y="10016"/>
                  </a:cubicBezTo>
                  <a:cubicBezTo>
                    <a:pt x="53672" y="10016"/>
                    <a:pt x="53265" y="10184"/>
                    <a:pt x="52805" y="10607"/>
                  </a:cubicBezTo>
                  <a:cubicBezTo>
                    <a:pt x="52167" y="11205"/>
                    <a:pt x="51905" y="11512"/>
                    <a:pt x="51821" y="11665"/>
                  </a:cubicBezTo>
                  <a:lnTo>
                    <a:pt x="51821" y="11665"/>
                  </a:lnTo>
                  <a:cubicBezTo>
                    <a:pt x="50914" y="11008"/>
                    <a:pt x="46100" y="7588"/>
                    <a:pt x="42698" y="6504"/>
                  </a:cubicBezTo>
                  <a:cubicBezTo>
                    <a:pt x="38929" y="5336"/>
                    <a:pt x="37327" y="4803"/>
                    <a:pt x="37327" y="4803"/>
                  </a:cubicBezTo>
                  <a:cubicBezTo>
                    <a:pt x="37327" y="4803"/>
                    <a:pt x="34411" y="0"/>
                    <a:pt x="31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5147275" y="2323100"/>
              <a:ext cx="836450" cy="1135025"/>
            </a:xfrm>
            <a:custGeom>
              <a:rect b="b" l="l" r="r" t="t"/>
              <a:pathLst>
                <a:path extrusionOk="0" h="45401" w="33458">
                  <a:moveTo>
                    <a:pt x="28821" y="1"/>
                  </a:moveTo>
                  <a:lnTo>
                    <a:pt x="28821" y="1"/>
                  </a:lnTo>
                  <a:cubicBezTo>
                    <a:pt x="28821" y="1"/>
                    <a:pt x="25385" y="835"/>
                    <a:pt x="24418" y="4171"/>
                  </a:cubicBezTo>
                  <a:cubicBezTo>
                    <a:pt x="23924" y="5875"/>
                    <a:pt x="23769" y="6491"/>
                    <a:pt x="23736" y="6685"/>
                  </a:cubicBezTo>
                  <a:lnTo>
                    <a:pt x="23736" y="6685"/>
                  </a:lnTo>
                  <a:cubicBezTo>
                    <a:pt x="22984" y="6893"/>
                    <a:pt x="13615" y="9560"/>
                    <a:pt x="9774" y="14745"/>
                  </a:cubicBezTo>
                  <a:cubicBezTo>
                    <a:pt x="5805" y="20115"/>
                    <a:pt x="3437" y="31724"/>
                    <a:pt x="3437" y="33125"/>
                  </a:cubicBezTo>
                  <a:cubicBezTo>
                    <a:pt x="3437" y="34526"/>
                    <a:pt x="1" y="43365"/>
                    <a:pt x="1" y="43365"/>
                  </a:cubicBezTo>
                  <a:cubicBezTo>
                    <a:pt x="668" y="43365"/>
                    <a:pt x="5371" y="45400"/>
                    <a:pt x="5371" y="45400"/>
                  </a:cubicBezTo>
                  <a:cubicBezTo>
                    <a:pt x="5371" y="45400"/>
                    <a:pt x="14511" y="37328"/>
                    <a:pt x="14645" y="36894"/>
                  </a:cubicBezTo>
                  <a:cubicBezTo>
                    <a:pt x="14745" y="36460"/>
                    <a:pt x="25285" y="29589"/>
                    <a:pt x="27320" y="26987"/>
                  </a:cubicBezTo>
                  <a:cubicBezTo>
                    <a:pt x="29355" y="24418"/>
                    <a:pt x="29689" y="23117"/>
                    <a:pt x="29689" y="23117"/>
                  </a:cubicBezTo>
                  <a:lnTo>
                    <a:pt x="33458" y="15379"/>
                  </a:lnTo>
                  <a:cubicBezTo>
                    <a:pt x="33458" y="15379"/>
                    <a:pt x="26453" y="7406"/>
                    <a:pt x="26887" y="5471"/>
                  </a:cubicBezTo>
                  <a:cubicBezTo>
                    <a:pt x="28654" y="3437"/>
                    <a:pt x="28821" y="1"/>
                    <a:pt x="28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6153000" y="41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00A2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6566625" y="3081150"/>
              <a:ext cx="423675" cy="906675"/>
            </a:xfrm>
            <a:custGeom>
              <a:rect b="b" l="l" r="r" t="t"/>
              <a:pathLst>
                <a:path extrusionOk="0" h="36267" w="16947">
                  <a:moveTo>
                    <a:pt x="5638" y="1"/>
                  </a:moveTo>
                  <a:lnTo>
                    <a:pt x="2736" y="2903"/>
                  </a:lnTo>
                  <a:cubicBezTo>
                    <a:pt x="2736" y="2903"/>
                    <a:pt x="3069" y="6372"/>
                    <a:pt x="3270" y="8307"/>
                  </a:cubicBezTo>
                  <a:cubicBezTo>
                    <a:pt x="3470" y="10241"/>
                    <a:pt x="4037" y="14978"/>
                    <a:pt x="4137" y="17880"/>
                  </a:cubicBezTo>
                  <a:cubicBezTo>
                    <a:pt x="4237" y="20782"/>
                    <a:pt x="5538" y="25619"/>
                    <a:pt x="5538" y="25619"/>
                  </a:cubicBezTo>
                  <a:cubicBezTo>
                    <a:pt x="5538" y="25619"/>
                    <a:pt x="5535" y="25617"/>
                    <a:pt x="5529" y="25617"/>
                  </a:cubicBezTo>
                  <a:cubicBezTo>
                    <a:pt x="5467" y="25617"/>
                    <a:pt x="5067" y="25755"/>
                    <a:pt x="3703" y="28754"/>
                  </a:cubicBezTo>
                  <a:cubicBezTo>
                    <a:pt x="2235" y="31952"/>
                    <a:pt x="1" y="36266"/>
                    <a:pt x="29" y="36266"/>
                  </a:cubicBezTo>
                  <a:cubicBezTo>
                    <a:pt x="29" y="36266"/>
                    <a:pt x="31" y="36264"/>
                    <a:pt x="34" y="36260"/>
                  </a:cubicBezTo>
                  <a:cubicBezTo>
                    <a:pt x="2089" y="34021"/>
                    <a:pt x="4431" y="33312"/>
                    <a:pt x="6574" y="33312"/>
                  </a:cubicBezTo>
                  <a:cubicBezTo>
                    <a:pt x="10273" y="33312"/>
                    <a:pt x="13377" y="35426"/>
                    <a:pt x="13377" y="35426"/>
                  </a:cubicBezTo>
                  <a:cubicBezTo>
                    <a:pt x="13377" y="35426"/>
                    <a:pt x="16079" y="32290"/>
                    <a:pt x="16512" y="29188"/>
                  </a:cubicBezTo>
                  <a:cubicBezTo>
                    <a:pt x="16946" y="26053"/>
                    <a:pt x="16846" y="15512"/>
                    <a:pt x="16846" y="15512"/>
                  </a:cubicBezTo>
                  <a:cubicBezTo>
                    <a:pt x="16846" y="15512"/>
                    <a:pt x="15312" y="15512"/>
                    <a:pt x="13377" y="15078"/>
                  </a:cubicBezTo>
                  <a:cubicBezTo>
                    <a:pt x="11442" y="14644"/>
                    <a:pt x="8206" y="12710"/>
                    <a:pt x="7239" y="11742"/>
                  </a:cubicBezTo>
                  <a:cubicBezTo>
                    <a:pt x="6272" y="10775"/>
                    <a:pt x="7239" y="9908"/>
                    <a:pt x="7239" y="9908"/>
                  </a:cubicBezTo>
                  <a:cubicBezTo>
                    <a:pt x="7239" y="9908"/>
                    <a:pt x="5638" y="9474"/>
                    <a:pt x="5304" y="7439"/>
                  </a:cubicBezTo>
                  <a:cubicBezTo>
                    <a:pt x="5183" y="6617"/>
                    <a:pt x="5427" y="6372"/>
                    <a:pt x="5760" y="6372"/>
                  </a:cubicBezTo>
                  <a:cubicBezTo>
                    <a:pt x="6252" y="6372"/>
                    <a:pt x="6939" y="6906"/>
                    <a:pt x="6939" y="6906"/>
                  </a:cubicBezTo>
                  <a:cubicBezTo>
                    <a:pt x="6939" y="6906"/>
                    <a:pt x="5638" y="5271"/>
                    <a:pt x="5438" y="4637"/>
                  </a:cubicBezTo>
                  <a:cubicBezTo>
                    <a:pt x="5204" y="4003"/>
                    <a:pt x="5638" y="1"/>
                    <a:pt x="5638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6701725" y="2979400"/>
              <a:ext cx="191825" cy="239375"/>
            </a:xfrm>
            <a:custGeom>
              <a:rect b="b" l="l" r="r" t="t"/>
              <a:pathLst>
                <a:path extrusionOk="0" h="9575" w="7673">
                  <a:moveTo>
                    <a:pt x="2702" y="1"/>
                  </a:moveTo>
                  <a:lnTo>
                    <a:pt x="0" y="4604"/>
                  </a:lnTo>
                  <a:cubicBezTo>
                    <a:pt x="599" y="4017"/>
                    <a:pt x="1049" y="3791"/>
                    <a:pt x="1391" y="3791"/>
                  </a:cubicBezTo>
                  <a:cubicBezTo>
                    <a:pt x="2097" y="3791"/>
                    <a:pt x="2345" y="4752"/>
                    <a:pt x="2502" y="5472"/>
                  </a:cubicBezTo>
                  <a:cubicBezTo>
                    <a:pt x="2702" y="6539"/>
                    <a:pt x="2702" y="8707"/>
                    <a:pt x="2702" y="8707"/>
                  </a:cubicBezTo>
                  <a:lnTo>
                    <a:pt x="7673" y="9575"/>
                  </a:lnTo>
                  <a:cubicBezTo>
                    <a:pt x="7673" y="9575"/>
                    <a:pt x="4203" y="6105"/>
                    <a:pt x="3903" y="5371"/>
                  </a:cubicBezTo>
                  <a:cubicBezTo>
                    <a:pt x="3570" y="4604"/>
                    <a:pt x="2702" y="1"/>
                    <a:pt x="2702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6769275" y="2801775"/>
              <a:ext cx="188500" cy="344450"/>
            </a:xfrm>
            <a:custGeom>
              <a:rect b="b" l="l" r="r" t="t"/>
              <a:pathLst>
                <a:path extrusionOk="0" h="13778" w="7540">
                  <a:moveTo>
                    <a:pt x="4537" y="1"/>
                  </a:moveTo>
                  <a:lnTo>
                    <a:pt x="0" y="7106"/>
                  </a:lnTo>
                  <a:cubicBezTo>
                    <a:pt x="102" y="7094"/>
                    <a:pt x="200" y="7089"/>
                    <a:pt x="296" y="7089"/>
                  </a:cubicBezTo>
                  <a:cubicBezTo>
                    <a:pt x="2120" y="7089"/>
                    <a:pt x="2907" y="9154"/>
                    <a:pt x="3003" y="11309"/>
                  </a:cubicBezTo>
                  <a:cubicBezTo>
                    <a:pt x="5805" y="12677"/>
                    <a:pt x="7539" y="13777"/>
                    <a:pt x="7539" y="13777"/>
                  </a:cubicBezTo>
                  <a:lnTo>
                    <a:pt x="4537" y="1"/>
                  </a:ln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5230675" y="3934250"/>
              <a:ext cx="1763775" cy="1357675"/>
            </a:xfrm>
            <a:custGeom>
              <a:rect b="b" l="l" r="r" t="t"/>
              <a:pathLst>
                <a:path extrusionOk="0" h="54307" w="70551">
                  <a:moveTo>
                    <a:pt x="54239" y="1"/>
                  </a:moveTo>
                  <a:cubicBezTo>
                    <a:pt x="54239" y="1"/>
                    <a:pt x="40291" y="4513"/>
                    <a:pt x="35620" y="4513"/>
                  </a:cubicBezTo>
                  <a:cubicBezTo>
                    <a:pt x="35505" y="4513"/>
                    <a:pt x="35396" y="4510"/>
                    <a:pt x="35292" y="4504"/>
                  </a:cubicBezTo>
                  <a:cubicBezTo>
                    <a:pt x="30989" y="4304"/>
                    <a:pt x="24952" y="3870"/>
                    <a:pt x="20882" y="3003"/>
                  </a:cubicBezTo>
                  <a:cubicBezTo>
                    <a:pt x="20041" y="2825"/>
                    <a:pt x="19071" y="2733"/>
                    <a:pt x="18032" y="2733"/>
                  </a:cubicBezTo>
                  <a:cubicBezTo>
                    <a:pt x="13999" y="2733"/>
                    <a:pt x="8938" y="4123"/>
                    <a:pt x="6472" y="7306"/>
                  </a:cubicBezTo>
                  <a:cubicBezTo>
                    <a:pt x="3336" y="11309"/>
                    <a:pt x="1735" y="18714"/>
                    <a:pt x="868" y="27321"/>
                  </a:cubicBezTo>
                  <a:cubicBezTo>
                    <a:pt x="0" y="35927"/>
                    <a:pt x="1735" y="53373"/>
                    <a:pt x="1735" y="53373"/>
                  </a:cubicBezTo>
                  <a:lnTo>
                    <a:pt x="21583" y="54307"/>
                  </a:lnTo>
                  <a:lnTo>
                    <a:pt x="23817" y="28555"/>
                  </a:lnTo>
                  <a:cubicBezTo>
                    <a:pt x="23817" y="28555"/>
                    <a:pt x="30968" y="27274"/>
                    <a:pt x="36117" y="27274"/>
                  </a:cubicBezTo>
                  <a:cubicBezTo>
                    <a:pt x="36417" y="27274"/>
                    <a:pt x="36709" y="27278"/>
                    <a:pt x="36994" y="27287"/>
                  </a:cubicBezTo>
                  <a:cubicBezTo>
                    <a:pt x="42164" y="27421"/>
                    <a:pt x="48702" y="28488"/>
                    <a:pt x="48702" y="28488"/>
                  </a:cubicBezTo>
                  <a:lnTo>
                    <a:pt x="50803" y="50437"/>
                  </a:lnTo>
                  <a:cubicBezTo>
                    <a:pt x="50803" y="50437"/>
                    <a:pt x="53346" y="49996"/>
                    <a:pt x="57604" y="49996"/>
                  </a:cubicBezTo>
                  <a:cubicBezTo>
                    <a:pt x="60660" y="49996"/>
                    <a:pt x="64600" y="50224"/>
                    <a:pt x="69116" y="51004"/>
                  </a:cubicBezTo>
                  <a:cubicBezTo>
                    <a:pt x="70551" y="41631"/>
                    <a:pt x="69583" y="11143"/>
                    <a:pt x="69583" y="11142"/>
                  </a:cubicBezTo>
                  <a:lnTo>
                    <a:pt x="69583" y="11142"/>
                  </a:lnTo>
                  <a:cubicBezTo>
                    <a:pt x="69583" y="11142"/>
                    <a:pt x="69536" y="11190"/>
                    <a:pt x="69431" y="11190"/>
                  </a:cubicBezTo>
                  <a:cubicBezTo>
                    <a:pt x="69305" y="11190"/>
                    <a:pt x="69094" y="11120"/>
                    <a:pt x="68783" y="10809"/>
                  </a:cubicBezTo>
                  <a:cubicBezTo>
                    <a:pt x="68216" y="10242"/>
                    <a:pt x="66115" y="5505"/>
                    <a:pt x="66114" y="5505"/>
                  </a:cubicBezTo>
                  <a:lnTo>
                    <a:pt x="66114" y="5505"/>
                  </a:lnTo>
                  <a:cubicBezTo>
                    <a:pt x="66114" y="5505"/>
                    <a:pt x="66214" y="10742"/>
                    <a:pt x="66348" y="11476"/>
                  </a:cubicBezTo>
                  <a:cubicBezTo>
                    <a:pt x="66499" y="12110"/>
                    <a:pt x="66595" y="14632"/>
                    <a:pt x="65398" y="14632"/>
                  </a:cubicBezTo>
                  <a:cubicBezTo>
                    <a:pt x="65273" y="14632"/>
                    <a:pt x="65135" y="14605"/>
                    <a:pt x="64980" y="14545"/>
                  </a:cubicBezTo>
                  <a:cubicBezTo>
                    <a:pt x="63379" y="13878"/>
                    <a:pt x="63713" y="11710"/>
                    <a:pt x="63713" y="11709"/>
                  </a:cubicBezTo>
                  <a:lnTo>
                    <a:pt x="63713" y="11709"/>
                  </a:lnTo>
                  <a:cubicBezTo>
                    <a:pt x="63712" y="11710"/>
                    <a:pt x="62245" y="15179"/>
                    <a:pt x="61111" y="15412"/>
                  </a:cubicBezTo>
                  <a:cubicBezTo>
                    <a:pt x="61040" y="15426"/>
                    <a:pt x="60972" y="15433"/>
                    <a:pt x="60905" y="15433"/>
                  </a:cubicBezTo>
                  <a:cubicBezTo>
                    <a:pt x="59893" y="15433"/>
                    <a:pt x="59276" y="13878"/>
                    <a:pt x="59276" y="13878"/>
                  </a:cubicBezTo>
                  <a:cubicBezTo>
                    <a:pt x="59276" y="13878"/>
                    <a:pt x="58753" y="15755"/>
                    <a:pt x="57854" y="15755"/>
                  </a:cubicBezTo>
                  <a:cubicBezTo>
                    <a:pt x="57817" y="15755"/>
                    <a:pt x="57780" y="15752"/>
                    <a:pt x="57742" y="15746"/>
                  </a:cubicBezTo>
                  <a:cubicBezTo>
                    <a:pt x="56741" y="15579"/>
                    <a:pt x="56040" y="15179"/>
                    <a:pt x="56207" y="13811"/>
                  </a:cubicBezTo>
                  <a:cubicBezTo>
                    <a:pt x="56341" y="12443"/>
                    <a:pt x="57241" y="10775"/>
                    <a:pt x="56174" y="8607"/>
                  </a:cubicBezTo>
                  <a:cubicBezTo>
                    <a:pt x="55437" y="7110"/>
                    <a:pt x="55097" y="5724"/>
                    <a:pt x="54529" y="5724"/>
                  </a:cubicBezTo>
                  <a:cubicBezTo>
                    <a:pt x="54275" y="5724"/>
                    <a:pt x="53974" y="6002"/>
                    <a:pt x="53572" y="6672"/>
                  </a:cubicBezTo>
                  <a:cubicBezTo>
                    <a:pt x="52304" y="8807"/>
                    <a:pt x="50236" y="12343"/>
                    <a:pt x="48635" y="12710"/>
                  </a:cubicBezTo>
                  <a:cubicBezTo>
                    <a:pt x="48580" y="12722"/>
                    <a:pt x="48528" y="12727"/>
                    <a:pt x="48481" y="12727"/>
                  </a:cubicBezTo>
                  <a:cubicBezTo>
                    <a:pt x="47173" y="12727"/>
                    <a:pt x="49069" y="8407"/>
                    <a:pt x="49069" y="8407"/>
                  </a:cubicBezTo>
                  <a:lnTo>
                    <a:pt x="54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7335500" y="4131050"/>
              <a:ext cx="714700" cy="1227600"/>
            </a:xfrm>
            <a:custGeom>
              <a:rect b="b" l="l" r="r" t="t"/>
              <a:pathLst>
                <a:path extrusionOk="0" h="49104" w="28588">
                  <a:moveTo>
                    <a:pt x="2807" y="48920"/>
                  </a:moveTo>
                  <a:cubicBezTo>
                    <a:pt x="2778" y="48925"/>
                    <a:pt x="2754" y="48931"/>
                    <a:pt x="2736" y="48936"/>
                  </a:cubicBezTo>
                  <a:cubicBezTo>
                    <a:pt x="2736" y="48936"/>
                    <a:pt x="2744" y="48941"/>
                    <a:pt x="2757" y="48941"/>
                  </a:cubicBezTo>
                  <a:cubicBezTo>
                    <a:pt x="2769" y="48941"/>
                    <a:pt x="2786" y="48937"/>
                    <a:pt x="2807" y="48920"/>
                  </a:cubicBezTo>
                  <a:close/>
                  <a:moveTo>
                    <a:pt x="24067" y="1"/>
                  </a:moveTo>
                  <a:cubicBezTo>
                    <a:pt x="20887" y="1"/>
                    <a:pt x="12579" y="640"/>
                    <a:pt x="6939" y="7473"/>
                  </a:cubicBezTo>
                  <a:cubicBezTo>
                    <a:pt x="1" y="15846"/>
                    <a:pt x="2770" y="21817"/>
                    <a:pt x="3237" y="35694"/>
                  </a:cubicBezTo>
                  <a:cubicBezTo>
                    <a:pt x="3625" y="47261"/>
                    <a:pt x="3021" y="48748"/>
                    <a:pt x="2807" y="48920"/>
                  </a:cubicBezTo>
                  <a:lnTo>
                    <a:pt x="2807" y="48920"/>
                  </a:lnTo>
                  <a:cubicBezTo>
                    <a:pt x="3156" y="48859"/>
                    <a:pt x="4281" y="48836"/>
                    <a:pt x="5809" y="48836"/>
                  </a:cubicBezTo>
                  <a:cubicBezTo>
                    <a:pt x="10959" y="48836"/>
                    <a:pt x="20682" y="49103"/>
                    <a:pt x="20682" y="49103"/>
                  </a:cubicBezTo>
                  <a:lnTo>
                    <a:pt x="21316" y="22317"/>
                  </a:lnTo>
                  <a:cubicBezTo>
                    <a:pt x="21316" y="22317"/>
                    <a:pt x="28588" y="21817"/>
                    <a:pt x="28421" y="21350"/>
                  </a:cubicBezTo>
                  <a:cubicBezTo>
                    <a:pt x="28254" y="20850"/>
                    <a:pt x="25819" y="35"/>
                    <a:pt x="25352" y="35"/>
                  </a:cubicBezTo>
                  <a:cubicBezTo>
                    <a:pt x="25259" y="35"/>
                    <a:pt x="24798" y="1"/>
                    <a:pt x="24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7428075" y="4067700"/>
              <a:ext cx="541250" cy="338600"/>
            </a:xfrm>
            <a:custGeom>
              <a:rect b="b" l="l" r="r" t="t"/>
              <a:pathLst>
                <a:path extrusionOk="0" h="13544" w="21650">
                  <a:moveTo>
                    <a:pt x="21316" y="0"/>
                  </a:moveTo>
                  <a:cubicBezTo>
                    <a:pt x="21316" y="0"/>
                    <a:pt x="10341" y="1268"/>
                    <a:pt x="6305" y="3069"/>
                  </a:cubicBezTo>
                  <a:cubicBezTo>
                    <a:pt x="2269" y="4837"/>
                    <a:pt x="1" y="5304"/>
                    <a:pt x="1" y="13543"/>
                  </a:cubicBezTo>
                  <a:cubicBezTo>
                    <a:pt x="5338" y="6271"/>
                    <a:pt x="13577" y="4837"/>
                    <a:pt x="21649" y="2569"/>
                  </a:cubicBezTo>
                  <a:lnTo>
                    <a:pt x="213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5715175" y="1916775"/>
              <a:ext cx="643000" cy="378950"/>
            </a:xfrm>
            <a:custGeom>
              <a:rect b="b" l="l" r="r" t="t"/>
              <a:pathLst>
                <a:path extrusionOk="0" h="15158" w="25720">
                  <a:moveTo>
                    <a:pt x="12509" y="1"/>
                  </a:moveTo>
                  <a:cubicBezTo>
                    <a:pt x="7455" y="1"/>
                    <a:pt x="2528" y="1302"/>
                    <a:pt x="1" y="3712"/>
                  </a:cubicBezTo>
                  <a:cubicBezTo>
                    <a:pt x="2203" y="12985"/>
                    <a:pt x="5905" y="14619"/>
                    <a:pt x="13010" y="15120"/>
                  </a:cubicBezTo>
                  <a:cubicBezTo>
                    <a:pt x="13394" y="15145"/>
                    <a:pt x="13767" y="15158"/>
                    <a:pt x="14130" y="15158"/>
                  </a:cubicBezTo>
                  <a:cubicBezTo>
                    <a:pt x="20483" y="15158"/>
                    <a:pt x="23668" y="11303"/>
                    <a:pt x="25719" y="4045"/>
                  </a:cubicBezTo>
                  <a:cubicBezTo>
                    <a:pt x="22677" y="1285"/>
                    <a:pt x="17530" y="1"/>
                    <a:pt x="12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7372200" y="2017900"/>
              <a:ext cx="500375" cy="459500"/>
            </a:xfrm>
            <a:custGeom>
              <a:rect b="b" l="l" r="r" t="t"/>
              <a:pathLst>
                <a:path extrusionOk="0" h="18380" w="20015">
                  <a:moveTo>
                    <a:pt x="15011" y="0"/>
                  </a:moveTo>
                  <a:lnTo>
                    <a:pt x="2069" y="5204"/>
                  </a:lnTo>
                  <a:lnTo>
                    <a:pt x="1" y="8039"/>
                  </a:lnTo>
                  <a:cubicBezTo>
                    <a:pt x="1935" y="14844"/>
                    <a:pt x="3370" y="17913"/>
                    <a:pt x="12743" y="18380"/>
                  </a:cubicBezTo>
                  <a:cubicBezTo>
                    <a:pt x="17246" y="16779"/>
                    <a:pt x="20015" y="8706"/>
                    <a:pt x="20015" y="8706"/>
                  </a:cubicBezTo>
                  <a:lnTo>
                    <a:pt x="15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145650" y="1277750"/>
              <a:ext cx="4093750" cy="4156350"/>
            </a:xfrm>
            <a:custGeom>
              <a:rect b="b" l="l" r="r" t="t"/>
              <a:pathLst>
                <a:path extrusionOk="0" h="166254" w="163750">
                  <a:moveTo>
                    <a:pt x="88329" y="15629"/>
                  </a:moveTo>
                  <a:cubicBezTo>
                    <a:pt x="87862" y="16197"/>
                    <a:pt x="87562" y="16730"/>
                    <a:pt x="87328" y="17164"/>
                  </a:cubicBezTo>
                  <a:cubicBezTo>
                    <a:pt x="87395" y="16964"/>
                    <a:pt x="87461" y="16764"/>
                    <a:pt x="87562" y="16563"/>
                  </a:cubicBezTo>
                  <a:cubicBezTo>
                    <a:pt x="87828" y="16230"/>
                    <a:pt x="88062" y="15930"/>
                    <a:pt x="88329" y="15629"/>
                  </a:cubicBezTo>
                  <a:close/>
                  <a:moveTo>
                    <a:pt x="89096" y="24703"/>
                  </a:moveTo>
                  <a:cubicBezTo>
                    <a:pt x="89530" y="25036"/>
                    <a:pt x="89963" y="25370"/>
                    <a:pt x="90464" y="25637"/>
                  </a:cubicBezTo>
                  <a:cubicBezTo>
                    <a:pt x="92232" y="26604"/>
                    <a:pt x="94233" y="27071"/>
                    <a:pt x="96234" y="27238"/>
                  </a:cubicBezTo>
                  <a:cubicBezTo>
                    <a:pt x="96914" y="27309"/>
                    <a:pt x="97583" y="27342"/>
                    <a:pt x="98254" y="27342"/>
                  </a:cubicBezTo>
                  <a:cubicBezTo>
                    <a:pt x="98834" y="27342"/>
                    <a:pt x="99415" y="27318"/>
                    <a:pt x="100004" y="27271"/>
                  </a:cubicBezTo>
                  <a:cubicBezTo>
                    <a:pt x="100838" y="27204"/>
                    <a:pt x="101638" y="26938"/>
                    <a:pt x="102472" y="26938"/>
                  </a:cubicBezTo>
                  <a:cubicBezTo>
                    <a:pt x="102973" y="26938"/>
                    <a:pt x="103273" y="27038"/>
                    <a:pt x="103606" y="27405"/>
                  </a:cubicBezTo>
                  <a:cubicBezTo>
                    <a:pt x="103940" y="27872"/>
                    <a:pt x="104307" y="28272"/>
                    <a:pt x="104807" y="28539"/>
                  </a:cubicBezTo>
                  <a:cubicBezTo>
                    <a:pt x="105033" y="28668"/>
                    <a:pt x="105289" y="28734"/>
                    <a:pt x="105517" y="28829"/>
                  </a:cubicBezTo>
                  <a:lnTo>
                    <a:pt x="105517" y="28829"/>
                  </a:lnTo>
                  <a:cubicBezTo>
                    <a:pt x="105451" y="28806"/>
                    <a:pt x="105363" y="28806"/>
                    <a:pt x="105274" y="28806"/>
                  </a:cubicBezTo>
                  <a:cubicBezTo>
                    <a:pt x="105107" y="28806"/>
                    <a:pt x="104941" y="28872"/>
                    <a:pt x="104774" y="28972"/>
                  </a:cubicBezTo>
                  <a:cubicBezTo>
                    <a:pt x="104640" y="29039"/>
                    <a:pt x="104507" y="29106"/>
                    <a:pt x="104407" y="29206"/>
                  </a:cubicBezTo>
                  <a:cubicBezTo>
                    <a:pt x="104307" y="29306"/>
                    <a:pt x="104240" y="29406"/>
                    <a:pt x="104173" y="29539"/>
                  </a:cubicBezTo>
                  <a:cubicBezTo>
                    <a:pt x="103573" y="29539"/>
                    <a:pt x="102939" y="29773"/>
                    <a:pt x="102372" y="29940"/>
                  </a:cubicBezTo>
                  <a:cubicBezTo>
                    <a:pt x="101638" y="30140"/>
                    <a:pt x="100904" y="30373"/>
                    <a:pt x="100171" y="30640"/>
                  </a:cubicBezTo>
                  <a:cubicBezTo>
                    <a:pt x="98636" y="31141"/>
                    <a:pt x="97102" y="31741"/>
                    <a:pt x="95601" y="32375"/>
                  </a:cubicBezTo>
                  <a:cubicBezTo>
                    <a:pt x="94833" y="32708"/>
                    <a:pt x="94100" y="33075"/>
                    <a:pt x="93332" y="33442"/>
                  </a:cubicBezTo>
                  <a:cubicBezTo>
                    <a:pt x="92799" y="33709"/>
                    <a:pt x="92198" y="34009"/>
                    <a:pt x="91698" y="34376"/>
                  </a:cubicBezTo>
                  <a:cubicBezTo>
                    <a:pt x="91731" y="33943"/>
                    <a:pt x="91664" y="33476"/>
                    <a:pt x="91531" y="33042"/>
                  </a:cubicBezTo>
                  <a:cubicBezTo>
                    <a:pt x="91097" y="31574"/>
                    <a:pt x="90664" y="30073"/>
                    <a:pt x="90163" y="28605"/>
                  </a:cubicBezTo>
                  <a:cubicBezTo>
                    <a:pt x="89730" y="27304"/>
                    <a:pt x="89430" y="26004"/>
                    <a:pt x="89096" y="24703"/>
                  </a:cubicBezTo>
                  <a:close/>
                  <a:moveTo>
                    <a:pt x="109816" y="27648"/>
                  </a:moveTo>
                  <a:cubicBezTo>
                    <a:pt x="110759" y="27648"/>
                    <a:pt x="111587" y="28325"/>
                    <a:pt x="111979" y="29139"/>
                  </a:cubicBezTo>
                  <a:cubicBezTo>
                    <a:pt x="112379" y="29906"/>
                    <a:pt x="112546" y="30940"/>
                    <a:pt x="112313" y="31808"/>
                  </a:cubicBezTo>
                  <a:cubicBezTo>
                    <a:pt x="112104" y="32521"/>
                    <a:pt x="111605" y="33102"/>
                    <a:pt x="110885" y="33102"/>
                  </a:cubicBezTo>
                  <a:cubicBezTo>
                    <a:pt x="110797" y="33102"/>
                    <a:pt x="110706" y="33093"/>
                    <a:pt x="110611" y="33075"/>
                  </a:cubicBezTo>
                  <a:cubicBezTo>
                    <a:pt x="110579" y="33070"/>
                    <a:pt x="110548" y="33067"/>
                    <a:pt x="110517" y="33067"/>
                  </a:cubicBezTo>
                  <a:cubicBezTo>
                    <a:pt x="110166" y="33067"/>
                    <a:pt x="109927" y="33402"/>
                    <a:pt x="110111" y="33709"/>
                  </a:cubicBezTo>
                  <a:cubicBezTo>
                    <a:pt x="110178" y="33876"/>
                    <a:pt x="110244" y="34043"/>
                    <a:pt x="110311" y="34209"/>
                  </a:cubicBezTo>
                  <a:cubicBezTo>
                    <a:pt x="109944" y="34410"/>
                    <a:pt x="109711" y="34910"/>
                    <a:pt x="109577" y="35277"/>
                  </a:cubicBezTo>
                  <a:cubicBezTo>
                    <a:pt x="109344" y="35811"/>
                    <a:pt x="109177" y="36344"/>
                    <a:pt x="109010" y="36911"/>
                  </a:cubicBezTo>
                  <a:cubicBezTo>
                    <a:pt x="108910" y="36711"/>
                    <a:pt x="108810" y="36511"/>
                    <a:pt x="108710" y="36311"/>
                  </a:cubicBezTo>
                  <a:cubicBezTo>
                    <a:pt x="108076" y="34977"/>
                    <a:pt x="107376" y="33642"/>
                    <a:pt x="106608" y="32341"/>
                  </a:cubicBezTo>
                  <a:cubicBezTo>
                    <a:pt x="106275" y="31708"/>
                    <a:pt x="105908" y="31074"/>
                    <a:pt x="105508" y="30473"/>
                  </a:cubicBezTo>
                  <a:cubicBezTo>
                    <a:pt x="105341" y="30207"/>
                    <a:pt x="105141" y="29940"/>
                    <a:pt x="104907" y="29773"/>
                  </a:cubicBezTo>
                  <a:cubicBezTo>
                    <a:pt x="104941" y="29740"/>
                    <a:pt x="104974" y="29740"/>
                    <a:pt x="105007" y="29706"/>
                  </a:cubicBezTo>
                  <a:lnTo>
                    <a:pt x="105074" y="29673"/>
                  </a:lnTo>
                  <a:lnTo>
                    <a:pt x="105107" y="29673"/>
                  </a:lnTo>
                  <a:cubicBezTo>
                    <a:pt x="105241" y="29606"/>
                    <a:pt x="105341" y="29606"/>
                    <a:pt x="105474" y="29573"/>
                  </a:cubicBezTo>
                  <a:cubicBezTo>
                    <a:pt x="105608" y="29539"/>
                    <a:pt x="105741" y="29506"/>
                    <a:pt x="105808" y="29373"/>
                  </a:cubicBezTo>
                  <a:cubicBezTo>
                    <a:pt x="105875" y="29239"/>
                    <a:pt x="105875" y="29172"/>
                    <a:pt x="105808" y="29039"/>
                  </a:cubicBezTo>
                  <a:cubicBezTo>
                    <a:pt x="105775" y="28939"/>
                    <a:pt x="105708" y="28872"/>
                    <a:pt x="105608" y="28839"/>
                  </a:cubicBezTo>
                  <a:lnTo>
                    <a:pt x="105608" y="28839"/>
                  </a:lnTo>
                  <a:cubicBezTo>
                    <a:pt x="105910" y="28918"/>
                    <a:pt x="106213" y="28960"/>
                    <a:pt x="106512" y="28960"/>
                  </a:cubicBezTo>
                  <a:cubicBezTo>
                    <a:pt x="106839" y="28960"/>
                    <a:pt x="107162" y="28910"/>
                    <a:pt x="107476" y="28806"/>
                  </a:cubicBezTo>
                  <a:lnTo>
                    <a:pt x="107476" y="28806"/>
                  </a:lnTo>
                  <a:cubicBezTo>
                    <a:pt x="107442" y="29106"/>
                    <a:pt x="107509" y="29406"/>
                    <a:pt x="107743" y="29639"/>
                  </a:cubicBezTo>
                  <a:cubicBezTo>
                    <a:pt x="107766" y="29663"/>
                    <a:pt x="107798" y="29674"/>
                    <a:pt x="107830" y="29674"/>
                  </a:cubicBezTo>
                  <a:cubicBezTo>
                    <a:pt x="107887" y="29674"/>
                    <a:pt x="107943" y="29637"/>
                    <a:pt x="107943" y="29573"/>
                  </a:cubicBezTo>
                  <a:cubicBezTo>
                    <a:pt x="108110" y="29172"/>
                    <a:pt x="108110" y="28772"/>
                    <a:pt x="108343" y="28405"/>
                  </a:cubicBezTo>
                  <a:cubicBezTo>
                    <a:pt x="108610" y="28005"/>
                    <a:pt x="109044" y="27738"/>
                    <a:pt x="109511" y="27671"/>
                  </a:cubicBezTo>
                  <a:cubicBezTo>
                    <a:pt x="109613" y="27655"/>
                    <a:pt x="109715" y="27648"/>
                    <a:pt x="109816" y="27648"/>
                  </a:cubicBezTo>
                  <a:close/>
                  <a:moveTo>
                    <a:pt x="104054" y="30434"/>
                  </a:moveTo>
                  <a:cubicBezTo>
                    <a:pt x="104244" y="30434"/>
                    <a:pt x="104423" y="30492"/>
                    <a:pt x="104574" y="30674"/>
                  </a:cubicBezTo>
                  <a:cubicBezTo>
                    <a:pt x="104841" y="30974"/>
                    <a:pt x="105041" y="31407"/>
                    <a:pt x="105241" y="31774"/>
                  </a:cubicBezTo>
                  <a:cubicBezTo>
                    <a:pt x="105474" y="32208"/>
                    <a:pt x="105708" y="32642"/>
                    <a:pt x="105941" y="33075"/>
                  </a:cubicBezTo>
                  <a:cubicBezTo>
                    <a:pt x="106809" y="34676"/>
                    <a:pt x="107609" y="36344"/>
                    <a:pt x="108376" y="38012"/>
                  </a:cubicBezTo>
                  <a:cubicBezTo>
                    <a:pt x="107609" y="39813"/>
                    <a:pt x="107042" y="41748"/>
                    <a:pt x="106141" y="43516"/>
                  </a:cubicBezTo>
                  <a:cubicBezTo>
                    <a:pt x="105641" y="44417"/>
                    <a:pt x="105041" y="45284"/>
                    <a:pt x="104307" y="45985"/>
                  </a:cubicBezTo>
                  <a:cubicBezTo>
                    <a:pt x="103573" y="46685"/>
                    <a:pt x="102706" y="47152"/>
                    <a:pt x="101905" y="47719"/>
                  </a:cubicBezTo>
                  <a:lnTo>
                    <a:pt x="101705" y="47719"/>
                  </a:lnTo>
                  <a:cubicBezTo>
                    <a:pt x="101558" y="47724"/>
                    <a:pt x="101411" y="47727"/>
                    <a:pt x="101264" y="47727"/>
                  </a:cubicBezTo>
                  <a:cubicBezTo>
                    <a:pt x="98677" y="47727"/>
                    <a:pt x="96118" y="46896"/>
                    <a:pt x="94066" y="45317"/>
                  </a:cubicBezTo>
                  <a:cubicBezTo>
                    <a:pt x="92065" y="43750"/>
                    <a:pt x="90597" y="41548"/>
                    <a:pt x="89830" y="39180"/>
                  </a:cubicBezTo>
                  <a:cubicBezTo>
                    <a:pt x="89663" y="38679"/>
                    <a:pt x="89396" y="37912"/>
                    <a:pt x="89630" y="37412"/>
                  </a:cubicBezTo>
                  <a:cubicBezTo>
                    <a:pt x="89930" y="36878"/>
                    <a:pt x="90697" y="36578"/>
                    <a:pt x="91097" y="36111"/>
                  </a:cubicBezTo>
                  <a:cubicBezTo>
                    <a:pt x="91364" y="35744"/>
                    <a:pt x="91531" y="35344"/>
                    <a:pt x="91631" y="34910"/>
                  </a:cubicBezTo>
                  <a:cubicBezTo>
                    <a:pt x="92465" y="34710"/>
                    <a:pt x="93266" y="34209"/>
                    <a:pt x="94033" y="33876"/>
                  </a:cubicBezTo>
                  <a:cubicBezTo>
                    <a:pt x="94867" y="33476"/>
                    <a:pt x="95734" y="33109"/>
                    <a:pt x="96601" y="32775"/>
                  </a:cubicBezTo>
                  <a:cubicBezTo>
                    <a:pt x="98336" y="32075"/>
                    <a:pt x="100137" y="31441"/>
                    <a:pt x="101938" y="30940"/>
                  </a:cubicBezTo>
                  <a:cubicBezTo>
                    <a:pt x="102405" y="30807"/>
                    <a:pt x="102872" y="30707"/>
                    <a:pt x="103339" y="30573"/>
                  </a:cubicBezTo>
                  <a:cubicBezTo>
                    <a:pt x="103577" y="30519"/>
                    <a:pt x="103824" y="30434"/>
                    <a:pt x="104054" y="30434"/>
                  </a:cubicBezTo>
                  <a:close/>
                  <a:moveTo>
                    <a:pt x="46032" y="8825"/>
                  </a:moveTo>
                  <a:cubicBezTo>
                    <a:pt x="46099" y="8858"/>
                    <a:pt x="46165" y="8891"/>
                    <a:pt x="46265" y="8925"/>
                  </a:cubicBezTo>
                  <a:cubicBezTo>
                    <a:pt x="46265" y="8958"/>
                    <a:pt x="46299" y="8991"/>
                    <a:pt x="46332" y="9025"/>
                  </a:cubicBezTo>
                  <a:cubicBezTo>
                    <a:pt x="47967" y="10659"/>
                    <a:pt x="48100" y="13194"/>
                    <a:pt x="48133" y="15363"/>
                  </a:cubicBezTo>
                  <a:cubicBezTo>
                    <a:pt x="48167" y="18298"/>
                    <a:pt x="48200" y="21200"/>
                    <a:pt x="48233" y="24136"/>
                  </a:cubicBezTo>
                  <a:cubicBezTo>
                    <a:pt x="48254" y="24461"/>
                    <a:pt x="48522" y="24650"/>
                    <a:pt x="48788" y="24650"/>
                  </a:cubicBezTo>
                  <a:cubicBezTo>
                    <a:pt x="48959" y="24650"/>
                    <a:pt x="49130" y="24572"/>
                    <a:pt x="49234" y="24402"/>
                  </a:cubicBezTo>
                  <a:cubicBezTo>
                    <a:pt x="49501" y="24002"/>
                    <a:pt x="49735" y="23568"/>
                    <a:pt x="50001" y="23168"/>
                  </a:cubicBezTo>
                  <a:cubicBezTo>
                    <a:pt x="50702" y="23335"/>
                    <a:pt x="51336" y="23669"/>
                    <a:pt x="51869" y="24236"/>
                  </a:cubicBezTo>
                  <a:cubicBezTo>
                    <a:pt x="52503" y="24903"/>
                    <a:pt x="52870" y="25837"/>
                    <a:pt x="52637" y="26737"/>
                  </a:cubicBezTo>
                  <a:cubicBezTo>
                    <a:pt x="52315" y="28052"/>
                    <a:pt x="51000" y="28935"/>
                    <a:pt x="49682" y="28935"/>
                  </a:cubicBezTo>
                  <a:cubicBezTo>
                    <a:pt x="49361" y="28935"/>
                    <a:pt x="49040" y="28883"/>
                    <a:pt x="48734" y="28772"/>
                  </a:cubicBezTo>
                  <a:cubicBezTo>
                    <a:pt x="48664" y="28745"/>
                    <a:pt x="48598" y="28733"/>
                    <a:pt x="48535" y="28733"/>
                  </a:cubicBezTo>
                  <a:cubicBezTo>
                    <a:pt x="48210" y="28733"/>
                    <a:pt x="47989" y="29065"/>
                    <a:pt x="47933" y="29373"/>
                  </a:cubicBezTo>
                  <a:cubicBezTo>
                    <a:pt x="47633" y="32041"/>
                    <a:pt x="46699" y="34710"/>
                    <a:pt x="44898" y="36745"/>
                  </a:cubicBezTo>
                  <a:cubicBezTo>
                    <a:pt x="43163" y="38679"/>
                    <a:pt x="40828" y="39713"/>
                    <a:pt x="38326" y="40180"/>
                  </a:cubicBezTo>
                  <a:cubicBezTo>
                    <a:pt x="38060" y="40247"/>
                    <a:pt x="38060" y="40714"/>
                    <a:pt x="38326" y="40747"/>
                  </a:cubicBezTo>
                  <a:cubicBezTo>
                    <a:pt x="38695" y="40818"/>
                    <a:pt x="39063" y="40851"/>
                    <a:pt x="39430" y="40851"/>
                  </a:cubicBezTo>
                  <a:cubicBezTo>
                    <a:pt x="40457" y="40851"/>
                    <a:pt x="41470" y="40590"/>
                    <a:pt x="42429" y="40147"/>
                  </a:cubicBezTo>
                  <a:lnTo>
                    <a:pt x="42429" y="40147"/>
                  </a:lnTo>
                  <a:cubicBezTo>
                    <a:pt x="42062" y="40614"/>
                    <a:pt x="42029" y="41281"/>
                    <a:pt x="42029" y="41848"/>
                  </a:cubicBezTo>
                  <a:cubicBezTo>
                    <a:pt x="42029" y="42582"/>
                    <a:pt x="42196" y="43283"/>
                    <a:pt x="42496" y="43950"/>
                  </a:cubicBezTo>
                  <a:cubicBezTo>
                    <a:pt x="42763" y="44617"/>
                    <a:pt x="43163" y="45184"/>
                    <a:pt x="43664" y="45718"/>
                  </a:cubicBezTo>
                  <a:cubicBezTo>
                    <a:pt x="44164" y="46251"/>
                    <a:pt x="44731" y="46618"/>
                    <a:pt x="45465" y="46852"/>
                  </a:cubicBezTo>
                  <a:cubicBezTo>
                    <a:pt x="45532" y="46885"/>
                    <a:pt x="45598" y="46885"/>
                    <a:pt x="45665" y="46885"/>
                  </a:cubicBezTo>
                  <a:cubicBezTo>
                    <a:pt x="44731" y="48820"/>
                    <a:pt x="43730" y="50721"/>
                    <a:pt x="42563" y="52523"/>
                  </a:cubicBezTo>
                  <a:cubicBezTo>
                    <a:pt x="41929" y="53523"/>
                    <a:pt x="41228" y="54491"/>
                    <a:pt x="40495" y="55391"/>
                  </a:cubicBezTo>
                  <a:cubicBezTo>
                    <a:pt x="40028" y="55992"/>
                    <a:pt x="39461" y="56525"/>
                    <a:pt x="38994" y="57159"/>
                  </a:cubicBezTo>
                  <a:cubicBezTo>
                    <a:pt x="37926" y="58127"/>
                    <a:pt x="36892" y="59127"/>
                    <a:pt x="35825" y="60128"/>
                  </a:cubicBezTo>
                  <a:cubicBezTo>
                    <a:pt x="36225" y="58393"/>
                    <a:pt x="36625" y="56692"/>
                    <a:pt x="37059" y="54991"/>
                  </a:cubicBezTo>
                  <a:cubicBezTo>
                    <a:pt x="37326" y="54024"/>
                    <a:pt x="37693" y="53190"/>
                    <a:pt x="37426" y="52156"/>
                  </a:cubicBezTo>
                  <a:cubicBezTo>
                    <a:pt x="37269" y="51559"/>
                    <a:pt x="36728" y="50373"/>
                    <a:pt x="35943" y="50373"/>
                  </a:cubicBezTo>
                  <a:cubicBezTo>
                    <a:pt x="35893" y="50373"/>
                    <a:pt x="35843" y="50378"/>
                    <a:pt x="35791" y="50388"/>
                  </a:cubicBezTo>
                  <a:cubicBezTo>
                    <a:pt x="35191" y="50521"/>
                    <a:pt x="34924" y="51388"/>
                    <a:pt x="34791" y="51922"/>
                  </a:cubicBezTo>
                  <a:cubicBezTo>
                    <a:pt x="34657" y="52356"/>
                    <a:pt x="34657" y="52756"/>
                    <a:pt x="34424" y="53156"/>
                  </a:cubicBezTo>
                  <a:cubicBezTo>
                    <a:pt x="34223" y="53557"/>
                    <a:pt x="34123" y="53890"/>
                    <a:pt x="34023" y="54290"/>
                  </a:cubicBezTo>
                  <a:cubicBezTo>
                    <a:pt x="33857" y="54858"/>
                    <a:pt x="33556" y="55391"/>
                    <a:pt x="33356" y="55925"/>
                  </a:cubicBezTo>
                  <a:cubicBezTo>
                    <a:pt x="33323" y="56025"/>
                    <a:pt x="33256" y="56092"/>
                    <a:pt x="33223" y="56192"/>
                  </a:cubicBezTo>
                  <a:cubicBezTo>
                    <a:pt x="33189" y="56192"/>
                    <a:pt x="33189" y="56158"/>
                    <a:pt x="33156" y="56125"/>
                  </a:cubicBezTo>
                  <a:cubicBezTo>
                    <a:pt x="32789" y="55725"/>
                    <a:pt x="32422" y="55325"/>
                    <a:pt x="32089" y="54924"/>
                  </a:cubicBezTo>
                  <a:cubicBezTo>
                    <a:pt x="31388" y="54090"/>
                    <a:pt x="30688" y="53223"/>
                    <a:pt x="30054" y="52322"/>
                  </a:cubicBezTo>
                  <a:cubicBezTo>
                    <a:pt x="29453" y="51455"/>
                    <a:pt x="28886" y="50554"/>
                    <a:pt x="28353" y="49620"/>
                  </a:cubicBezTo>
                  <a:cubicBezTo>
                    <a:pt x="27852" y="48686"/>
                    <a:pt x="27385" y="47652"/>
                    <a:pt x="26852" y="46752"/>
                  </a:cubicBezTo>
                  <a:cubicBezTo>
                    <a:pt x="26793" y="46647"/>
                    <a:pt x="26699" y="46603"/>
                    <a:pt x="26604" y="46603"/>
                  </a:cubicBezTo>
                  <a:cubicBezTo>
                    <a:pt x="26428" y="46603"/>
                    <a:pt x="26253" y="46756"/>
                    <a:pt x="26318" y="46952"/>
                  </a:cubicBezTo>
                  <a:cubicBezTo>
                    <a:pt x="26551" y="48019"/>
                    <a:pt x="27052" y="49053"/>
                    <a:pt x="27552" y="49987"/>
                  </a:cubicBezTo>
                  <a:cubicBezTo>
                    <a:pt x="28052" y="50988"/>
                    <a:pt x="28619" y="51955"/>
                    <a:pt x="29220" y="52889"/>
                  </a:cubicBezTo>
                  <a:cubicBezTo>
                    <a:pt x="29820" y="53790"/>
                    <a:pt x="30454" y="54657"/>
                    <a:pt x="31155" y="55491"/>
                  </a:cubicBezTo>
                  <a:cubicBezTo>
                    <a:pt x="31522" y="55925"/>
                    <a:pt x="31888" y="56325"/>
                    <a:pt x="32255" y="56726"/>
                  </a:cubicBezTo>
                  <a:cubicBezTo>
                    <a:pt x="32422" y="56926"/>
                    <a:pt x="32589" y="57126"/>
                    <a:pt x="32789" y="57293"/>
                  </a:cubicBezTo>
                  <a:cubicBezTo>
                    <a:pt x="32756" y="57359"/>
                    <a:pt x="32722" y="57459"/>
                    <a:pt x="32656" y="57559"/>
                  </a:cubicBezTo>
                  <a:cubicBezTo>
                    <a:pt x="32489" y="58026"/>
                    <a:pt x="32289" y="58493"/>
                    <a:pt x="32089" y="58960"/>
                  </a:cubicBezTo>
                  <a:cubicBezTo>
                    <a:pt x="31140" y="58144"/>
                    <a:pt x="29901" y="57785"/>
                    <a:pt x="28650" y="57785"/>
                  </a:cubicBezTo>
                  <a:cubicBezTo>
                    <a:pt x="28316" y="57785"/>
                    <a:pt x="27982" y="57811"/>
                    <a:pt x="27652" y="57860"/>
                  </a:cubicBezTo>
                  <a:cubicBezTo>
                    <a:pt x="25851" y="58127"/>
                    <a:pt x="24250" y="59061"/>
                    <a:pt x="22782" y="60095"/>
                  </a:cubicBezTo>
                  <a:cubicBezTo>
                    <a:pt x="23216" y="56592"/>
                    <a:pt x="23649" y="53056"/>
                    <a:pt x="24183" y="49554"/>
                  </a:cubicBezTo>
                  <a:cubicBezTo>
                    <a:pt x="24416" y="47886"/>
                    <a:pt x="24683" y="46218"/>
                    <a:pt x="25584" y="44750"/>
                  </a:cubicBezTo>
                  <a:cubicBezTo>
                    <a:pt x="25984" y="44117"/>
                    <a:pt x="26451" y="43549"/>
                    <a:pt x="27052" y="43082"/>
                  </a:cubicBezTo>
                  <a:cubicBezTo>
                    <a:pt x="27419" y="42816"/>
                    <a:pt x="27752" y="42649"/>
                    <a:pt x="28119" y="42482"/>
                  </a:cubicBezTo>
                  <a:lnTo>
                    <a:pt x="28119" y="42482"/>
                  </a:lnTo>
                  <a:cubicBezTo>
                    <a:pt x="28119" y="42682"/>
                    <a:pt x="28086" y="42849"/>
                    <a:pt x="28052" y="43016"/>
                  </a:cubicBezTo>
                  <a:cubicBezTo>
                    <a:pt x="27986" y="43616"/>
                    <a:pt x="27786" y="44183"/>
                    <a:pt x="27585" y="44717"/>
                  </a:cubicBezTo>
                  <a:cubicBezTo>
                    <a:pt x="27352" y="45251"/>
                    <a:pt x="26885" y="45751"/>
                    <a:pt x="26852" y="46351"/>
                  </a:cubicBezTo>
                  <a:cubicBezTo>
                    <a:pt x="26852" y="46617"/>
                    <a:pt x="27112" y="46830"/>
                    <a:pt x="27357" y="46830"/>
                  </a:cubicBezTo>
                  <a:cubicBezTo>
                    <a:pt x="27389" y="46830"/>
                    <a:pt x="27421" y="46826"/>
                    <a:pt x="27452" y="46818"/>
                  </a:cubicBezTo>
                  <a:cubicBezTo>
                    <a:pt x="28086" y="46618"/>
                    <a:pt x="28486" y="45818"/>
                    <a:pt x="28720" y="45251"/>
                  </a:cubicBezTo>
                  <a:cubicBezTo>
                    <a:pt x="29020" y="44617"/>
                    <a:pt x="29220" y="43916"/>
                    <a:pt x="29287" y="43216"/>
                  </a:cubicBezTo>
                  <a:cubicBezTo>
                    <a:pt x="29387" y="42549"/>
                    <a:pt x="29387" y="41882"/>
                    <a:pt x="29287" y="41181"/>
                  </a:cubicBezTo>
                  <a:cubicBezTo>
                    <a:pt x="29220" y="40847"/>
                    <a:pt x="29120" y="40481"/>
                    <a:pt x="28986" y="40147"/>
                  </a:cubicBezTo>
                  <a:lnTo>
                    <a:pt x="28986" y="40147"/>
                  </a:lnTo>
                  <a:cubicBezTo>
                    <a:pt x="29934" y="40571"/>
                    <a:pt x="30957" y="40846"/>
                    <a:pt x="31998" y="40846"/>
                  </a:cubicBezTo>
                  <a:cubicBezTo>
                    <a:pt x="32350" y="40846"/>
                    <a:pt x="32703" y="40815"/>
                    <a:pt x="33056" y="40747"/>
                  </a:cubicBezTo>
                  <a:cubicBezTo>
                    <a:pt x="33323" y="40714"/>
                    <a:pt x="33323" y="40247"/>
                    <a:pt x="33056" y="40180"/>
                  </a:cubicBezTo>
                  <a:cubicBezTo>
                    <a:pt x="30521" y="39713"/>
                    <a:pt x="28186" y="38679"/>
                    <a:pt x="26485" y="36745"/>
                  </a:cubicBezTo>
                  <a:cubicBezTo>
                    <a:pt x="24683" y="34710"/>
                    <a:pt x="23749" y="32008"/>
                    <a:pt x="23416" y="29373"/>
                  </a:cubicBezTo>
                  <a:cubicBezTo>
                    <a:pt x="23388" y="29065"/>
                    <a:pt x="23148" y="28733"/>
                    <a:pt x="22835" y="28733"/>
                  </a:cubicBezTo>
                  <a:cubicBezTo>
                    <a:pt x="22775" y="28733"/>
                    <a:pt x="22713" y="28745"/>
                    <a:pt x="22649" y="28772"/>
                  </a:cubicBezTo>
                  <a:cubicBezTo>
                    <a:pt x="22342" y="28883"/>
                    <a:pt x="22021" y="28935"/>
                    <a:pt x="21701" y="28935"/>
                  </a:cubicBezTo>
                  <a:cubicBezTo>
                    <a:pt x="20383" y="28935"/>
                    <a:pt x="19068" y="28052"/>
                    <a:pt x="18746" y="26737"/>
                  </a:cubicBezTo>
                  <a:cubicBezTo>
                    <a:pt x="18512" y="25870"/>
                    <a:pt x="18879" y="24936"/>
                    <a:pt x="19446" y="24269"/>
                  </a:cubicBezTo>
                  <a:cubicBezTo>
                    <a:pt x="20013" y="23669"/>
                    <a:pt x="20714" y="23335"/>
                    <a:pt x="21481" y="23135"/>
                  </a:cubicBezTo>
                  <a:cubicBezTo>
                    <a:pt x="21481" y="23202"/>
                    <a:pt x="21514" y="23268"/>
                    <a:pt x="21548" y="23335"/>
                  </a:cubicBezTo>
                  <a:cubicBezTo>
                    <a:pt x="21948" y="23902"/>
                    <a:pt x="22315" y="24369"/>
                    <a:pt x="22415" y="25003"/>
                  </a:cubicBezTo>
                  <a:cubicBezTo>
                    <a:pt x="22448" y="25103"/>
                    <a:pt x="22448" y="25236"/>
                    <a:pt x="22448" y="25336"/>
                  </a:cubicBezTo>
                  <a:cubicBezTo>
                    <a:pt x="22482" y="25657"/>
                    <a:pt x="22747" y="25824"/>
                    <a:pt x="22996" y="25824"/>
                  </a:cubicBezTo>
                  <a:cubicBezTo>
                    <a:pt x="23238" y="25824"/>
                    <a:pt x="23466" y="25666"/>
                    <a:pt x="23449" y="25336"/>
                  </a:cubicBezTo>
                  <a:cubicBezTo>
                    <a:pt x="23449" y="25203"/>
                    <a:pt x="23416" y="25036"/>
                    <a:pt x="23416" y="24869"/>
                  </a:cubicBezTo>
                  <a:cubicBezTo>
                    <a:pt x="23249" y="23302"/>
                    <a:pt x="23082" y="21734"/>
                    <a:pt x="22982" y="20133"/>
                  </a:cubicBezTo>
                  <a:cubicBezTo>
                    <a:pt x="22949" y="19566"/>
                    <a:pt x="22949" y="18965"/>
                    <a:pt x="22915" y="18365"/>
                  </a:cubicBezTo>
                  <a:cubicBezTo>
                    <a:pt x="22982" y="17297"/>
                    <a:pt x="23049" y="16497"/>
                    <a:pt x="23116" y="15863"/>
                  </a:cubicBezTo>
                  <a:cubicBezTo>
                    <a:pt x="23416" y="15963"/>
                    <a:pt x="23683" y="16063"/>
                    <a:pt x="23983" y="16096"/>
                  </a:cubicBezTo>
                  <a:cubicBezTo>
                    <a:pt x="24483" y="16197"/>
                    <a:pt x="25017" y="16263"/>
                    <a:pt x="25551" y="16263"/>
                  </a:cubicBezTo>
                  <a:cubicBezTo>
                    <a:pt x="26537" y="16565"/>
                    <a:pt x="27588" y="16708"/>
                    <a:pt x="28664" y="16708"/>
                  </a:cubicBezTo>
                  <a:cubicBezTo>
                    <a:pt x="31516" y="16708"/>
                    <a:pt x="34536" y="15697"/>
                    <a:pt x="36959" y="13928"/>
                  </a:cubicBezTo>
                  <a:lnTo>
                    <a:pt x="37326" y="13661"/>
                  </a:lnTo>
                  <a:cubicBezTo>
                    <a:pt x="37926" y="13395"/>
                    <a:pt x="38493" y="13061"/>
                    <a:pt x="39060" y="12727"/>
                  </a:cubicBezTo>
                  <a:cubicBezTo>
                    <a:pt x="41329" y="11360"/>
                    <a:pt x="43497" y="9692"/>
                    <a:pt x="46032" y="8825"/>
                  </a:cubicBezTo>
                  <a:close/>
                  <a:moveTo>
                    <a:pt x="87662" y="58093"/>
                  </a:moveTo>
                  <a:cubicBezTo>
                    <a:pt x="87628" y="58360"/>
                    <a:pt x="87662" y="58627"/>
                    <a:pt x="87728" y="58927"/>
                  </a:cubicBezTo>
                  <a:cubicBezTo>
                    <a:pt x="87762" y="59061"/>
                    <a:pt x="87795" y="59161"/>
                    <a:pt x="87828" y="59261"/>
                  </a:cubicBezTo>
                  <a:cubicBezTo>
                    <a:pt x="87795" y="59294"/>
                    <a:pt x="87795" y="59294"/>
                    <a:pt x="87795" y="59294"/>
                  </a:cubicBezTo>
                  <a:lnTo>
                    <a:pt x="87128" y="59528"/>
                  </a:lnTo>
                  <a:cubicBezTo>
                    <a:pt x="86994" y="59561"/>
                    <a:pt x="86861" y="59594"/>
                    <a:pt x="86761" y="59628"/>
                  </a:cubicBezTo>
                  <a:cubicBezTo>
                    <a:pt x="86127" y="59528"/>
                    <a:pt x="85493" y="59461"/>
                    <a:pt x="84860" y="59461"/>
                  </a:cubicBezTo>
                  <a:cubicBezTo>
                    <a:pt x="84259" y="59494"/>
                    <a:pt x="83559" y="59528"/>
                    <a:pt x="83058" y="59861"/>
                  </a:cubicBezTo>
                  <a:cubicBezTo>
                    <a:pt x="82925" y="59961"/>
                    <a:pt x="82791" y="60061"/>
                    <a:pt x="82691" y="60161"/>
                  </a:cubicBezTo>
                  <a:cubicBezTo>
                    <a:pt x="82625" y="60061"/>
                    <a:pt x="82558" y="59995"/>
                    <a:pt x="82458" y="59894"/>
                  </a:cubicBezTo>
                  <a:cubicBezTo>
                    <a:pt x="82425" y="59850"/>
                    <a:pt x="82380" y="59831"/>
                    <a:pt x="82333" y="59831"/>
                  </a:cubicBezTo>
                  <a:cubicBezTo>
                    <a:pt x="82239" y="59831"/>
                    <a:pt x="82135" y="59906"/>
                    <a:pt x="82091" y="59995"/>
                  </a:cubicBezTo>
                  <a:cubicBezTo>
                    <a:pt x="81991" y="60228"/>
                    <a:pt x="81991" y="60462"/>
                    <a:pt x="81991" y="60695"/>
                  </a:cubicBezTo>
                  <a:cubicBezTo>
                    <a:pt x="81891" y="60762"/>
                    <a:pt x="81791" y="60828"/>
                    <a:pt x="81657" y="60862"/>
                  </a:cubicBezTo>
                  <a:cubicBezTo>
                    <a:pt x="81594" y="60883"/>
                    <a:pt x="81278" y="60944"/>
                    <a:pt x="81037" y="60944"/>
                  </a:cubicBezTo>
                  <a:cubicBezTo>
                    <a:pt x="80896" y="60944"/>
                    <a:pt x="80781" y="60923"/>
                    <a:pt x="80757" y="60862"/>
                  </a:cubicBezTo>
                  <a:cubicBezTo>
                    <a:pt x="80657" y="60728"/>
                    <a:pt x="81024" y="60328"/>
                    <a:pt x="81124" y="60228"/>
                  </a:cubicBezTo>
                  <a:cubicBezTo>
                    <a:pt x="81491" y="59761"/>
                    <a:pt x="81958" y="59361"/>
                    <a:pt x="82491" y="59127"/>
                  </a:cubicBezTo>
                  <a:cubicBezTo>
                    <a:pt x="82758" y="58994"/>
                    <a:pt x="83058" y="58927"/>
                    <a:pt x="83359" y="58827"/>
                  </a:cubicBezTo>
                  <a:cubicBezTo>
                    <a:pt x="83692" y="58694"/>
                    <a:pt x="84026" y="58527"/>
                    <a:pt x="84359" y="58427"/>
                  </a:cubicBezTo>
                  <a:cubicBezTo>
                    <a:pt x="85427" y="58127"/>
                    <a:pt x="86561" y="58127"/>
                    <a:pt x="87662" y="58093"/>
                  </a:cubicBezTo>
                  <a:close/>
                  <a:moveTo>
                    <a:pt x="44406" y="42100"/>
                  </a:moveTo>
                  <a:cubicBezTo>
                    <a:pt x="44523" y="42100"/>
                    <a:pt x="44642" y="42104"/>
                    <a:pt x="44764" y="42115"/>
                  </a:cubicBezTo>
                  <a:cubicBezTo>
                    <a:pt x="45431" y="42215"/>
                    <a:pt x="46065" y="42449"/>
                    <a:pt x="46632" y="42816"/>
                  </a:cubicBezTo>
                  <a:cubicBezTo>
                    <a:pt x="47933" y="43616"/>
                    <a:pt x="48767" y="44950"/>
                    <a:pt x="49268" y="46351"/>
                  </a:cubicBezTo>
                  <a:cubicBezTo>
                    <a:pt x="49768" y="47886"/>
                    <a:pt x="50001" y="49487"/>
                    <a:pt x="50168" y="51088"/>
                  </a:cubicBezTo>
                  <a:cubicBezTo>
                    <a:pt x="50368" y="52856"/>
                    <a:pt x="50502" y="54657"/>
                    <a:pt x="50502" y="56425"/>
                  </a:cubicBezTo>
                  <a:cubicBezTo>
                    <a:pt x="50502" y="57426"/>
                    <a:pt x="50468" y="58460"/>
                    <a:pt x="50402" y="59461"/>
                  </a:cubicBezTo>
                  <a:cubicBezTo>
                    <a:pt x="50368" y="60028"/>
                    <a:pt x="50268" y="60562"/>
                    <a:pt x="50202" y="61129"/>
                  </a:cubicBezTo>
                  <a:cubicBezTo>
                    <a:pt x="49401" y="60128"/>
                    <a:pt x="48434" y="59294"/>
                    <a:pt x="47199" y="58760"/>
                  </a:cubicBezTo>
                  <a:cubicBezTo>
                    <a:pt x="46204" y="58321"/>
                    <a:pt x="45129" y="58090"/>
                    <a:pt x="44051" y="58090"/>
                  </a:cubicBezTo>
                  <a:cubicBezTo>
                    <a:pt x="43576" y="58090"/>
                    <a:pt x="43099" y="58135"/>
                    <a:pt x="42629" y="58227"/>
                  </a:cubicBezTo>
                  <a:cubicBezTo>
                    <a:pt x="43563" y="56692"/>
                    <a:pt x="44197" y="54991"/>
                    <a:pt x="44531" y="53223"/>
                  </a:cubicBezTo>
                  <a:cubicBezTo>
                    <a:pt x="44602" y="52889"/>
                    <a:pt x="44350" y="52606"/>
                    <a:pt x="44054" y="52606"/>
                  </a:cubicBezTo>
                  <a:cubicBezTo>
                    <a:pt x="43936" y="52606"/>
                    <a:pt x="43811" y="52651"/>
                    <a:pt x="43697" y="52756"/>
                  </a:cubicBezTo>
                  <a:cubicBezTo>
                    <a:pt x="43664" y="52789"/>
                    <a:pt x="43630" y="52823"/>
                    <a:pt x="43597" y="52856"/>
                  </a:cubicBezTo>
                  <a:cubicBezTo>
                    <a:pt x="44798" y="50888"/>
                    <a:pt x="45798" y="48720"/>
                    <a:pt x="46332" y="46485"/>
                  </a:cubicBezTo>
                  <a:cubicBezTo>
                    <a:pt x="46365" y="46351"/>
                    <a:pt x="46265" y="46218"/>
                    <a:pt x="46132" y="46218"/>
                  </a:cubicBezTo>
                  <a:cubicBezTo>
                    <a:pt x="46099" y="46085"/>
                    <a:pt x="46032" y="45918"/>
                    <a:pt x="45898" y="45851"/>
                  </a:cubicBezTo>
                  <a:cubicBezTo>
                    <a:pt x="44898" y="45251"/>
                    <a:pt x="44064" y="44450"/>
                    <a:pt x="43597" y="43383"/>
                  </a:cubicBezTo>
                  <a:cubicBezTo>
                    <a:pt x="43430" y="42982"/>
                    <a:pt x="43263" y="42549"/>
                    <a:pt x="43197" y="42115"/>
                  </a:cubicBezTo>
                  <a:lnTo>
                    <a:pt x="43697" y="42115"/>
                  </a:lnTo>
                  <a:cubicBezTo>
                    <a:pt x="43942" y="42115"/>
                    <a:pt x="44171" y="42100"/>
                    <a:pt x="44406" y="42100"/>
                  </a:cubicBezTo>
                  <a:close/>
                  <a:moveTo>
                    <a:pt x="84359" y="60462"/>
                  </a:moveTo>
                  <a:cubicBezTo>
                    <a:pt x="83926" y="60628"/>
                    <a:pt x="83425" y="60728"/>
                    <a:pt x="83125" y="61095"/>
                  </a:cubicBezTo>
                  <a:cubicBezTo>
                    <a:pt x="83125" y="61095"/>
                    <a:pt x="83125" y="61129"/>
                    <a:pt x="83125" y="61129"/>
                  </a:cubicBezTo>
                  <a:cubicBezTo>
                    <a:pt x="83092" y="61129"/>
                    <a:pt x="83092" y="61095"/>
                    <a:pt x="83092" y="61095"/>
                  </a:cubicBezTo>
                  <a:cubicBezTo>
                    <a:pt x="83225" y="60962"/>
                    <a:pt x="83325" y="60862"/>
                    <a:pt x="83459" y="60762"/>
                  </a:cubicBezTo>
                  <a:cubicBezTo>
                    <a:pt x="83725" y="60528"/>
                    <a:pt x="84026" y="60495"/>
                    <a:pt x="84359" y="60462"/>
                  </a:cubicBezTo>
                  <a:close/>
                  <a:moveTo>
                    <a:pt x="88195" y="60161"/>
                  </a:moveTo>
                  <a:cubicBezTo>
                    <a:pt x="88195" y="60261"/>
                    <a:pt x="88229" y="60361"/>
                    <a:pt x="88262" y="60462"/>
                  </a:cubicBezTo>
                  <a:cubicBezTo>
                    <a:pt x="88262" y="60495"/>
                    <a:pt x="88295" y="60562"/>
                    <a:pt x="88295" y="60628"/>
                  </a:cubicBezTo>
                  <a:cubicBezTo>
                    <a:pt x="88062" y="60728"/>
                    <a:pt x="87828" y="60795"/>
                    <a:pt x="87562" y="60895"/>
                  </a:cubicBezTo>
                  <a:cubicBezTo>
                    <a:pt x="87061" y="61062"/>
                    <a:pt x="86527" y="61229"/>
                    <a:pt x="86027" y="61396"/>
                  </a:cubicBezTo>
                  <a:cubicBezTo>
                    <a:pt x="85193" y="61662"/>
                    <a:pt x="84393" y="61996"/>
                    <a:pt x="83592" y="62330"/>
                  </a:cubicBezTo>
                  <a:cubicBezTo>
                    <a:pt x="83525" y="62196"/>
                    <a:pt x="83459" y="62096"/>
                    <a:pt x="83425" y="61996"/>
                  </a:cubicBezTo>
                  <a:cubicBezTo>
                    <a:pt x="83359" y="61796"/>
                    <a:pt x="83292" y="61562"/>
                    <a:pt x="83192" y="61362"/>
                  </a:cubicBezTo>
                  <a:lnTo>
                    <a:pt x="83192" y="61362"/>
                  </a:lnTo>
                  <a:cubicBezTo>
                    <a:pt x="83225" y="61396"/>
                    <a:pt x="83225" y="61396"/>
                    <a:pt x="83258" y="61396"/>
                  </a:cubicBezTo>
                  <a:cubicBezTo>
                    <a:pt x="83367" y="61437"/>
                    <a:pt x="83484" y="61454"/>
                    <a:pt x="83604" y="61454"/>
                  </a:cubicBezTo>
                  <a:cubicBezTo>
                    <a:pt x="83965" y="61454"/>
                    <a:pt x="84359" y="61304"/>
                    <a:pt x="84659" y="61229"/>
                  </a:cubicBezTo>
                  <a:cubicBezTo>
                    <a:pt x="85160" y="61129"/>
                    <a:pt x="85593" y="60995"/>
                    <a:pt x="86060" y="60862"/>
                  </a:cubicBezTo>
                  <a:cubicBezTo>
                    <a:pt x="86327" y="60762"/>
                    <a:pt x="86628" y="60695"/>
                    <a:pt x="86894" y="60595"/>
                  </a:cubicBezTo>
                  <a:cubicBezTo>
                    <a:pt x="86994" y="60595"/>
                    <a:pt x="87095" y="60562"/>
                    <a:pt x="87161" y="60495"/>
                  </a:cubicBezTo>
                  <a:cubicBezTo>
                    <a:pt x="87261" y="60462"/>
                    <a:pt x="87361" y="60462"/>
                    <a:pt x="87461" y="60428"/>
                  </a:cubicBezTo>
                  <a:cubicBezTo>
                    <a:pt x="87662" y="60328"/>
                    <a:pt x="87895" y="60261"/>
                    <a:pt x="88129" y="60195"/>
                  </a:cubicBezTo>
                  <a:cubicBezTo>
                    <a:pt x="88162" y="60195"/>
                    <a:pt x="88162" y="60161"/>
                    <a:pt x="88195" y="60161"/>
                  </a:cubicBezTo>
                  <a:close/>
                  <a:moveTo>
                    <a:pt x="84226" y="62730"/>
                  </a:moveTo>
                  <a:cubicBezTo>
                    <a:pt x="84092" y="62763"/>
                    <a:pt x="83959" y="62830"/>
                    <a:pt x="83826" y="62863"/>
                  </a:cubicBezTo>
                  <a:cubicBezTo>
                    <a:pt x="83826" y="62863"/>
                    <a:pt x="83792" y="62830"/>
                    <a:pt x="83792" y="62797"/>
                  </a:cubicBezTo>
                  <a:cubicBezTo>
                    <a:pt x="83926" y="62763"/>
                    <a:pt x="84059" y="62730"/>
                    <a:pt x="84226" y="62730"/>
                  </a:cubicBezTo>
                  <a:close/>
                  <a:moveTo>
                    <a:pt x="82191" y="61829"/>
                  </a:moveTo>
                  <a:cubicBezTo>
                    <a:pt x="82224" y="61996"/>
                    <a:pt x="82291" y="62196"/>
                    <a:pt x="82358" y="62363"/>
                  </a:cubicBezTo>
                  <a:cubicBezTo>
                    <a:pt x="82458" y="62663"/>
                    <a:pt x="82591" y="62930"/>
                    <a:pt x="82691" y="63230"/>
                  </a:cubicBezTo>
                  <a:cubicBezTo>
                    <a:pt x="81757" y="63297"/>
                    <a:pt x="80790" y="63731"/>
                    <a:pt x="79889" y="64031"/>
                  </a:cubicBezTo>
                  <a:cubicBezTo>
                    <a:pt x="79022" y="64364"/>
                    <a:pt x="78188" y="64698"/>
                    <a:pt x="77321" y="65031"/>
                  </a:cubicBezTo>
                  <a:lnTo>
                    <a:pt x="76654" y="65298"/>
                  </a:lnTo>
                  <a:cubicBezTo>
                    <a:pt x="76654" y="65065"/>
                    <a:pt x="76487" y="64865"/>
                    <a:pt x="76387" y="64698"/>
                  </a:cubicBezTo>
                  <a:cubicBezTo>
                    <a:pt x="76287" y="64531"/>
                    <a:pt x="76220" y="64398"/>
                    <a:pt x="76153" y="64231"/>
                  </a:cubicBezTo>
                  <a:lnTo>
                    <a:pt x="76153" y="64231"/>
                  </a:lnTo>
                  <a:lnTo>
                    <a:pt x="76187" y="64331"/>
                  </a:lnTo>
                  <a:cubicBezTo>
                    <a:pt x="76153" y="64264"/>
                    <a:pt x="76120" y="64198"/>
                    <a:pt x="76087" y="64097"/>
                  </a:cubicBezTo>
                  <a:cubicBezTo>
                    <a:pt x="76487" y="63964"/>
                    <a:pt x="76854" y="63831"/>
                    <a:pt x="77221" y="63664"/>
                  </a:cubicBezTo>
                  <a:cubicBezTo>
                    <a:pt x="78088" y="63364"/>
                    <a:pt x="78989" y="63030"/>
                    <a:pt x="79856" y="62730"/>
                  </a:cubicBezTo>
                  <a:cubicBezTo>
                    <a:pt x="80623" y="62430"/>
                    <a:pt x="81457" y="62229"/>
                    <a:pt x="82191" y="61829"/>
                  </a:cubicBezTo>
                  <a:close/>
                  <a:moveTo>
                    <a:pt x="39360" y="62630"/>
                  </a:moveTo>
                  <a:cubicBezTo>
                    <a:pt x="39327" y="63030"/>
                    <a:pt x="39327" y="63464"/>
                    <a:pt x="39327" y="63864"/>
                  </a:cubicBezTo>
                  <a:cubicBezTo>
                    <a:pt x="39327" y="64665"/>
                    <a:pt x="39327" y="65465"/>
                    <a:pt x="39327" y="66266"/>
                  </a:cubicBezTo>
                  <a:cubicBezTo>
                    <a:pt x="39060" y="65565"/>
                    <a:pt x="38627" y="64931"/>
                    <a:pt x="38026" y="64431"/>
                  </a:cubicBezTo>
                  <a:cubicBezTo>
                    <a:pt x="38460" y="63831"/>
                    <a:pt x="38927" y="63230"/>
                    <a:pt x="39360" y="62630"/>
                  </a:cubicBezTo>
                  <a:close/>
                  <a:moveTo>
                    <a:pt x="91698" y="66232"/>
                  </a:moveTo>
                  <a:lnTo>
                    <a:pt x="91698" y="66232"/>
                  </a:lnTo>
                  <a:cubicBezTo>
                    <a:pt x="91750" y="66272"/>
                    <a:pt x="91761" y="66285"/>
                    <a:pt x="91756" y="66285"/>
                  </a:cubicBezTo>
                  <a:cubicBezTo>
                    <a:pt x="91747" y="66285"/>
                    <a:pt x="91698" y="66253"/>
                    <a:pt x="91698" y="66232"/>
                  </a:cubicBezTo>
                  <a:close/>
                  <a:moveTo>
                    <a:pt x="75319" y="64431"/>
                  </a:moveTo>
                  <a:cubicBezTo>
                    <a:pt x="75353" y="64564"/>
                    <a:pt x="75386" y="64698"/>
                    <a:pt x="75420" y="64831"/>
                  </a:cubicBezTo>
                  <a:cubicBezTo>
                    <a:pt x="75453" y="64965"/>
                    <a:pt x="75486" y="65065"/>
                    <a:pt x="75520" y="65198"/>
                  </a:cubicBezTo>
                  <a:cubicBezTo>
                    <a:pt x="75586" y="65365"/>
                    <a:pt x="75620" y="65498"/>
                    <a:pt x="75720" y="65632"/>
                  </a:cubicBezTo>
                  <a:cubicBezTo>
                    <a:pt x="75420" y="65765"/>
                    <a:pt x="75119" y="65865"/>
                    <a:pt x="74819" y="65965"/>
                  </a:cubicBezTo>
                  <a:cubicBezTo>
                    <a:pt x="74352" y="66132"/>
                    <a:pt x="73885" y="66299"/>
                    <a:pt x="73418" y="66432"/>
                  </a:cubicBezTo>
                  <a:cubicBezTo>
                    <a:pt x="73218" y="66499"/>
                    <a:pt x="73018" y="66566"/>
                    <a:pt x="72818" y="66633"/>
                  </a:cubicBezTo>
                  <a:cubicBezTo>
                    <a:pt x="72751" y="66533"/>
                    <a:pt x="72684" y="66466"/>
                    <a:pt x="72651" y="66399"/>
                  </a:cubicBezTo>
                  <a:cubicBezTo>
                    <a:pt x="72618" y="66366"/>
                    <a:pt x="72618" y="66366"/>
                    <a:pt x="72618" y="66332"/>
                  </a:cubicBezTo>
                  <a:cubicBezTo>
                    <a:pt x="72684" y="66099"/>
                    <a:pt x="72551" y="65865"/>
                    <a:pt x="72284" y="65832"/>
                  </a:cubicBezTo>
                  <a:cubicBezTo>
                    <a:pt x="72251" y="65765"/>
                    <a:pt x="72184" y="65665"/>
                    <a:pt x="72151" y="65599"/>
                  </a:cubicBezTo>
                  <a:cubicBezTo>
                    <a:pt x="72117" y="65599"/>
                    <a:pt x="72117" y="65565"/>
                    <a:pt x="72117" y="65565"/>
                  </a:cubicBezTo>
                  <a:lnTo>
                    <a:pt x="72117" y="65565"/>
                  </a:lnTo>
                  <a:cubicBezTo>
                    <a:pt x="72178" y="65580"/>
                    <a:pt x="72239" y="65587"/>
                    <a:pt x="72300" y="65587"/>
                  </a:cubicBezTo>
                  <a:cubicBezTo>
                    <a:pt x="72639" y="65587"/>
                    <a:pt x="72974" y="65378"/>
                    <a:pt x="73285" y="65265"/>
                  </a:cubicBezTo>
                  <a:cubicBezTo>
                    <a:pt x="73718" y="65065"/>
                    <a:pt x="74185" y="64898"/>
                    <a:pt x="74619" y="64698"/>
                  </a:cubicBezTo>
                  <a:lnTo>
                    <a:pt x="75319" y="64431"/>
                  </a:lnTo>
                  <a:close/>
                  <a:moveTo>
                    <a:pt x="88395" y="65632"/>
                  </a:moveTo>
                  <a:cubicBezTo>
                    <a:pt x="88996" y="65632"/>
                    <a:pt x="89663" y="65632"/>
                    <a:pt x="90263" y="65732"/>
                  </a:cubicBezTo>
                  <a:cubicBezTo>
                    <a:pt x="90564" y="65765"/>
                    <a:pt x="90864" y="65832"/>
                    <a:pt x="91164" y="65932"/>
                  </a:cubicBezTo>
                  <a:cubicBezTo>
                    <a:pt x="91298" y="65999"/>
                    <a:pt x="91431" y="66066"/>
                    <a:pt x="91531" y="66132"/>
                  </a:cubicBezTo>
                  <a:cubicBezTo>
                    <a:pt x="91564" y="66166"/>
                    <a:pt x="91598" y="66166"/>
                    <a:pt x="91631" y="66199"/>
                  </a:cubicBezTo>
                  <a:cubicBezTo>
                    <a:pt x="91464" y="66266"/>
                    <a:pt x="91264" y="66366"/>
                    <a:pt x="91131" y="66432"/>
                  </a:cubicBezTo>
                  <a:cubicBezTo>
                    <a:pt x="90897" y="66533"/>
                    <a:pt x="90664" y="66666"/>
                    <a:pt x="90430" y="66733"/>
                  </a:cubicBezTo>
                  <a:cubicBezTo>
                    <a:pt x="89897" y="66933"/>
                    <a:pt x="89363" y="67100"/>
                    <a:pt x="88829" y="67200"/>
                  </a:cubicBezTo>
                  <a:cubicBezTo>
                    <a:pt x="88262" y="67333"/>
                    <a:pt x="87728" y="67400"/>
                    <a:pt x="87161" y="67400"/>
                  </a:cubicBezTo>
                  <a:cubicBezTo>
                    <a:pt x="87052" y="67412"/>
                    <a:pt x="86925" y="67429"/>
                    <a:pt x="86801" y="67429"/>
                  </a:cubicBezTo>
                  <a:cubicBezTo>
                    <a:pt x="86585" y="67429"/>
                    <a:pt x="86379" y="67378"/>
                    <a:pt x="86294" y="67166"/>
                  </a:cubicBezTo>
                  <a:cubicBezTo>
                    <a:pt x="86294" y="67133"/>
                    <a:pt x="86261" y="67100"/>
                    <a:pt x="86261" y="67100"/>
                  </a:cubicBezTo>
                  <a:cubicBezTo>
                    <a:pt x="86261" y="67000"/>
                    <a:pt x="86261" y="66866"/>
                    <a:pt x="86327" y="66766"/>
                  </a:cubicBezTo>
                  <a:cubicBezTo>
                    <a:pt x="86394" y="66533"/>
                    <a:pt x="86561" y="66332"/>
                    <a:pt x="86761" y="66166"/>
                  </a:cubicBezTo>
                  <a:cubicBezTo>
                    <a:pt x="87195" y="65765"/>
                    <a:pt x="87828" y="65665"/>
                    <a:pt x="88395" y="65632"/>
                  </a:cubicBezTo>
                  <a:close/>
                  <a:moveTo>
                    <a:pt x="86828" y="68501"/>
                  </a:moveTo>
                  <a:lnTo>
                    <a:pt x="86828" y="68501"/>
                  </a:lnTo>
                  <a:cubicBezTo>
                    <a:pt x="87028" y="68534"/>
                    <a:pt x="87261" y="68534"/>
                    <a:pt x="87495" y="68534"/>
                  </a:cubicBezTo>
                  <a:cubicBezTo>
                    <a:pt x="87828" y="68567"/>
                    <a:pt x="88129" y="68567"/>
                    <a:pt x="88462" y="68601"/>
                  </a:cubicBezTo>
                  <a:cubicBezTo>
                    <a:pt x="89063" y="68601"/>
                    <a:pt x="89663" y="68634"/>
                    <a:pt x="90230" y="68667"/>
                  </a:cubicBezTo>
                  <a:cubicBezTo>
                    <a:pt x="90797" y="68701"/>
                    <a:pt x="91364" y="68767"/>
                    <a:pt x="91931" y="68868"/>
                  </a:cubicBezTo>
                  <a:cubicBezTo>
                    <a:pt x="92098" y="68901"/>
                    <a:pt x="92265" y="68934"/>
                    <a:pt x="92398" y="68968"/>
                  </a:cubicBezTo>
                  <a:lnTo>
                    <a:pt x="92398" y="69001"/>
                  </a:lnTo>
                  <a:cubicBezTo>
                    <a:pt x="92298" y="69034"/>
                    <a:pt x="92198" y="69068"/>
                    <a:pt x="92065" y="69101"/>
                  </a:cubicBezTo>
                  <a:cubicBezTo>
                    <a:pt x="90997" y="69401"/>
                    <a:pt x="89830" y="69535"/>
                    <a:pt x="88729" y="69535"/>
                  </a:cubicBezTo>
                  <a:cubicBezTo>
                    <a:pt x="88262" y="69535"/>
                    <a:pt x="87762" y="69501"/>
                    <a:pt x="87328" y="69268"/>
                  </a:cubicBezTo>
                  <a:cubicBezTo>
                    <a:pt x="87161" y="69168"/>
                    <a:pt x="86961" y="69068"/>
                    <a:pt x="86861" y="68868"/>
                  </a:cubicBezTo>
                  <a:cubicBezTo>
                    <a:pt x="86794" y="68734"/>
                    <a:pt x="86794" y="68634"/>
                    <a:pt x="86828" y="68501"/>
                  </a:cubicBezTo>
                  <a:close/>
                  <a:moveTo>
                    <a:pt x="111445" y="54224"/>
                  </a:moveTo>
                  <a:cubicBezTo>
                    <a:pt x="111579" y="54724"/>
                    <a:pt x="111679" y="55191"/>
                    <a:pt x="111812" y="55691"/>
                  </a:cubicBezTo>
                  <a:cubicBezTo>
                    <a:pt x="111779" y="55691"/>
                    <a:pt x="111779" y="55691"/>
                    <a:pt x="111779" y="55725"/>
                  </a:cubicBezTo>
                  <a:cubicBezTo>
                    <a:pt x="109577" y="58827"/>
                    <a:pt x="108243" y="62430"/>
                    <a:pt x="107376" y="66132"/>
                  </a:cubicBezTo>
                  <a:cubicBezTo>
                    <a:pt x="107075" y="67433"/>
                    <a:pt x="106842" y="68734"/>
                    <a:pt x="106642" y="70035"/>
                  </a:cubicBezTo>
                  <a:cubicBezTo>
                    <a:pt x="106775" y="67900"/>
                    <a:pt x="106975" y="65765"/>
                    <a:pt x="107242" y="63664"/>
                  </a:cubicBezTo>
                  <a:cubicBezTo>
                    <a:pt x="107476" y="61829"/>
                    <a:pt x="107876" y="60028"/>
                    <a:pt x="108677" y="58360"/>
                  </a:cubicBezTo>
                  <a:cubicBezTo>
                    <a:pt x="109377" y="56826"/>
                    <a:pt x="110344" y="55491"/>
                    <a:pt x="111445" y="54224"/>
                  </a:cubicBezTo>
                  <a:close/>
                  <a:moveTo>
                    <a:pt x="67257" y="52127"/>
                  </a:moveTo>
                  <a:cubicBezTo>
                    <a:pt x="67847" y="52127"/>
                    <a:pt x="68224" y="52651"/>
                    <a:pt x="68548" y="53123"/>
                  </a:cubicBezTo>
                  <a:cubicBezTo>
                    <a:pt x="68948" y="53623"/>
                    <a:pt x="69349" y="54090"/>
                    <a:pt x="69916" y="54424"/>
                  </a:cubicBezTo>
                  <a:cubicBezTo>
                    <a:pt x="70316" y="54691"/>
                    <a:pt x="70683" y="54991"/>
                    <a:pt x="70850" y="55491"/>
                  </a:cubicBezTo>
                  <a:cubicBezTo>
                    <a:pt x="71217" y="56559"/>
                    <a:pt x="70549" y="57760"/>
                    <a:pt x="70016" y="58660"/>
                  </a:cubicBezTo>
                  <a:cubicBezTo>
                    <a:pt x="69415" y="59661"/>
                    <a:pt x="68681" y="60595"/>
                    <a:pt x="68048" y="61596"/>
                  </a:cubicBezTo>
                  <a:cubicBezTo>
                    <a:pt x="67014" y="63230"/>
                    <a:pt x="66013" y="64865"/>
                    <a:pt x="64979" y="66499"/>
                  </a:cubicBezTo>
                  <a:cubicBezTo>
                    <a:pt x="63845" y="68267"/>
                    <a:pt x="62710" y="70035"/>
                    <a:pt x="61643" y="71836"/>
                  </a:cubicBezTo>
                  <a:cubicBezTo>
                    <a:pt x="61376" y="72303"/>
                    <a:pt x="61143" y="72804"/>
                    <a:pt x="60776" y="73204"/>
                  </a:cubicBezTo>
                  <a:cubicBezTo>
                    <a:pt x="60509" y="73471"/>
                    <a:pt x="60209" y="73638"/>
                    <a:pt x="59875" y="73771"/>
                  </a:cubicBezTo>
                  <a:lnTo>
                    <a:pt x="59875" y="73538"/>
                  </a:lnTo>
                  <a:cubicBezTo>
                    <a:pt x="59875" y="73391"/>
                    <a:pt x="59764" y="73315"/>
                    <a:pt x="59659" y="73315"/>
                  </a:cubicBezTo>
                  <a:cubicBezTo>
                    <a:pt x="59572" y="73315"/>
                    <a:pt x="59490" y="73366"/>
                    <a:pt x="59475" y="73471"/>
                  </a:cubicBezTo>
                  <a:cubicBezTo>
                    <a:pt x="59441" y="73538"/>
                    <a:pt x="59441" y="73571"/>
                    <a:pt x="59408" y="73638"/>
                  </a:cubicBezTo>
                  <a:cubicBezTo>
                    <a:pt x="58908" y="72403"/>
                    <a:pt x="59208" y="71036"/>
                    <a:pt x="59875" y="69835"/>
                  </a:cubicBezTo>
                  <a:cubicBezTo>
                    <a:pt x="60009" y="69635"/>
                    <a:pt x="59942" y="69468"/>
                    <a:pt x="59808" y="69368"/>
                  </a:cubicBezTo>
                  <a:cubicBezTo>
                    <a:pt x="61043" y="65999"/>
                    <a:pt x="62177" y="62596"/>
                    <a:pt x="63444" y="59261"/>
                  </a:cubicBezTo>
                  <a:cubicBezTo>
                    <a:pt x="64045" y="57660"/>
                    <a:pt x="64612" y="56025"/>
                    <a:pt x="65246" y="54424"/>
                  </a:cubicBezTo>
                  <a:cubicBezTo>
                    <a:pt x="65579" y="54324"/>
                    <a:pt x="65879" y="53857"/>
                    <a:pt x="65646" y="53423"/>
                  </a:cubicBezTo>
                  <a:cubicBezTo>
                    <a:pt x="65946" y="52856"/>
                    <a:pt x="66346" y="52289"/>
                    <a:pt x="67014" y="52156"/>
                  </a:cubicBezTo>
                  <a:cubicBezTo>
                    <a:pt x="67099" y="52136"/>
                    <a:pt x="67180" y="52127"/>
                    <a:pt x="67257" y="52127"/>
                  </a:cubicBezTo>
                  <a:close/>
                  <a:moveTo>
                    <a:pt x="69415" y="61662"/>
                  </a:moveTo>
                  <a:cubicBezTo>
                    <a:pt x="69782" y="63297"/>
                    <a:pt x="70149" y="64898"/>
                    <a:pt x="70516" y="66533"/>
                  </a:cubicBezTo>
                  <a:cubicBezTo>
                    <a:pt x="70383" y="66566"/>
                    <a:pt x="70249" y="66633"/>
                    <a:pt x="70149" y="66666"/>
                  </a:cubicBezTo>
                  <a:cubicBezTo>
                    <a:pt x="69816" y="66833"/>
                    <a:pt x="69449" y="67000"/>
                    <a:pt x="69148" y="67166"/>
                  </a:cubicBezTo>
                  <a:cubicBezTo>
                    <a:pt x="68982" y="67233"/>
                    <a:pt x="68848" y="67333"/>
                    <a:pt x="68681" y="67433"/>
                  </a:cubicBezTo>
                  <a:cubicBezTo>
                    <a:pt x="68548" y="67533"/>
                    <a:pt x="68415" y="67600"/>
                    <a:pt x="68348" y="67767"/>
                  </a:cubicBezTo>
                  <a:cubicBezTo>
                    <a:pt x="68348" y="67800"/>
                    <a:pt x="68381" y="67867"/>
                    <a:pt x="68415" y="67900"/>
                  </a:cubicBezTo>
                  <a:cubicBezTo>
                    <a:pt x="68485" y="67928"/>
                    <a:pt x="68550" y="67939"/>
                    <a:pt x="68613" y="67939"/>
                  </a:cubicBezTo>
                  <a:cubicBezTo>
                    <a:pt x="68700" y="67939"/>
                    <a:pt x="68785" y="67919"/>
                    <a:pt x="68882" y="67900"/>
                  </a:cubicBezTo>
                  <a:cubicBezTo>
                    <a:pt x="69048" y="67867"/>
                    <a:pt x="69215" y="67833"/>
                    <a:pt x="69382" y="67767"/>
                  </a:cubicBezTo>
                  <a:cubicBezTo>
                    <a:pt x="69749" y="67667"/>
                    <a:pt x="70082" y="67533"/>
                    <a:pt x="70449" y="67400"/>
                  </a:cubicBezTo>
                  <a:cubicBezTo>
                    <a:pt x="70516" y="67400"/>
                    <a:pt x="70583" y="67366"/>
                    <a:pt x="70683" y="67333"/>
                  </a:cubicBezTo>
                  <a:cubicBezTo>
                    <a:pt x="71150" y="69568"/>
                    <a:pt x="71583" y="71870"/>
                    <a:pt x="71917" y="74138"/>
                  </a:cubicBezTo>
                  <a:cubicBezTo>
                    <a:pt x="71350" y="73638"/>
                    <a:pt x="70750" y="73171"/>
                    <a:pt x="70082" y="72770"/>
                  </a:cubicBezTo>
                  <a:cubicBezTo>
                    <a:pt x="69715" y="72570"/>
                    <a:pt x="69349" y="72370"/>
                    <a:pt x="68982" y="72203"/>
                  </a:cubicBezTo>
                  <a:cubicBezTo>
                    <a:pt x="68815" y="72103"/>
                    <a:pt x="68615" y="72036"/>
                    <a:pt x="68515" y="71870"/>
                  </a:cubicBezTo>
                  <a:cubicBezTo>
                    <a:pt x="68415" y="71670"/>
                    <a:pt x="68448" y="71336"/>
                    <a:pt x="68415" y="71136"/>
                  </a:cubicBezTo>
                  <a:cubicBezTo>
                    <a:pt x="68314" y="70335"/>
                    <a:pt x="68181" y="69668"/>
                    <a:pt x="67681" y="69034"/>
                  </a:cubicBezTo>
                  <a:cubicBezTo>
                    <a:pt x="67247" y="68534"/>
                    <a:pt x="66547" y="67867"/>
                    <a:pt x="65879" y="67800"/>
                  </a:cubicBezTo>
                  <a:cubicBezTo>
                    <a:pt x="65835" y="67789"/>
                    <a:pt x="65794" y="67785"/>
                    <a:pt x="65756" y="67785"/>
                  </a:cubicBezTo>
                  <a:cubicBezTo>
                    <a:pt x="65679" y="67785"/>
                    <a:pt x="65613" y="67800"/>
                    <a:pt x="65546" y="67800"/>
                  </a:cubicBezTo>
                  <a:cubicBezTo>
                    <a:pt x="66580" y="66166"/>
                    <a:pt x="67614" y="64498"/>
                    <a:pt x="68648" y="62830"/>
                  </a:cubicBezTo>
                  <a:cubicBezTo>
                    <a:pt x="68915" y="62430"/>
                    <a:pt x="69148" y="62063"/>
                    <a:pt x="69415" y="61662"/>
                  </a:cubicBezTo>
                  <a:close/>
                  <a:moveTo>
                    <a:pt x="39360" y="69935"/>
                  </a:moveTo>
                  <a:cubicBezTo>
                    <a:pt x="39360" y="70502"/>
                    <a:pt x="39360" y="71069"/>
                    <a:pt x="39394" y="71636"/>
                  </a:cubicBezTo>
                  <a:cubicBezTo>
                    <a:pt x="39427" y="72570"/>
                    <a:pt x="39761" y="74672"/>
                    <a:pt x="38460" y="75005"/>
                  </a:cubicBezTo>
                  <a:cubicBezTo>
                    <a:pt x="38353" y="75037"/>
                    <a:pt x="38246" y="75052"/>
                    <a:pt x="38140" y="75052"/>
                  </a:cubicBezTo>
                  <a:cubicBezTo>
                    <a:pt x="37581" y="75052"/>
                    <a:pt x="37055" y="74637"/>
                    <a:pt x="36859" y="74105"/>
                  </a:cubicBezTo>
                  <a:cubicBezTo>
                    <a:pt x="36725" y="73804"/>
                    <a:pt x="36692" y="73437"/>
                    <a:pt x="36759" y="73104"/>
                  </a:cubicBezTo>
                  <a:cubicBezTo>
                    <a:pt x="36759" y="73037"/>
                    <a:pt x="36759" y="72970"/>
                    <a:pt x="36792" y="72904"/>
                  </a:cubicBezTo>
                  <a:cubicBezTo>
                    <a:pt x="36859" y="72870"/>
                    <a:pt x="36925" y="72837"/>
                    <a:pt x="36992" y="72770"/>
                  </a:cubicBezTo>
                  <a:cubicBezTo>
                    <a:pt x="37993" y="72137"/>
                    <a:pt x="38827" y="71236"/>
                    <a:pt x="39294" y="70135"/>
                  </a:cubicBezTo>
                  <a:cubicBezTo>
                    <a:pt x="39294" y="70068"/>
                    <a:pt x="39327" y="70002"/>
                    <a:pt x="39360" y="69935"/>
                  </a:cubicBezTo>
                  <a:close/>
                  <a:moveTo>
                    <a:pt x="64712" y="69134"/>
                  </a:moveTo>
                  <a:cubicBezTo>
                    <a:pt x="64745" y="69468"/>
                    <a:pt x="64879" y="69768"/>
                    <a:pt x="64979" y="70068"/>
                  </a:cubicBezTo>
                  <a:cubicBezTo>
                    <a:pt x="65112" y="70535"/>
                    <a:pt x="65079" y="70969"/>
                    <a:pt x="65179" y="71436"/>
                  </a:cubicBezTo>
                  <a:cubicBezTo>
                    <a:pt x="65312" y="72170"/>
                    <a:pt x="65412" y="73004"/>
                    <a:pt x="65779" y="73704"/>
                  </a:cubicBezTo>
                  <a:cubicBezTo>
                    <a:pt x="66213" y="74538"/>
                    <a:pt x="66980" y="75172"/>
                    <a:pt x="67614" y="75839"/>
                  </a:cubicBezTo>
                  <a:cubicBezTo>
                    <a:pt x="67981" y="76173"/>
                    <a:pt x="68348" y="76540"/>
                    <a:pt x="68748" y="76907"/>
                  </a:cubicBezTo>
                  <a:cubicBezTo>
                    <a:pt x="68882" y="77040"/>
                    <a:pt x="69015" y="77173"/>
                    <a:pt x="69182" y="77307"/>
                  </a:cubicBezTo>
                  <a:cubicBezTo>
                    <a:pt x="68882" y="77240"/>
                    <a:pt x="68581" y="77207"/>
                    <a:pt x="68314" y="77140"/>
                  </a:cubicBezTo>
                  <a:cubicBezTo>
                    <a:pt x="67714" y="76973"/>
                    <a:pt x="67114" y="76873"/>
                    <a:pt x="66513" y="76740"/>
                  </a:cubicBezTo>
                  <a:cubicBezTo>
                    <a:pt x="66213" y="76673"/>
                    <a:pt x="65879" y="76606"/>
                    <a:pt x="65579" y="76506"/>
                  </a:cubicBezTo>
                  <a:cubicBezTo>
                    <a:pt x="65312" y="76440"/>
                    <a:pt x="65312" y="76073"/>
                    <a:pt x="65246" y="75806"/>
                  </a:cubicBezTo>
                  <a:cubicBezTo>
                    <a:pt x="65146" y="75205"/>
                    <a:pt x="65179" y="74605"/>
                    <a:pt x="65179" y="74005"/>
                  </a:cubicBezTo>
                  <a:cubicBezTo>
                    <a:pt x="65212" y="73171"/>
                    <a:pt x="65179" y="72103"/>
                    <a:pt x="64345" y="71703"/>
                  </a:cubicBezTo>
                  <a:cubicBezTo>
                    <a:pt x="64138" y="71599"/>
                    <a:pt x="63937" y="71555"/>
                    <a:pt x="63746" y="71555"/>
                  </a:cubicBezTo>
                  <a:cubicBezTo>
                    <a:pt x="63506" y="71555"/>
                    <a:pt x="63282" y="71625"/>
                    <a:pt x="63077" y="71736"/>
                  </a:cubicBezTo>
                  <a:cubicBezTo>
                    <a:pt x="63611" y="70869"/>
                    <a:pt x="64145" y="70002"/>
                    <a:pt x="64712" y="69134"/>
                  </a:cubicBezTo>
                  <a:close/>
                  <a:moveTo>
                    <a:pt x="103440" y="63264"/>
                  </a:moveTo>
                  <a:cubicBezTo>
                    <a:pt x="103540" y="63397"/>
                    <a:pt x="103673" y="63497"/>
                    <a:pt x="103773" y="63630"/>
                  </a:cubicBezTo>
                  <a:cubicBezTo>
                    <a:pt x="104173" y="64131"/>
                    <a:pt x="104607" y="64631"/>
                    <a:pt x="105041" y="65132"/>
                  </a:cubicBezTo>
                  <a:cubicBezTo>
                    <a:pt x="105241" y="65398"/>
                    <a:pt x="105441" y="65632"/>
                    <a:pt x="105641" y="65899"/>
                  </a:cubicBezTo>
                  <a:cubicBezTo>
                    <a:pt x="105775" y="65999"/>
                    <a:pt x="105875" y="66132"/>
                    <a:pt x="105975" y="66199"/>
                  </a:cubicBezTo>
                  <a:cubicBezTo>
                    <a:pt x="105641" y="69401"/>
                    <a:pt x="105574" y="72637"/>
                    <a:pt x="105608" y="75806"/>
                  </a:cubicBezTo>
                  <a:cubicBezTo>
                    <a:pt x="105641" y="77107"/>
                    <a:pt x="105674" y="78408"/>
                    <a:pt x="105775" y="79709"/>
                  </a:cubicBezTo>
                  <a:cubicBezTo>
                    <a:pt x="105808" y="80376"/>
                    <a:pt x="105875" y="81076"/>
                    <a:pt x="105941" y="81777"/>
                  </a:cubicBezTo>
                  <a:cubicBezTo>
                    <a:pt x="105941" y="81844"/>
                    <a:pt x="105941" y="81944"/>
                    <a:pt x="105941" y="82044"/>
                  </a:cubicBezTo>
                  <a:cubicBezTo>
                    <a:pt x="105975" y="82711"/>
                    <a:pt x="106008" y="83411"/>
                    <a:pt x="106041" y="84078"/>
                  </a:cubicBezTo>
                  <a:cubicBezTo>
                    <a:pt x="105107" y="83878"/>
                    <a:pt x="104140" y="83678"/>
                    <a:pt x="103206" y="83478"/>
                  </a:cubicBezTo>
                  <a:cubicBezTo>
                    <a:pt x="103039" y="83144"/>
                    <a:pt x="102772" y="82844"/>
                    <a:pt x="102506" y="82544"/>
                  </a:cubicBezTo>
                  <a:cubicBezTo>
                    <a:pt x="102139" y="82044"/>
                    <a:pt x="101772" y="81543"/>
                    <a:pt x="101405" y="81043"/>
                  </a:cubicBezTo>
                  <a:cubicBezTo>
                    <a:pt x="100604" y="79942"/>
                    <a:pt x="99870" y="78808"/>
                    <a:pt x="99237" y="77641"/>
                  </a:cubicBezTo>
                  <a:cubicBezTo>
                    <a:pt x="98569" y="76473"/>
                    <a:pt x="97936" y="75272"/>
                    <a:pt x="97402" y="74038"/>
                  </a:cubicBezTo>
                  <a:cubicBezTo>
                    <a:pt x="97068" y="73304"/>
                    <a:pt x="96768" y="72503"/>
                    <a:pt x="96301" y="71836"/>
                  </a:cubicBezTo>
                  <a:lnTo>
                    <a:pt x="96301" y="71836"/>
                  </a:lnTo>
                  <a:cubicBezTo>
                    <a:pt x="96668" y="72003"/>
                    <a:pt x="97068" y="72137"/>
                    <a:pt x="97402" y="72203"/>
                  </a:cubicBezTo>
                  <a:cubicBezTo>
                    <a:pt x="97709" y="72257"/>
                    <a:pt x="98017" y="72284"/>
                    <a:pt x="98323" y="72284"/>
                  </a:cubicBezTo>
                  <a:cubicBezTo>
                    <a:pt x="99349" y="72284"/>
                    <a:pt x="100349" y="71978"/>
                    <a:pt x="101171" y="71336"/>
                  </a:cubicBezTo>
                  <a:cubicBezTo>
                    <a:pt x="103506" y="69568"/>
                    <a:pt x="104240" y="66032"/>
                    <a:pt x="103440" y="63264"/>
                  </a:cubicBezTo>
                  <a:close/>
                  <a:moveTo>
                    <a:pt x="109410" y="62530"/>
                  </a:moveTo>
                  <a:cubicBezTo>
                    <a:pt x="108977" y="66733"/>
                    <a:pt x="108677" y="70969"/>
                    <a:pt x="108977" y="75172"/>
                  </a:cubicBezTo>
                  <a:cubicBezTo>
                    <a:pt x="109016" y="75501"/>
                    <a:pt x="109335" y="75718"/>
                    <a:pt x="109623" y="75718"/>
                  </a:cubicBezTo>
                  <a:cubicBezTo>
                    <a:pt x="109831" y="75718"/>
                    <a:pt x="110022" y="75605"/>
                    <a:pt x="110078" y="75339"/>
                  </a:cubicBezTo>
                  <a:cubicBezTo>
                    <a:pt x="110478" y="73304"/>
                    <a:pt x="111112" y="71336"/>
                    <a:pt x="111879" y="69401"/>
                  </a:cubicBezTo>
                  <a:cubicBezTo>
                    <a:pt x="112246" y="68501"/>
                    <a:pt x="112679" y="67633"/>
                    <a:pt x="113180" y="66799"/>
                  </a:cubicBezTo>
                  <a:lnTo>
                    <a:pt x="113180" y="66799"/>
                  </a:lnTo>
                  <a:cubicBezTo>
                    <a:pt x="112513" y="70002"/>
                    <a:pt x="112179" y="73304"/>
                    <a:pt x="111812" y="76473"/>
                  </a:cubicBezTo>
                  <a:cubicBezTo>
                    <a:pt x="111479" y="79375"/>
                    <a:pt x="111045" y="82244"/>
                    <a:pt x="110978" y="85146"/>
                  </a:cubicBezTo>
                  <a:cubicBezTo>
                    <a:pt x="110411" y="85012"/>
                    <a:pt x="109844" y="84879"/>
                    <a:pt x="109244" y="84746"/>
                  </a:cubicBezTo>
                  <a:cubicBezTo>
                    <a:pt x="108310" y="84545"/>
                    <a:pt x="107376" y="84345"/>
                    <a:pt x="106442" y="84145"/>
                  </a:cubicBezTo>
                  <a:cubicBezTo>
                    <a:pt x="106442" y="83978"/>
                    <a:pt x="106442" y="83812"/>
                    <a:pt x="106475" y="83645"/>
                  </a:cubicBezTo>
                  <a:cubicBezTo>
                    <a:pt x="106508" y="83656"/>
                    <a:pt x="106545" y="83663"/>
                    <a:pt x="106583" y="83663"/>
                  </a:cubicBezTo>
                  <a:cubicBezTo>
                    <a:pt x="106657" y="83663"/>
                    <a:pt x="106731" y="83634"/>
                    <a:pt x="106775" y="83545"/>
                  </a:cubicBezTo>
                  <a:cubicBezTo>
                    <a:pt x="106975" y="83078"/>
                    <a:pt x="106909" y="82644"/>
                    <a:pt x="106875" y="82177"/>
                  </a:cubicBezTo>
                  <a:cubicBezTo>
                    <a:pt x="106809" y="81577"/>
                    <a:pt x="106775" y="81010"/>
                    <a:pt x="106742" y="80443"/>
                  </a:cubicBezTo>
                  <a:cubicBezTo>
                    <a:pt x="106709" y="80076"/>
                    <a:pt x="106675" y="79709"/>
                    <a:pt x="106675" y="79342"/>
                  </a:cubicBezTo>
                  <a:cubicBezTo>
                    <a:pt x="106809" y="77207"/>
                    <a:pt x="106975" y="75105"/>
                    <a:pt x="107242" y="72970"/>
                  </a:cubicBezTo>
                  <a:cubicBezTo>
                    <a:pt x="107709" y="69435"/>
                    <a:pt x="108276" y="65899"/>
                    <a:pt x="109410" y="62530"/>
                  </a:cubicBezTo>
                  <a:close/>
                  <a:moveTo>
                    <a:pt x="93141" y="57530"/>
                  </a:moveTo>
                  <a:cubicBezTo>
                    <a:pt x="93462" y="57530"/>
                    <a:pt x="93788" y="57604"/>
                    <a:pt x="94100" y="57693"/>
                  </a:cubicBezTo>
                  <a:cubicBezTo>
                    <a:pt x="94867" y="57893"/>
                    <a:pt x="95601" y="58193"/>
                    <a:pt x="96301" y="58594"/>
                  </a:cubicBezTo>
                  <a:cubicBezTo>
                    <a:pt x="97068" y="58994"/>
                    <a:pt x="97735" y="59528"/>
                    <a:pt x="98369" y="60095"/>
                  </a:cubicBezTo>
                  <a:cubicBezTo>
                    <a:pt x="98970" y="60695"/>
                    <a:pt x="99370" y="61462"/>
                    <a:pt x="100004" y="62029"/>
                  </a:cubicBezTo>
                  <a:cubicBezTo>
                    <a:pt x="100050" y="62075"/>
                    <a:pt x="100104" y="62096"/>
                    <a:pt x="100157" y="62096"/>
                  </a:cubicBezTo>
                  <a:cubicBezTo>
                    <a:pt x="100295" y="62096"/>
                    <a:pt x="100428" y="61955"/>
                    <a:pt x="100404" y="61762"/>
                  </a:cubicBezTo>
                  <a:cubicBezTo>
                    <a:pt x="100271" y="61162"/>
                    <a:pt x="99870" y="60595"/>
                    <a:pt x="99437" y="60095"/>
                  </a:cubicBezTo>
                  <a:lnTo>
                    <a:pt x="99437" y="60095"/>
                  </a:lnTo>
                  <a:cubicBezTo>
                    <a:pt x="102872" y="61195"/>
                    <a:pt x="103273" y="65965"/>
                    <a:pt x="101805" y="68767"/>
                  </a:cubicBezTo>
                  <a:cubicBezTo>
                    <a:pt x="101171" y="70035"/>
                    <a:pt x="100037" y="71036"/>
                    <a:pt x="98569" y="71102"/>
                  </a:cubicBezTo>
                  <a:cubicBezTo>
                    <a:pt x="98459" y="71114"/>
                    <a:pt x="98349" y="71120"/>
                    <a:pt x="98238" y="71120"/>
                  </a:cubicBezTo>
                  <a:cubicBezTo>
                    <a:pt x="97717" y="71120"/>
                    <a:pt x="97203" y="70995"/>
                    <a:pt x="96735" y="70802"/>
                  </a:cubicBezTo>
                  <a:cubicBezTo>
                    <a:pt x="96101" y="70502"/>
                    <a:pt x="95734" y="70035"/>
                    <a:pt x="95300" y="69535"/>
                  </a:cubicBezTo>
                  <a:cubicBezTo>
                    <a:pt x="95217" y="69442"/>
                    <a:pt x="95125" y="69403"/>
                    <a:pt x="95038" y="69403"/>
                  </a:cubicBezTo>
                  <a:cubicBezTo>
                    <a:pt x="94811" y="69403"/>
                    <a:pt x="94609" y="69661"/>
                    <a:pt x="94633" y="69902"/>
                  </a:cubicBezTo>
                  <a:cubicBezTo>
                    <a:pt x="94700" y="70402"/>
                    <a:pt x="95000" y="70836"/>
                    <a:pt x="95367" y="71203"/>
                  </a:cubicBezTo>
                  <a:cubicBezTo>
                    <a:pt x="95501" y="71770"/>
                    <a:pt x="95801" y="72270"/>
                    <a:pt x="96001" y="72837"/>
                  </a:cubicBezTo>
                  <a:cubicBezTo>
                    <a:pt x="96201" y="73437"/>
                    <a:pt x="96401" y="74038"/>
                    <a:pt x="96635" y="74638"/>
                  </a:cubicBezTo>
                  <a:cubicBezTo>
                    <a:pt x="97168" y="75906"/>
                    <a:pt x="97735" y="77107"/>
                    <a:pt x="98403" y="78308"/>
                  </a:cubicBezTo>
                  <a:cubicBezTo>
                    <a:pt x="99036" y="79442"/>
                    <a:pt x="99737" y="80576"/>
                    <a:pt x="100471" y="81643"/>
                  </a:cubicBezTo>
                  <a:cubicBezTo>
                    <a:pt x="100838" y="82144"/>
                    <a:pt x="101205" y="82644"/>
                    <a:pt x="101572" y="83144"/>
                  </a:cubicBezTo>
                  <a:cubicBezTo>
                    <a:pt x="98403" y="82477"/>
                    <a:pt x="95234" y="81777"/>
                    <a:pt x="92031" y="81343"/>
                  </a:cubicBezTo>
                  <a:cubicBezTo>
                    <a:pt x="89963" y="81076"/>
                    <a:pt x="87895" y="80876"/>
                    <a:pt x="85827" y="80843"/>
                  </a:cubicBezTo>
                  <a:cubicBezTo>
                    <a:pt x="85603" y="80557"/>
                    <a:pt x="85266" y="80384"/>
                    <a:pt x="84924" y="80384"/>
                  </a:cubicBezTo>
                  <a:cubicBezTo>
                    <a:pt x="84706" y="80384"/>
                    <a:pt x="84487" y="80454"/>
                    <a:pt x="84293" y="80609"/>
                  </a:cubicBezTo>
                  <a:cubicBezTo>
                    <a:pt x="84067" y="80770"/>
                    <a:pt x="84090" y="81211"/>
                    <a:pt x="84423" y="81211"/>
                  </a:cubicBezTo>
                  <a:cubicBezTo>
                    <a:pt x="84435" y="81211"/>
                    <a:pt x="84447" y="81211"/>
                    <a:pt x="84459" y="81210"/>
                  </a:cubicBezTo>
                  <a:cubicBezTo>
                    <a:pt x="84760" y="81210"/>
                    <a:pt x="85060" y="81243"/>
                    <a:pt x="85193" y="81543"/>
                  </a:cubicBezTo>
                  <a:cubicBezTo>
                    <a:pt x="85293" y="81810"/>
                    <a:pt x="85293" y="82110"/>
                    <a:pt x="85327" y="82377"/>
                  </a:cubicBezTo>
                  <a:cubicBezTo>
                    <a:pt x="85360" y="82978"/>
                    <a:pt x="85360" y="83578"/>
                    <a:pt x="85260" y="84179"/>
                  </a:cubicBezTo>
                  <a:cubicBezTo>
                    <a:pt x="85126" y="85413"/>
                    <a:pt x="84726" y="86614"/>
                    <a:pt x="84226" y="87781"/>
                  </a:cubicBezTo>
                  <a:cubicBezTo>
                    <a:pt x="84026" y="88248"/>
                    <a:pt x="83826" y="88815"/>
                    <a:pt x="83592" y="89316"/>
                  </a:cubicBezTo>
                  <a:cubicBezTo>
                    <a:pt x="83525" y="89182"/>
                    <a:pt x="83459" y="89082"/>
                    <a:pt x="83325" y="89015"/>
                  </a:cubicBezTo>
                  <a:cubicBezTo>
                    <a:pt x="82558" y="88615"/>
                    <a:pt x="81757" y="88281"/>
                    <a:pt x="80957" y="87981"/>
                  </a:cubicBezTo>
                  <a:cubicBezTo>
                    <a:pt x="80490" y="87814"/>
                    <a:pt x="79956" y="87614"/>
                    <a:pt x="79456" y="87481"/>
                  </a:cubicBezTo>
                  <a:cubicBezTo>
                    <a:pt x="79649" y="87223"/>
                    <a:pt x="79468" y="86745"/>
                    <a:pt x="79124" y="86745"/>
                  </a:cubicBezTo>
                  <a:cubicBezTo>
                    <a:pt x="79112" y="86745"/>
                    <a:pt x="79101" y="86746"/>
                    <a:pt x="79089" y="86747"/>
                  </a:cubicBezTo>
                  <a:cubicBezTo>
                    <a:pt x="78388" y="86780"/>
                    <a:pt x="77721" y="86947"/>
                    <a:pt x="77054" y="87047"/>
                  </a:cubicBezTo>
                  <a:cubicBezTo>
                    <a:pt x="76354" y="87147"/>
                    <a:pt x="75620" y="87181"/>
                    <a:pt x="74919" y="87181"/>
                  </a:cubicBezTo>
                  <a:cubicBezTo>
                    <a:pt x="74802" y="87190"/>
                    <a:pt x="74682" y="87194"/>
                    <a:pt x="74561" y="87194"/>
                  </a:cubicBezTo>
                  <a:cubicBezTo>
                    <a:pt x="74268" y="87194"/>
                    <a:pt x="73968" y="87171"/>
                    <a:pt x="73685" y="87147"/>
                  </a:cubicBezTo>
                  <a:lnTo>
                    <a:pt x="73485" y="87147"/>
                  </a:lnTo>
                  <a:cubicBezTo>
                    <a:pt x="72584" y="87081"/>
                    <a:pt x="71684" y="86981"/>
                    <a:pt x="70783" y="86780"/>
                  </a:cubicBezTo>
                  <a:cubicBezTo>
                    <a:pt x="69449" y="86480"/>
                    <a:pt x="68148" y="86013"/>
                    <a:pt x="66880" y="85446"/>
                  </a:cubicBezTo>
                  <a:cubicBezTo>
                    <a:pt x="66213" y="85179"/>
                    <a:pt x="65746" y="84779"/>
                    <a:pt x="65212" y="84279"/>
                  </a:cubicBezTo>
                  <a:cubicBezTo>
                    <a:pt x="64979" y="84078"/>
                    <a:pt x="64145" y="83411"/>
                    <a:pt x="64045" y="82911"/>
                  </a:cubicBezTo>
                  <a:lnTo>
                    <a:pt x="64045" y="82911"/>
                  </a:lnTo>
                  <a:cubicBezTo>
                    <a:pt x="64712" y="83511"/>
                    <a:pt x="65446" y="84045"/>
                    <a:pt x="66180" y="84512"/>
                  </a:cubicBezTo>
                  <a:cubicBezTo>
                    <a:pt x="66270" y="84574"/>
                    <a:pt x="66359" y="84601"/>
                    <a:pt x="66443" y="84601"/>
                  </a:cubicBezTo>
                  <a:cubicBezTo>
                    <a:pt x="66853" y="84601"/>
                    <a:pt x="67123" y="83955"/>
                    <a:pt x="66680" y="83678"/>
                  </a:cubicBezTo>
                  <a:cubicBezTo>
                    <a:pt x="65112" y="82644"/>
                    <a:pt x="63244" y="81343"/>
                    <a:pt x="62877" y="79442"/>
                  </a:cubicBezTo>
                  <a:lnTo>
                    <a:pt x="62877" y="79442"/>
                  </a:lnTo>
                  <a:cubicBezTo>
                    <a:pt x="63511" y="79809"/>
                    <a:pt x="64145" y="80209"/>
                    <a:pt x="64779" y="80609"/>
                  </a:cubicBezTo>
                  <a:cubicBezTo>
                    <a:pt x="65146" y="80876"/>
                    <a:pt x="65546" y="81110"/>
                    <a:pt x="65913" y="81310"/>
                  </a:cubicBezTo>
                  <a:cubicBezTo>
                    <a:pt x="65987" y="81342"/>
                    <a:pt x="66058" y="81357"/>
                    <a:pt x="66125" y="81357"/>
                  </a:cubicBezTo>
                  <a:cubicBezTo>
                    <a:pt x="66541" y="81357"/>
                    <a:pt x="66782" y="80801"/>
                    <a:pt x="66380" y="80543"/>
                  </a:cubicBezTo>
                  <a:lnTo>
                    <a:pt x="64879" y="79609"/>
                  </a:lnTo>
                  <a:cubicBezTo>
                    <a:pt x="64545" y="79342"/>
                    <a:pt x="64245" y="79042"/>
                    <a:pt x="63945" y="78741"/>
                  </a:cubicBezTo>
                  <a:cubicBezTo>
                    <a:pt x="63378" y="78141"/>
                    <a:pt x="62944" y="77440"/>
                    <a:pt x="62577" y="76740"/>
                  </a:cubicBezTo>
                  <a:cubicBezTo>
                    <a:pt x="62677" y="76073"/>
                    <a:pt x="62744" y="75372"/>
                    <a:pt x="62777" y="74705"/>
                  </a:cubicBezTo>
                  <a:cubicBezTo>
                    <a:pt x="62844" y="74038"/>
                    <a:pt x="62677" y="73337"/>
                    <a:pt x="63077" y="72737"/>
                  </a:cubicBezTo>
                  <a:cubicBezTo>
                    <a:pt x="63243" y="72516"/>
                    <a:pt x="63501" y="72366"/>
                    <a:pt x="63737" y="72366"/>
                  </a:cubicBezTo>
                  <a:cubicBezTo>
                    <a:pt x="63929" y="72366"/>
                    <a:pt x="64107" y="72465"/>
                    <a:pt x="64212" y="72704"/>
                  </a:cubicBezTo>
                  <a:cubicBezTo>
                    <a:pt x="64445" y="73171"/>
                    <a:pt x="64345" y="73804"/>
                    <a:pt x="64345" y="74338"/>
                  </a:cubicBezTo>
                  <a:cubicBezTo>
                    <a:pt x="64312" y="75005"/>
                    <a:pt x="64312" y="75706"/>
                    <a:pt x="64478" y="76373"/>
                  </a:cubicBezTo>
                  <a:cubicBezTo>
                    <a:pt x="64545" y="76640"/>
                    <a:pt x="64612" y="76940"/>
                    <a:pt x="64845" y="77140"/>
                  </a:cubicBezTo>
                  <a:cubicBezTo>
                    <a:pt x="65045" y="77340"/>
                    <a:pt x="65346" y="77374"/>
                    <a:pt x="65613" y="77440"/>
                  </a:cubicBezTo>
                  <a:cubicBezTo>
                    <a:pt x="66346" y="77607"/>
                    <a:pt x="67047" y="77807"/>
                    <a:pt x="67781" y="77974"/>
                  </a:cubicBezTo>
                  <a:cubicBezTo>
                    <a:pt x="68114" y="78041"/>
                    <a:pt x="68448" y="78108"/>
                    <a:pt x="68781" y="78174"/>
                  </a:cubicBezTo>
                  <a:cubicBezTo>
                    <a:pt x="69109" y="78264"/>
                    <a:pt x="69437" y="78380"/>
                    <a:pt x="69765" y="78380"/>
                  </a:cubicBezTo>
                  <a:cubicBezTo>
                    <a:pt x="69804" y="78380"/>
                    <a:pt x="69843" y="78378"/>
                    <a:pt x="69882" y="78374"/>
                  </a:cubicBezTo>
                  <a:cubicBezTo>
                    <a:pt x="70249" y="78374"/>
                    <a:pt x="70449" y="77941"/>
                    <a:pt x="70216" y="77707"/>
                  </a:cubicBezTo>
                  <a:cubicBezTo>
                    <a:pt x="70283" y="77641"/>
                    <a:pt x="70316" y="77540"/>
                    <a:pt x="70283" y="77440"/>
                  </a:cubicBezTo>
                  <a:cubicBezTo>
                    <a:pt x="70149" y="77140"/>
                    <a:pt x="69949" y="76907"/>
                    <a:pt x="69715" y="76673"/>
                  </a:cubicBezTo>
                  <a:cubicBezTo>
                    <a:pt x="69415" y="76306"/>
                    <a:pt x="69115" y="75973"/>
                    <a:pt x="68815" y="75639"/>
                  </a:cubicBezTo>
                  <a:cubicBezTo>
                    <a:pt x="68281" y="75105"/>
                    <a:pt x="67714" y="74572"/>
                    <a:pt x="67214" y="74005"/>
                  </a:cubicBezTo>
                  <a:cubicBezTo>
                    <a:pt x="66680" y="73437"/>
                    <a:pt x="66413" y="72870"/>
                    <a:pt x="66280" y="72137"/>
                  </a:cubicBezTo>
                  <a:cubicBezTo>
                    <a:pt x="66246" y="71770"/>
                    <a:pt x="66146" y="71436"/>
                    <a:pt x="66080" y="71069"/>
                  </a:cubicBezTo>
                  <a:cubicBezTo>
                    <a:pt x="66046" y="70702"/>
                    <a:pt x="66046" y="70335"/>
                    <a:pt x="65979" y="69968"/>
                  </a:cubicBezTo>
                  <a:cubicBezTo>
                    <a:pt x="65879" y="69635"/>
                    <a:pt x="65646" y="69301"/>
                    <a:pt x="65646" y="68968"/>
                  </a:cubicBezTo>
                  <a:cubicBezTo>
                    <a:pt x="65657" y="68823"/>
                    <a:pt x="65713" y="68771"/>
                    <a:pt x="65788" y="68771"/>
                  </a:cubicBezTo>
                  <a:cubicBezTo>
                    <a:pt x="65939" y="68771"/>
                    <a:pt x="66168" y="68979"/>
                    <a:pt x="66280" y="69068"/>
                  </a:cubicBezTo>
                  <a:cubicBezTo>
                    <a:pt x="66880" y="69535"/>
                    <a:pt x="67314" y="70002"/>
                    <a:pt x="67447" y="70802"/>
                  </a:cubicBezTo>
                  <a:cubicBezTo>
                    <a:pt x="67547" y="71369"/>
                    <a:pt x="67481" y="72170"/>
                    <a:pt x="67948" y="72604"/>
                  </a:cubicBezTo>
                  <a:cubicBezTo>
                    <a:pt x="68181" y="72837"/>
                    <a:pt x="68481" y="72937"/>
                    <a:pt x="68748" y="73071"/>
                  </a:cubicBezTo>
                  <a:cubicBezTo>
                    <a:pt x="69115" y="73237"/>
                    <a:pt x="69482" y="73437"/>
                    <a:pt x="69849" y="73638"/>
                  </a:cubicBezTo>
                  <a:cubicBezTo>
                    <a:pt x="70549" y="74071"/>
                    <a:pt x="71150" y="74605"/>
                    <a:pt x="71817" y="75105"/>
                  </a:cubicBezTo>
                  <a:cubicBezTo>
                    <a:pt x="71884" y="75172"/>
                    <a:pt x="71984" y="75239"/>
                    <a:pt x="72084" y="75272"/>
                  </a:cubicBezTo>
                  <a:cubicBezTo>
                    <a:pt x="72156" y="75536"/>
                    <a:pt x="72366" y="75662"/>
                    <a:pt x="72578" y="75662"/>
                  </a:cubicBezTo>
                  <a:cubicBezTo>
                    <a:pt x="72660" y="75662"/>
                    <a:pt x="72743" y="75643"/>
                    <a:pt x="72818" y="75606"/>
                  </a:cubicBezTo>
                  <a:cubicBezTo>
                    <a:pt x="72851" y="75606"/>
                    <a:pt x="72851" y="75606"/>
                    <a:pt x="72851" y="75639"/>
                  </a:cubicBezTo>
                  <a:cubicBezTo>
                    <a:pt x="73251" y="75772"/>
                    <a:pt x="73652" y="75939"/>
                    <a:pt x="74085" y="76073"/>
                  </a:cubicBezTo>
                  <a:cubicBezTo>
                    <a:pt x="74113" y="76085"/>
                    <a:pt x="74139" y="76090"/>
                    <a:pt x="74163" y="76090"/>
                  </a:cubicBezTo>
                  <a:cubicBezTo>
                    <a:pt x="74346" y="76090"/>
                    <a:pt x="74429" y="75794"/>
                    <a:pt x="74252" y="75706"/>
                  </a:cubicBezTo>
                  <a:cubicBezTo>
                    <a:pt x="73852" y="75472"/>
                    <a:pt x="73518" y="75172"/>
                    <a:pt x="73118" y="74972"/>
                  </a:cubicBezTo>
                  <a:lnTo>
                    <a:pt x="73118" y="74939"/>
                  </a:lnTo>
                  <a:cubicBezTo>
                    <a:pt x="72851" y="73337"/>
                    <a:pt x="72618" y="71703"/>
                    <a:pt x="72284" y="70102"/>
                  </a:cubicBezTo>
                  <a:lnTo>
                    <a:pt x="72284" y="70102"/>
                  </a:lnTo>
                  <a:cubicBezTo>
                    <a:pt x="72984" y="70836"/>
                    <a:pt x="73752" y="71536"/>
                    <a:pt x="74586" y="72137"/>
                  </a:cubicBezTo>
                  <a:cubicBezTo>
                    <a:pt x="75420" y="72737"/>
                    <a:pt x="76320" y="73337"/>
                    <a:pt x="77288" y="73704"/>
                  </a:cubicBezTo>
                  <a:lnTo>
                    <a:pt x="77321" y="73704"/>
                  </a:lnTo>
                  <a:cubicBezTo>
                    <a:pt x="77421" y="75205"/>
                    <a:pt x="77821" y="76640"/>
                    <a:pt x="78455" y="78007"/>
                  </a:cubicBezTo>
                  <a:cubicBezTo>
                    <a:pt x="78789" y="78741"/>
                    <a:pt x="79189" y="79408"/>
                    <a:pt x="79656" y="80042"/>
                  </a:cubicBezTo>
                  <a:cubicBezTo>
                    <a:pt x="80090" y="80643"/>
                    <a:pt x="80590" y="81443"/>
                    <a:pt x="81257" y="81777"/>
                  </a:cubicBezTo>
                  <a:cubicBezTo>
                    <a:pt x="81335" y="81816"/>
                    <a:pt x="81409" y="81833"/>
                    <a:pt x="81477" y="81833"/>
                  </a:cubicBezTo>
                  <a:cubicBezTo>
                    <a:pt x="81702" y="81833"/>
                    <a:pt x="81865" y="81648"/>
                    <a:pt x="81891" y="81443"/>
                  </a:cubicBezTo>
                  <a:cubicBezTo>
                    <a:pt x="82091" y="81543"/>
                    <a:pt x="82324" y="81643"/>
                    <a:pt x="82558" y="81743"/>
                  </a:cubicBezTo>
                  <a:cubicBezTo>
                    <a:pt x="83158" y="82010"/>
                    <a:pt x="83725" y="82277"/>
                    <a:pt x="84326" y="82577"/>
                  </a:cubicBezTo>
                  <a:cubicBezTo>
                    <a:pt x="84404" y="82611"/>
                    <a:pt x="84493" y="82629"/>
                    <a:pt x="84582" y="82629"/>
                  </a:cubicBezTo>
                  <a:cubicBezTo>
                    <a:pt x="84760" y="82629"/>
                    <a:pt x="84937" y="82555"/>
                    <a:pt x="85026" y="82377"/>
                  </a:cubicBezTo>
                  <a:cubicBezTo>
                    <a:pt x="85160" y="82177"/>
                    <a:pt x="85093" y="81810"/>
                    <a:pt x="84826" y="81677"/>
                  </a:cubicBezTo>
                  <a:cubicBezTo>
                    <a:pt x="84226" y="81410"/>
                    <a:pt x="83592" y="81143"/>
                    <a:pt x="82925" y="80943"/>
                  </a:cubicBezTo>
                  <a:cubicBezTo>
                    <a:pt x="82625" y="80843"/>
                    <a:pt x="82324" y="80709"/>
                    <a:pt x="81991" y="80643"/>
                  </a:cubicBezTo>
                  <a:cubicBezTo>
                    <a:pt x="81824" y="80609"/>
                    <a:pt x="81657" y="80576"/>
                    <a:pt x="81524" y="80543"/>
                  </a:cubicBezTo>
                  <a:cubicBezTo>
                    <a:pt x="81457" y="80543"/>
                    <a:pt x="81424" y="80543"/>
                    <a:pt x="81390" y="80509"/>
                  </a:cubicBezTo>
                  <a:cubicBezTo>
                    <a:pt x="81090" y="80176"/>
                    <a:pt x="80757" y="79809"/>
                    <a:pt x="80490" y="79475"/>
                  </a:cubicBezTo>
                  <a:cubicBezTo>
                    <a:pt x="80056" y="78875"/>
                    <a:pt x="79689" y="78241"/>
                    <a:pt x="79322" y="77574"/>
                  </a:cubicBezTo>
                  <a:cubicBezTo>
                    <a:pt x="78655" y="76273"/>
                    <a:pt x="78155" y="74872"/>
                    <a:pt x="77788" y="73437"/>
                  </a:cubicBezTo>
                  <a:cubicBezTo>
                    <a:pt x="77788" y="73371"/>
                    <a:pt x="77755" y="73337"/>
                    <a:pt x="77688" y="73304"/>
                  </a:cubicBezTo>
                  <a:cubicBezTo>
                    <a:pt x="77688" y="73237"/>
                    <a:pt x="77621" y="73137"/>
                    <a:pt x="77554" y="73071"/>
                  </a:cubicBezTo>
                  <a:cubicBezTo>
                    <a:pt x="76754" y="72503"/>
                    <a:pt x="75887" y="72003"/>
                    <a:pt x="75119" y="71369"/>
                  </a:cubicBezTo>
                  <a:cubicBezTo>
                    <a:pt x="74319" y="70769"/>
                    <a:pt x="73585" y="70102"/>
                    <a:pt x="72884" y="69368"/>
                  </a:cubicBezTo>
                  <a:cubicBezTo>
                    <a:pt x="72793" y="69264"/>
                    <a:pt x="72687" y="69221"/>
                    <a:pt x="72583" y="69221"/>
                  </a:cubicBezTo>
                  <a:cubicBezTo>
                    <a:pt x="72421" y="69221"/>
                    <a:pt x="72265" y="69326"/>
                    <a:pt x="72184" y="69468"/>
                  </a:cubicBezTo>
                  <a:cubicBezTo>
                    <a:pt x="72017" y="68601"/>
                    <a:pt x="71817" y="67767"/>
                    <a:pt x="71617" y="66899"/>
                  </a:cubicBezTo>
                  <a:cubicBezTo>
                    <a:pt x="71717" y="66866"/>
                    <a:pt x="71784" y="66833"/>
                    <a:pt x="71884" y="66799"/>
                  </a:cubicBezTo>
                  <a:cubicBezTo>
                    <a:pt x="71917" y="66933"/>
                    <a:pt x="71984" y="67033"/>
                    <a:pt x="72050" y="67133"/>
                  </a:cubicBezTo>
                  <a:cubicBezTo>
                    <a:pt x="72084" y="67166"/>
                    <a:pt x="72151" y="67233"/>
                    <a:pt x="72184" y="67266"/>
                  </a:cubicBezTo>
                  <a:cubicBezTo>
                    <a:pt x="72217" y="67333"/>
                    <a:pt x="72251" y="67400"/>
                    <a:pt x="72317" y="67433"/>
                  </a:cubicBezTo>
                  <a:cubicBezTo>
                    <a:pt x="72439" y="67494"/>
                    <a:pt x="72564" y="67518"/>
                    <a:pt x="72690" y="67518"/>
                  </a:cubicBezTo>
                  <a:cubicBezTo>
                    <a:pt x="72978" y="67518"/>
                    <a:pt x="73273" y="67393"/>
                    <a:pt x="73552" y="67300"/>
                  </a:cubicBezTo>
                  <a:cubicBezTo>
                    <a:pt x="74019" y="67166"/>
                    <a:pt x="74486" y="67000"/>
                    <a:pt x="74953" y="66833"/>
                  </a:cubicBezTo>
                  <a:cubicBezTo>
                    <a:pt x="75820" y="66533"/>
                    <a:pt x="76687" y="66199"/>
                    <a:pt x="77521" y="65899"/>
                  </a:cubicBezTo>
                  <a:cubicBezTo>
                    <a:pt x="78355" y="65565"/>
                    <a:pt x="79156" y="65232"/>
                    <a:pt x="79956" y="64898"/>
                  </a:cubicBezTo>
                  <a:cubicBezTo>
                    <a:pt x="80323" y="64731"/>
                    <a:pt x="80723" y="64598"/>
                    <a:pt x="81124" y="64431"/>
                  </a:cubicBezTo>
                  <a:lnTo>
                    <a:pt x="81124" y="64431"/>
                  </a:lnTo>
                  <a:cubicBezTo>
                    <a:pt x="81024" y="64564"/>
                    <a:pt x="80990" y="64665"/>
                    <a:pt x="80923" y="64798"/>
                  </a:cubicBezTo>
                  <a:cubicBezTo>
                    <a:pt x="80757" y="65365"/>
                    <a:pt x="80957" y="65965"/>
                    <a:pt x="81457" y="66299"/>
                  </a:cubicBezTo>
                  <a:cubicBezTo>
                    <a:pt x="81767" y="66491"/>
                    <a:pt x="82113" y="66565"/>
                    <a:pt x="82473" y="66565"/>
                  </a:cubicBezTo>
                  <a:cubicBezTo>
                    <a:pt x="83430" y="66565"/>
                    <a:pt x="84494" y="66041"/>
                    <a:pt x="85293" y="65799"/>
                  </a:cubicBezTo>
                  <a:cubicBezTo>
                    <a:pt x="85527" y="65732"/>
                    <a:pt x="85794" y="65665"/>
                    <a:pt x="86027" y="65599"/>
                  </a:cubicBezTo>
                  <a:lnTo>
                    <a:pt x="86027" y="65599"/>
                  </a:lnTo>
                  <a:cubicBezTo>
                    <a:pt x="85927" y="65699"/>
                    <a:pt x="85860" y="65832"/>
                    <a:pt x="85760" y="65965"/>
                  </a:cubicBezTo>
                  <a:cubicBezTo>
                    <a:pt x="85627" y="66232"/>
                    <a:pt x="85460" y="66666"/>
                    <a:pt x="85493" y="67066"/>
                  </a:cubicBezTo>
                  <a:cubicBezTo>
                    <a:pt x="85393" y="67166"/>
                    <a:pt x="85327" y="67333"/>
                    <a:pt x="85360" y="67533"/>
                  </a:cubicBezTo>
                  <a:cubicBezTo>
                    <a:pt x="85360" y="67600"/>
                    <a:pt x="85393" y="67667"/>
                    <a:pt x="85427" y="67733"/>
                  </a:cubicBezTo>
                  <a:cubicBezTo>
                    <a:pt x="85460" y="67800"/>
                    <a:pt x="85493" y="67867"/>
                    <a:pt x="85493" y="67934"/>
                  </a:cubicBezTo>
                  <a:cubicBezTo>
                    <a:pt x="85560" y="68134"/>
                    <a:pt x="85694" y="68200"/>
                    <a:pt x="85827" y="68234"/>
                  </a:cubicBezTo>
                  <a:cubicBezTo>
                    <a:pt x="85727" y="68534"/>
                    <a:pt x="85760" y="68901"/>
                    <a:pt x="85894" y="69201"/>
                  </a:cubicBezTo>
                  <a:cubicBezTo>
                    <a:pt x="86127" y="69701"/>
                    <a:pt x="86561" y="70035"/>
                    <a:pt x="87061" y="70235"/>
                  </a:cubicBezTo>
                  <a:cubicBezTo>
                    <a:pt x="87578" y="70435"/>
                    <a:pt x="88154" y="70502"/>
                    <a:pt x="88733" y="70502"/>
                  </a:cubicBezTo>
                  <a:cubicBezTo>
                    <a:pt x="89313" y="70502"/>
                    <a:pt x="89897" y="70435"/>
                    <a:pt x="90430" y="70369"/>
                  </a:cubicBezTo>
                  <a:cubicBezTo>
                    <a:pt x="91064" y="70302"/>
                    <a:pt x="91664" y="70202"/>
                    <a:pt x="92265" y="70002"/>
                  </a:cubicBezTo>
                  <a:cubicBezTo>
                    <a:pt x="92732" y="69868"/>
                    <a:pt x="93399" y="69701"/>
                    <a:pt x="93566" y="69134"/>
                  </a:cubicBezTo>
                  <a:cubicBezTo>
                    <a:pt x="93693" y="69154"/>
                    <a:pt x="93826" y="69162"/>
                    <a:pt x="93961" y="69162"/>
                  </a:cubicBezTo>
                  <a:cubicBezTo>
                    <a:pt x="94287" y="69162"/>
                    <a:pt x="94627" y="69115"/>
                    <a:pt x="94933" y="69068"/>
                  </a:cubicBezTo>
                  <a:cubicBezTo>
                    <a:pt x="95434" y="69001"/>
                    <a:pt x="95968" y="68868"/>
                    <a:pt x="96468" y="68701"/>
                  </a:cubicBezTo>
                  <a:cubicBezTo>
                    <a:pt x="97402" y="68434"/>
                    <a:pt x="98303" y="68034"/>
                    <a:pt x="99003" y="67333"/>
                  </a:cubicBezTo>
                  <a:cubicBezTo>
                    <a:pt x="99603" y="66699"/>
                    <a:pt x="100037" y="65932"/>
                    <a:pt x="100304" y="65098"/>
                  </a:cubicBezTo>
                  <a:cubicBezTo>
                    <a:pt x="100571" y="64264"/>
                    <a:pt x="100704" y="63197"/>
                    <a:pt x="100271" y="62430"/>
                  </a:cubicBezTo>
                  <a:cubicBezTo>
                    <a:pt x="100193" y="62290"/>
                    <a:pt x="100030" y="62216"/>
                    <a:pt x="99870" y="62216"/>
                  </a:cubicBezTo>
                  <a:cubicBezTo>
                    <a:pt x="99685" y="62216"/>
                    <a:pt x="99506" y="62315"/>
                    <a:pt x="99470" y="62530"/>
                  </a:cubicBezTo>
                  <a:cubicBezTo>
                    <a:pt x="99403" y="62930"/>
                    <a:pt x="99437" y="63297"/>
                    <a:pt x="99437" y="63697"/>
                  </a:cubicBezTo>
                  <a:cubicBezTo>
                    <a:pt x="99403" y="64064"/>
                    <a:pt x="99337" y="64431"/>
                    <a:pt x="99237" y="64798"/>
                  </a:cubicBezTo>
                  <a:cubicBezTo>
                    <a:pt x="99070" y="65498"/>
                    <a:pt x="98736" y="66166"/>
                    <a:pt x="98202" y="66699"/>
                  </a:cubicBezTo>
                  <a:cubicBezTo>
                    <a:pt x="97602" y="67300"/>
                    <a:pt x="96801" y="67633"/>
                    <a:pt x="96001" y="67867"/>
                  </a:cubicBezTo>
                  <a:cubicBezTo>
                    <a:pt x="95534" y="68000"/>
                    <a:pt x="95067" y="68100"/>
                    <a:pt x="94633" y="68234"/>
                  </a:cubicBezTo>
                  <a:cubicBezTo>
                    <a:pt x="94266" y="68334"/>
                    <a:pt x="93866" y="68367"/>
                    <a:pt x="93499" y="68501"/>
                  </a:cubicBezTo>
                  <a:cubicBezTo>
                    <a:pt x="93299" y="68267"/>
                    <a:pt x="92899" y="68134"/>
                    <a:pt x="92565" y="68067"/>
                  </a:cubicBezTo>
                  <a:cubicBezTo>
                    <a:pt x="91998" y="67900"/>
                    <a:pt x="91364" y="67833"/>
                    <a:pt x="90764" y="67800"/>
                  </a:cubicBezTo>
                  <a:lnTo>
                    <a:pt x="90330" y="67800"/>
                  </a:lnTo>
                  <a:cubicBezTo>
                    <a:pt x="90897" y="67600"/>
                    <a:pt x="91464" y="67366"/>
                    <a:pt x="91998" y="67066"/>
                  </a:cubicBezTo>
                  <a:cubicBezTo>
                    <a:pt x="92265" y="66933"/>
                    <a:pt x="92498" y="66799"/>
                    <a:pt x="92632" y="66533"/>
                  </a:cubicBezTo>
                  <a:cubicBezTo>
                    <a:pt x="92799" y="66232"/>
                    <a:pt x="92699" y="65899"/>
                    <a:pt x="92498" y="65665"/>
                  </a:cubicBezTo>
                  <a:cubicBezTo>
                    <a:pt x="92165" y="65165"/>
                    <a:pt x="91464" y="64898"/>
                    <a:pt x="90897" y="64765"/>
                  </a:cubicBezTo>
                  <a:cubicBezTo>
                    <a:pt x="90664" y="64698"/>
                    <a:pt x="90397" y="64665"/>
                    <a:pt x="90130" y="64631"/>
                  </a:cubicBezTo>
                  <a:cubicBezTo>
                    <a:pt x="90163" y="64631"/>
                    <a:pt x="90163" y="64631"/>
                    <a:pt x="90197" y="64598"/>
                  </a:cubicBezTo>
                  <a:cubicBezTo>
                    <a:pt x="90497" y="64431"/>
                    <a:pt x="90464" y="63897"/>
                    <a:pt x="90097" y="63797"/>
                  </a:cubicBezTo>
                  <a:cubicBezTo>
                    <a:pt x="89975" y="63767"/>
                    <a:pt x="89853" y="63755"/>
                    <a:pt x="89732" y="63755"/>
                  </a:cubicBezTo>
                  <a:cubicBezTo>
                    <a:pt x="89453" y="63755"/>
                    <a:pt x="89174" y="63818"/>
                    <a:pt x="88896" y="63864"/>
                  </a:cubicBezTo>
                  <a:cubicBezTo>
                    <a:pt x="88496" y="63931"/>
                    <a:pt x="88129" y="63997"/>
                    <a:pt x="87728" y="64097"/>
                  </a:cubicBezTo>
                  <a:cubicBezTo>
                    <a:pt x="86928" y="64264"/>
                    <a:pt x="86127" y="64464"/>
                    <a:pt x="85327" y="64698"/>
                  </a:cubicBezTo>
                  <a:cubicBezTo>
                    <a:pt x="84593" y="64898"/>
                    <a:pt x="83892" y="65198"/>
                    <a:pt x="83125" y="65398"/>
                  </a:cubicBezTo>
                  <a:cubicBezTo>
                    <a:pt x="82995" y="65434"/>
                    <a:pt x="82745" y="65469"/>
                    <a:pt x="82504" y="65469"/>
                  </a:cubicBezTo>
                  <a:cubicBezTo>
                    <a:pt x="82065" y="65469"/>
                    <a:pt x="81660" y="65351"/>
                    <a:pt x="82091" y="64898"/>
                  </a:cubicBezTo>
                  <a:cubicBezTo>
                    <a:pt x="82324" y="64665"/>
                    <a:pt x="82691" y="64531"/>
                    <a:pt x="82958" y="64398"/>
                  </a:cubicBezTo>
                  <a:cubicBezTo>
                    <a:pt x="83058" y="64364"/>
                    <a:pt x="83125" y="64331"/>
                    <a:pt x="83192" y="64264"/>
                  </a:cubicBezTo>
                  <a:lnTo>
                    <a:pt x="83225" y="64298"/>
                  </a:lnTo>
                  <a:cubicBezTo>
                    <a:pt x="83325" y="64464"/>
                    <a:pt x="83459" y="64531"/>
                    <a:pt x="83625" y="64598"/>
                  </a:cubicBezTo>
                  <a:cubicBezTo>
                    <a:pt x="83673" y="64616"/>
                    <a:pt x="83723" y="64624"/>
                    <a:pt x="83774" y="64624"/>
                  </a:cubicBezTo>
                  <a:cubicBezTo>
                    <a:pt x="84012" y="64624"/>
                    <a:pt x="84265" y="64445"/>
                    <a:pt x="84293" y="64198"/>
                  </a:cubicBezTo>
                  <a:cubicBezTo>
                    <a:pt x="84326" y="64064"/>
                    <a:pt x="84326" y="63931"/>
                    <a:pt x="84293" y="63797"/>
                  </a:cubicBezTo>
                  <a:cubicBezTo>
                    <a:pt x="84926" y="63497"/>
                    <a:pt x="85593" y="63230"/>
                    <a:pt x="86227" y="62963"/>
                  </a:cubicBezTo>
                  <a:cubicBezTo>
                    <a:pt x="86961" y="62663"/>
                    <a:pt x="87695" y="62396"/>
                    <a:pt x="88429" y="62096"/>
                  </a:cubicBezTo>
                  <a:cubicBezTo>
                    <a:pt x="88596" y="62029"/>
                    <a:pt x="88762" y="61996"/>
                    <a:pt x="88929" y="61929"/>
                  </a:cubicBezTo>
                  <a:lnTo>
                    <a:pt x="89029" y="61929"/>
                  </a:lnTo>
                  <a:cubicBezTo>
                    <a:pt x="89096" y="61929"/>
                    <a:pt x="89163" y="61896"/>
                    <a:pt x="89263" y="61863"/>
                  </a:cubicBezTo>
                  <a:cubicBezTo>
                    <a:pt x="89329" y="61829"/>
                    <a:pt x="89363" y="61796"/>
                    <a:pt x="89396" y="61762"/>
                  </a:cubicBezTo>
                  <a:cubicBezTo>
                    <a:pt x="89796" y="61596"/>
                    <a:pt x="90197" y="61429"/>
                    <a:pt x="90530" y="61162"/>
                  </a:cubicBezTo>
                  <a:cubicBezTo>
                    <a:pt x="90664" y="61062"/>
                    <a:pt x="90530" y="60862"/>
                    <a:pt x="90397" y="60862"/>
                  </a:cubicBezTo>
                  <a:cubicBezTo>
                    <a:pt x="90314" y="60853"/>
                    <a:pt x="90228" y="60849"/>
                    <a:pt x="90142" y="60849"/>
                  </a:cubicBezTo>
                  <a:cubicBezTo>
                    <a:pt x="89882" y="60849"/>
                    <a:pt x="89613" y="60887"/>
                    <a:pt x="89363" y="60962"/>
                  </a:cubicBezTo>
                  <a:cubicBezTo>
                    <a:pt x="89363" y="60929"/>
                    <a:pt x="89329" y="60895"/>
                    <a:pt x="89329" y="60895"/>
                  </a:cubicBezTo>
                  <a:cubicBezTo>
                    <a:pt x="89363" y="60795"/>
                    <a:pt x="89329" y="60695"/>
                    <a:pt x="89296" y="60628"/>
                  </a:cubicBezTo>
                  <a:lnTo>
                    <a:pt x="89296" y="60628"/>
                  </a:lnTo>
                  <a:cubicBezTo>
                    <a:pt x="89576" y="60688"/>
                    <a:pt x="89857" y="60700"/>
                    <a:pt x="90130" y="60700"/>
                  </a:cubicBezTo>
                  <a:cubicBezTo>
                    <a:pt x="90312" y="60700"/>
                    <a:pt x="90490" y="60695"/>
                    <a:pt x="90664" y="60695"/>
                  </a:cubicBezTo>
                  <a:cubicBezTo>
                    <a:pt x="91264" y="60695"/>
                    <a:pt x="91798" y="60828"/>
                    <a:pt x="92332" y="60962"/>
                  </a:cubicBezTo>
                  <a:cubicBezTo>
                    <a:pt x="93466" y="61262"/>
                    <a:pt x="94567" y="61662"/>
                    <a:pt x="95501" y="62396"/>
                  </a:cubicBezTo>
                  <a:cubicBezTo>
                    <a:pt x="96102" y="62872"/>
                    <a:pt x="96797" y="63499"/>
                    <a:pt x="97558" y="63499"/>
                  </a:cubicBezTo>
                  <a:cubicBezTo>
                    <a:pt x="97810" y="63499"/>
                    <a:pt x="98070" y="63430"/>
                    <a:pt x="98336" y="63264"/>
                  </a:cubicBezTo>
                  <a:cubicBezTo>
                    <a:pt x="98636" y="63063"/>
                    <a:pt x="98536" y="62530"/>
                    <a:pt x="98136" y="62530"/>
                  </a:cubicBezTo>
                  <a:cubicBezTo>
                    <a:pt x="98112" y="62531"/>
                    <a:pt x="98088" y="62531"/>
                    <a:pt x="98064" y="62531"/>
                  </a:cubicBezTo>
                  <a:cubicBezTo>
                    <a:pt x="97205" y="62531"/>
                    <a:pt x="96650" y="61949"/>
                    <a:pt x="96001" y="61462"/>
                  </a:cubicBezTo>
                  <a:cubicBezTo>
                    <a:pt x="95334" y="60962"/>
                    <a:pt x="94600" y="60595"/>
                    <a:pt x="93833" y="60328"/>
                  </a:cubicBezTo>
                  <a:cubicBezTo>
                    <a:pt x="93065" y="60028"/>
                    <a:pt x="92232" y="59794"/>
                    <a:pt x="91398" y="59694"/>
                  </a:cubicBezTo>
                  <a:cubicBezTo>
                    <a:pt x="90997" y="59661"/>
                    <a:pt x="90597" y="59661"/>
                    <a:pt x="90197" y="59661"/>
                  </a:cubicBezTo>
                  <a:cubicBezTo>
                    <a:pt x="90130" y="59661"/>
                    <a:pt x="90059" y="59662"/>
                    <a:pt x="89985" y="59662"/>
                  </a:cubicBezTo>
                  <a:cubicBezTo>
                    <a:pt x="89655" y="59662"/>
                    <a:pt x="89275" y="59640"/>
                    <a:pt x="89029" y="59394"/>
                  </a:cubicBezTo>
                  <a:cubicBezTo>
                    <a:pt x="88762" y="59161"/>
                    <a:pt x="88696" y="58760"/>
                    <a:pt x="88662" y="58427"/>
                  </a:cubicBezTo>
                  <a:cubicBezTo>
                    <a:pt x="88662" y="58427"/>
                    <a:pt x="88629" y="58393"/>
                    <a:pt x="88629" y="58360"/>
                  </a:cubicBezTo>
                  <a:cubicBezTo>
                    <a:pt x="88662" y="58327"/>
                    <a:pt x="88662" y="58327"/>
                    <a:pt x="88696" y="58327"/>
                  </a:cubicBezTo>
                  <a:cubicBezTo>
                    <a:pt x="88829" y="58327"/>
                    <a:pt x="88929" y="58293"/>
                    <a:pt x="89063" y="58260"/>
                  </a:cubicBezTo>
                  <a:cubicBezTo>
                    <a:pt x="89897" y="58093"/>
                    <a:pt x="90797" y="58193"/>
                    <a:pt x="91631" y="57960"/>
                  </a:cubicBezTo>
                  <a:cubicBezTo>
                    <a:pt x="91998" y="57860"/>
                    <a:pt x="92332" y="57660"/>
                    <a:pt x="92665" y="57593"/>
                  </a:cubicBezTo>
                  <a:cubicBezTo>
                    <a:pt x="92821" y="57548"/>
                    <a:pt x="92980" y="57530"/>
                    <a:pt x="93141" y="57530"/>
                  </a:cubicBezTo>
                  <a:close/>
                  <a:moveTo>
                    <a:pt x="80823" y="89282"/>
                  </a:moveTo>
                  <a:cubicBezTo>
                    <a:pt x="81424" y="89582"/>
                    <a:pt x="82058" y="89883"/>
                    <a:pt x="82658" y="90183"/>
                  </a:cubicBezTo>
                  <a:cubicBezTo>
                    <a:pt x="82780" y="90232"/>
                    <a:pt x="82902" y="90263"/>
                    <a:pt x="83011" y="90263"/>
                  </a:cubicBezTo>
                  <a:cubicBezTo>
                    <a:pt x="83051" y="90263"/>
                    <a:pt x="83089" y="90258"/>
                    <a:pt x="83125" y="90250"/>
                  </a:cubicBezTo>
                  <a:lnTo>
                    <a:pt x="83125" y="90250"/>
                  </a:lnTo>
                  <a:cubicBezTo>
                    <a:pt x="83025" y="90416"/>
                    <a:pt x="82925" y="90583"/>
                    <a:pt x="82791" y="90717"/>
                  </a:cubicBezTo>
                  <a:cubicBezTo>
                    <a:pt x="82496" y="91086"/>
                    <a:pt x="81983" y="91364"/>
                    <a:pt x="81493" y="91364"/>
                  </a:cubicBezTo>
                  <a:cubicBezTo>
                    <a:pt x="81319" y="91364"/>
                    <a:pt x="81148" y="91329"/>
                    <a:pt x="80990" y="91250"/>
                  </a:cubicBezTo>
                  <a:cubicBezTo>
                    <a:pt x="80990" y="91217"/>
                    <a:pt x="80990" y="91150"/>
                    <a:pt x="80990" y="91083"/>
                  </a:cubicBezTo>
                  <a:cubicBezTo>
                    <a:pt x="80990" y="90983"/>
                    <a:pt x="80990" y="90917"/>
                    <a:pt x="80990" y="90817"/>
                  </a:cubicBezTo>
                  <a:cubicBezTo>
                    <a:pt x="80990" y="90416"/>
                    <a:pt x="80990" y="90016"/>
                    <a:pt x="80957" y="89616"/>
                  </a:cubicBezTo>
                  <a:cubicBezTo>
                    <a:pt x="80957" y="89482"/>
                    <a:pt x="80923" y="89349"/>
                    <a:pt x="80823" y="89282"/>
                  </a:cubicBezTo>
                  <a:close/>
                  <a:moveTo>
                    <a:pt x="61009" y="95420"/>
                  </a:moveTo>
                  <a:cubicBezTo>
                    <a:pt x="61176" y="96287"/>
                    <a:pt x="61309" y="97188"/>
                    <a:pt x="61643" y="97988"/>
                  </a:cubicBezTo>
                  <a:cubicBezTo>
                    <a:pt x="61410" y="98222"/>
                    <a:pt x="61209" y="98489"/>
                    <a:pt x="61009" y="98756"/>
                  </a:cubicBezTo>
                  <a:cubicBezTo>
                    <a:pt x="61009" y="98322"/>
                    <a:pt x="61009" y="97888"/>
                    <a:pt x="61009" y="97455"/>
                  </a:cubicBezTo>
                  <a:cubicBezTo>
                    <a:pt x="61009" y="96788"/>
                    <a:pt x="61009" y="96087"/>
                    <a:pt x="61009" y="95420"/>
                  </a:cubicBezTo>
                  <a:close/>
                  <a:moveTo>
                    <a:pt x="110578" y="34977"/>
                  </a:moveTo>
                  <a:cubicBezTo>
                    <a:pt x="110912" y="36111"/>
                    <a:pt x="111078" y="37312"/>
                    <a:pt x="111212" y="38546"/>
                  </a:cubicBezTo>
                  <a:cubicBezTo>
                    <a:pt x="111078" y="39246"/>
                    <a:pt x="111045" y="39980"/>
                    <a:pt x="110978" y="40681"/>
                  </a:cubicBezTo>
                  <a:cubicBezTo>
                    <a:pt x="110912" y="41648"/>
                    <a:pt x="110912" y="42615"/>
                    <a:pt x="110978" y="43583"/>
                  </a:cubicBezTo>
                  <a:cubicBezTo>
                    <a:pt x="111212" y="45651"/>
                    <a:pt x="111846" y="47752"/>
                    <a:pt x="112913" y="49554"/>
                  </a:cubicBezTo>
                  <a:cubicBezTo>
                    <a:pt x="113879" y="51184"/>
                    <a:pt x="115364" y="52431"/>
                    <a:pt x="117269" y="52431"/>
                  </a:cubicBezTo>
                  <a:cubicBezTo>
                    <a:pt x="117469" y="52431"/>
                    <a:pt x="117674" y="52418"/>
                    <a:pt x="117883" y="52389"/>
                  </a:cubicBezTo>
                  <a:cubicBezTo>
                    <a:pt x="120085" y="52089"/>
                    <a:pt x="121886" y="50488"/>
                    <a:pt x="124121" y="50354"/>
                  </a:cubicBezTo>
                  <a:cubicBezTo>
                    <a:pt x="124239" y="50346"/>
                    <a:pt x="124355" y="50342"/>
                    <a:pt x="124470" y="50342"/>
                  </a:cubicBezTo>
                  <a:cubicBezTo>
                    <a:pt x="126692" y="50342"/>
                    <a:pt x="128324" y="51844"/>
                    <a:pt x="129625" y="53557"/>
                  </a:cubicBezTo>
                  <a:cubicBezTo>
                    <a:pt x="129693" y="53652"/>
                    <a:pt x="129783" y="53692"/>
                    <a:pt x="129871" y="53692"/>
                  </a:cubicBezTo>
                  <a:cubicBezTo>
                    <a:pt x="129998" y="53692"/>
                    <a:pt x="130119" y="53608"/>
                    <a:pt x="130159" y="53490"/>
                  </a:cubicBezTo>
                  <a:cubicBezTo>
                    <a:pt x="130993" y="54591"/>
                    <a:pt x="131693" y="55792"/>
                    <a:pt x="132227" y="56926"/>
                  </a:cubicBezTo>
                  <a:cubicBezTo>
                    <a:pt x="132027" y="56692"/>
                    <a:pt x="131826" y="56492"/>
                    <a:pt x="131593" y="56292"/>
                  </a:cubicBezTo>
                  <a:cubicBezTo>
                    <a:pt x="131093" y="55825"/>
                    <a:pt x="130592" y="55458"/>
                    <a:pt x="129992" y="55158"/>
                  </a:cubicBezTo>
                  <a:cubicBezTo>
                    <a:pt x="129954" y="55136"/>
                    <a:pt x="129919" y="55127"/>
                    <a:pt x="129886" y="55127"/>
                  </a:cubicBezTo>
                  <a:cubicBezTo>
                    <a:pt x="129714" y="55127"/>
                    <a:pt x="129624" y="55385"/>
                    <a:pt x="129792" y="55525"/>
                  </a:cubicBezTo>
                  <a:cubicBezTo>
                    <a:pt x="131927" y="57159"/>
                    <a:pt x="133227" y="59394"/>
                    <a:pt x="133628" y="62063"/>
                  </a:cubicBezTo>
                  <a:cubicBezTo>
                    <a:pt x="134095" y="65065"/>
                    <a:pt x="133528" y="68200"/>
                    <a:pt x="132760" y="71136"/>
                  </a:cubicBezTo>
                  <a:cubicBezTo>
                    <a:pt x="130959" y="77841"/>
                    <a:pt x="127757" y="84145"/>
                    <a:pt x="124555" y="90283"/>
                  </a:cubicBezTo>
                  <a:cubicBezTo>
                    <a:pt x="123887" y="91550"/>
                    <a:pt x="123220" y="92785"/>
                    <a:pt x="122553" y="94052"/>
                  </a:cubicBezTo>
                  <a:cubicBezTo>
                    <a:pt x="122019" y="95020"/>
                    <a:pt x="121619" y="96087"/>
                    <a:pt x="120852" y="96854"/>
                  </a:cubicBezTo>
                  <a:cubicBezTo>
                    <a:pt x="119151" y="98489"/>
                    <a:pt x="116716" y="99089"/>
                    <a:pt x="114481" y="99289"/>
                  </a:cubicBezTo>
                  <a:cubicBezTo>
                    <a:pt x="113778" y="99344"/>
                    <a:pt x="113075" y="99369"/>
                    <a:pt x="112373" y="99369"/>
                  </a:cubicBezTo>
                  <a:cubicBezTo>
                    <a:pt x="110076" y="99369"/>
                    <a:pt x="107789" y="99098"/>
                    <a:pt x="105541" y="98689"/>
                  </a:cubicBezTo>
                  <a:cubicBezTo>
                    <a:pt x="102305" y="98122"/>
                    <a:pt x="99103" y="97321"/>
                    <a:pt x="95968" y="96387"/>
                  </a:cubicBezTo>
                  <a:cubicBezTo>
                    <a:pt x="93166" y="95520"/>
                    <a:pt x="90364" y="94586"/>
                    <a:pt x="87595" y="93619"/>
                  </a:cubicBezTo>
                  <a:cubicBezTo>
                    <a:pt x="86060" y="93085"/>
                    <a:pt x="84526" y="92518"/>
                    <a:pt x="82958" y="92051"/>
                  </a:cubicBezTo>
                  <a:cubicBezTo>
                    <a:pt x="84159" y="91217"/>
                    <a:pt x="84693" y="89549"/>
                    <a:pt x="85227" y="88248"/>
                  </a:cubicBezTo>
                  <a:cubicBezTo>
                    <a:pt x="85894" y="86680"/>
                    <a:pt x="86394" y="84979"/>
                    <a:pt x="86427" y="83278"/>
                  </a:cubicBezTo>
                  <a:cubicBezTo>
                    <a:pt x="86427" y="82677"/>
                    <a:pt x="86394" y="81944"/>
                    <a:pt x="86127" y="81343"/>
                  </a:cubicBezTo>
                  <a:lnTo>
                    <a:pt x="86127" y="81343"/>
                  </a:lnTo>
                  <a:cubicBezTo>
                    <a:pt x="89663" y="81877"/>
                    <a:pt x="93232" y="82477"/>
                    <a:pt x="96735" y="83178"/>
                  </a:cubicBezTo>
                  <a:cubicBezTo>
                    <a:pt x="100604" y="83945"/>
                    <a:pt x="104407" y="84812"/>
                    <a:pt x="108276" y="85580"/>
                  </a:cubicBezTo>
                  <a:cubicBezTo>
                    <a:pt x="109477" y="85813"/>
                    <a:pt x="110645" y="86047"/>
                    <a:pt x="111846" y="86280"/>
                  </a:cubicBezTo>
                  <a:cubicBezTo>
                    <a:pt x="112775" y="86449"/>
                    <a:pt x="113799" y="86784"/>
                    <a:pt x="114758" y="86784"/>
                  </a:cubicBezTo>
                  <a:cubicBezTo>
                    <a:pt x="114935" y="86784"/>
                    <a:pt x="115110" y="86773"/>
                    <a:pt x="115281" y="86747"/>
                  </a:cubicBezTo>
                  <a:cubicBezTo>
                    <a:pt x="115515" y="86714"/>
                    <a:pt x="115515" y="86413"/>
                    <a:pt x="115348" y="86313"/>
                  </a:cubicBezTo>
                  <a:cubicBezTo>
                    <a:pt x="114514" y="85780"/>
                    <a:pt x="113347" y="85680"/>
                    <a:pt x="112379" y="85446"/>
                  </a:cubicBezTo>
                  <a:cubicBezTo>
                    <a:pt x="112146" y="85413"/>
                    <a:pt x="111879" y="85346"/>
                    <a:pt x="111645" y="85279"/>
                  </a:cubicBezTo>
                  <a:cubicBezTo>
                    <a:pt x="112179" y="84245"/>
                    <a:pt x="112613" y="83178"/>
                    <a:pt x="113046" y="82077"/>
                  </a:cubicBezTo>
                  <a:cubicBezTo>
                    <a:pt x="113880" y="80042"/>
                    <a:pt x="114681" y="77974"/>
                    <a:pt x="115415" y="75906"/>
                  </a:cubicBezTo>
                  <a:cubicBezTo>
                    <a:pt x="117049" y="71503"/>
                    <a:pt x="118550" y="67033"/>
                    <a:pt x="119785" y="62463"/>
                  </a:cubicBezTo>
                  <a:cubicBezTo>
                    <a:pt x="120218" y="60929"/>
                    <a:pt x="120719" y="59227"/>
                    <a:pt x="120585" y="57593"/>
                  </a:cubicBezTo>
                  <a:cubicBezTo>
                    <a:pt x="120566" y="57438"/>
                    <a:pt x="120401" y="57328"/>
                    <a:pt x="120252" y="57328"/>
                  </a:cubicBezTo>
                  <a:cubicBezTo>
                    <a:pt x="120145" y="57328"/>
                    <a:pt x="120046" y="57386"/>
                    <a:pt x="120018" y="57526"/>
                  </a:cubicBezTo>
                  <a:cubicBezTo>
                    <a:pt x="119785" y="58894"/>
                    <a:pt x="119384" y="60228"/>
                    <a:pt x="119017" y="61562"/>
                  </a:cubicBezTo>
                  <a:cubicBezTo>
                    <a:pt x="118484" y="63664"/>
                    <a:pt x="117816" y="65732"/>
                    <a:pt x="117149" y="67767"/>
                  </a:cubicBezTo>
                  <a:cubicBezTo>
                    <a:pt x="115715" y="72270"/>
                    <a:pt x="114114" y="76673"/>
                    <a:pt x="112579" y="81143"/>
                  </a:cubicBezTo>
                  <a:cubicBezTo>
                    <a:pt x="112346" y="81810"/>
                    <a:pt x="112112" y="82477"/>
                    <a:pt x="111879" y="83144"/>
                  </a:cubicBezTo>
                  <a:cubicBezTo>
                    <a:pt x="112179" y="81477"/>
                    <a:pt x="112379" y="79809"/>
                    <a:pt x="112613" y="78108"/>
                  </a:cubicBezTo>
                  <a:cubicBezTo>
                    <a:pt x="112946" y="75506"/>
                    <a:pt x="113247" y="72870"/>
                    <a:pt x="113647" y="70235"/>
                  </a:cubicBezTo>
                  <a:cubicBezTo>
                    <a:pt x="113947" y="68200"/>
                    <a:pt x="114347" y="66166"/>
                    <a:pt x="114881" y="64131"/>
                  </a:cubicBezTo>
                  <a:cubicBezTo>
                    <a:pt x="114914" y="64097"/>
                    <a:pt x="114948" y="64031"/>
                    <a:pt x="114981" y="63997"/>
                  </a:cubicBezTo>
                  <a:cubicBezTo>
                    <a:pt x="115048" y="63897"/>
                    <a:pt x="115014" y="63831"/>
                    <a:pt x="114981" y="63764"/>
                  </a:cubicBezTo>
                  <a:cubicBezTo>
                    <a:pt x="115682" y="61362"/>
                    <a:pt x="116616" y="59061"/>
                    <a:pt x="118017" y="56959"/>
                  </a:cubicBezTo>
                  <a:cubicBezTo>
                    <a:pt x="119318" y="54958"/>
                    <a:pt x="121019" y="53190"/>
                    <a:pt x="123020" y="51889"/>
                  </a:cubicBezTo>
                  <a:cubicBezTo>
                    <a:pt x="123167" y="51801"/>
                    <a:pt x="123082" y="51610"/>
                    <a:pt x="122946" y="51610"/>
                  </a:cubicBezTo>
                  <a:cubicBezTo>
                    <a:pt x="122927" y="51610"/>
                    <a:pt x="122907" y="51614"/>
                    <a:pt x="122887" y="51622"/>
                  </a:cubicBezTo>
                  <a:cubicBezTo>
                    <a:pt x="119051" y="53623"/>
                    <a:pt x="116482" y="57259"/>
                    <a:pt x="114848" y="61195"/>
                  </a:cubicBezTo>
                  <a:cubicBezTo>
                    <a:pt x="114381" y="62396"/>
                    <a:pt x="113980" y="63630"/>
                    <a:pt x="113647" y="64865"/>
                  </a:cubicBezTo>
                  <a:cubicBezTo>
                    <a:pt x="112646" y="66132"/>
                    <a:pt x="111846" y="67567"/>
                    <a:pt x="111078" y="68968"/>
                  </a:cubicBezTo>
                  <a:cubicBezTo>
                    <a:pt x="110611" y="69902"/>
                    <a:pt x="110211" y="70836"/>
                    <a:pt x="109877" y="71803"/>
                  </a:cubicBezTo>
                  <a:cubicBezTo>
                    <a:pt x="109711" y="68300"/>
                    <a:pt x="109744" y="64831"/>
                    <a:pt x="109844" y="61362"/>
                  </a:cubicBezTo>
                  <a:cubicBezTo>
                    <a:pt x="110445" y="59794"/>
                    <a:pt x="111178" y="58260"/>
                    <a:pt x="112012" y="56792"/>
                  </a:cubicBezTo>
                  <a:cubicBezTo>
                    <a:pt x="112146" y="57426"/>
                    <a:pt x="112246" y="58093"/>
                    <a:pt x="112313" y="58727"/>
                  </a:cubicBezTo>
                  <a:cubicBezTo>
                    <a:pt x="112379" y="59327"/>
                    <a:pt x="112413" y="59894"/>
                    <a:pt x="112379" y="60495"/>
                  </a:cubicBezTo>
                  <a:cubicBezTo>
                    <a:pt x="112379" y="60929"/>
                    <a:pt x="112279" y="61529"/>
                    <a:pt x="112479" y="61929"/>
                  </a:cubicBezTo>
                  <a:cubicBezTo>
                    <a:pt x="112524" y="62018"/>
                    <a:pt x="112628" y="62063"/>
                    <a:pt x="112731" y="62063"/>
                  </a:cubicBezTo>
                  <a:cubicBezTo>
                    <a:pt x="112783" y="62063"/>
                    <a:pt x="112835" y="62052"/>
                    <a:pt x="112880" y="62029"/>
                  </a:cubicBezTo>
                  <a:cubicBezTo>
                    <a:pt x="113613" y="61529"/>
                    <a:pt x="113380" y="59995"/>
                    <a:pt x="113313" y="59261"/>
                  </a:cubicBezTo>
                  <a:cubicBezTo>
                    <a:pt x="113213" y="57960"/>
                    <a:pt x="112980" y="56625"/>
                    <a:pt x="112646" y="55358"/>
                  </a:cubicBezTo>
                  <a:cubicBezTo>
                    <a:pt x="112513" y="54724"/>
                    <a:pt x="112313" y="54057"/>
                    <a:pt x="112146" y="53390"/>
                  </a:cubicBezTo>
                  <a:cubicBezTo>
                    <a:pt x="112146" y="53323"/>
                    <a:pt x="112112" y="53256"/>
                    <a:pt x="112079" y="53223"/>
                  </a:cubicBezTo>
                  <a:cubicBezTo>
                    <a:pt x="111879" y="52623"/>
                    <a:pt x="111679" y="52022"/>
                    <a:pt x="111445" y="51422"/>
                  </a:cubicBezTo>
                  <a:cubicBezTo>
                    <a:pt x="111078" y="50521"/>
                    <a:pt x="110678" y="49554"/>
                    <a:pt x="110044" y="48787"/>
                  </a:cubicBezTo>
                  <a:cubicBezTo>
                    <a:pt x="109410" y="48053"/>
                    <a:pt x="108510" y="47519"/>
                    <a:pt x="107776" y="46919"/>
                  </a:cubicBezTo>
                  <a:cubicBezTo>
                    <a:pt x="108243" y="46485"/>
                    <a:pt x="108677" y="45985"/>
                    <a:pt x="109110" y="45518"/>
                  </a:cubicBezTo>
                  <a:cubicBezTo>
                    <a:pt x="109289" y="45309"/>
                    <a:pt x="109149" y="44968"/>
                    <a:pt x="108880" y="44968"/>
                  </a:cubicBezTo>
                  <a:cubicBezTo>
                    <a:pt x="108847" y="44968"/>
                    <a:pt x="108813" y="44973"/>
                    <a:pt x="108777" y="44984"/>
                  </a:cubicBezTo>
                  <a:cubicBezTo>
                    <a:pt x="107542" y="45384"/>
                    <a:pt x="106775" y="46485"/>
                    <a:pt x="105574" y="46985"/>
                  </a:cubicBezTo>
                  <a:cubicBezTo>
                    <a:pt x="105141" y="47152"/>
                    <a:pt x="104707" y="47285"/>
                    <a:pt x="104273" y="47386"/>
                  </a:cubicBezTo>
                  <a:cubicBezTo>
                    <a:pt x="105174" y="46685"/>
                    <a:pt x="105941" y="45784"/>
                    <a:pt x="106508" y="44884"/>
                  </a:cubicBezTo>
                  <a:cubicBezTo>
                    <a:pt x="107542" y="43249"/>
                    <a:pt x="108143" y="41348"/>
                    <a:pt x="108843" y="39547"/>
                  </a:cubicBezTo>
                  <a:cubicBezTo>
                    <a:pt x="109010" y="39113"/>
                    <a:pt x="109210" y="38679"/>
                    <a:pt x="109377" y="38246"/>
                  </a:cubicBezTo>
                  <a:cubicBezTo>
                    <a:pt x="109444" y="38012"/>
                    <a:pt x="109410" y="37845"/>
                    <a:pt x="109344" y="37645"/>
                  </a:cubicBezTo>
                  <a:cubicBezTo>
                    <a:pt x="109544" y="37178"/>
                    <a:pt x="109711" y="36678"/>
                    <a:pt x="109911" y="36177"/>
                  </a:cubicBezTo>
                  <a:cubicBezTo>
                    <a:pt x="110044" y="35877"/>
                    <a:pt x="110211" y="35510"/>
                    <a:pt x="110378" y="35210"/>
                  </a:cubicBezTo>
                  <a:cubicBezTo>
                    <a:pt x="110411" y="35143"/>
                    <a:pt x="110478" y="35077"/>
                    <a:pt x="110511" y="35010"/>
                  </a:cubicBezTo>
                  <a:cubicBezTo>
                    <a:pt x="110511" y="35010"/>
                    <a:pt x="110545" y="34977"/>
                    <a:pt x="110578" y="34977"/>
                  </a:cubicBezTo>
                  <a:close/>
                  <a:moveTo>
                    <a:pt x="36025" y="51522"/>
                  </a:moveTo>
                  <a:cubicBezTo>
                    <a:pt x="36091" y="51655"/>
                    <a:pt x="36225" y="51789"/>
                    <a:pt x="36292" y="51922"/>
                  </a:cubicBezTo>
                  <a:cubicBezTo>
                    <a:pt x="36425" y="52156"/>
                    <a:pt x="36492" y="52422"/>
                    <a:pt x="36525" y="52689"/>
                  </a:cubicBezTo>
                  <a:cubicBezTo>
                    <a:pt x="36592" y="53256"/>
                    <a:pt x="36392" y="53723"/>
                    <a:pt x="36258" y="54257"/>
                  </a:cubicBezTo>
                  <a:cubicBezTo>
                    <a:pt x="35591" y="56625"/>
                    <a:pt x="35057" y="59061"/>
                    <a:pt x="34490" y="61462"/>
                  </a:cubicBezTo>
                  <a:cubicBezTo>
                    <a:pt x="34396" y="61815"/>
                    <a:pt x="34667" y="62085"/>
                    <a:pt x="34963" y="62085"/>
                  </a:cubicBezTo>
                  <a:cubicBezTo>
                    <a:pt x="35087" y="62085"/>
                    <a:pt x="35216" y="62038"/>
                    <a:pt x="35324" y="61929"/>
                  </a:cubicBezTo>
                  <a:cubicBezTo>
                    <a:pt x="36692" y="60662"/>
                    <a:pt x="38026" y="59394"/>
                    <a:pt x="39394" y="58127"/>
                  </a:cubicBezTo>
                  <a:cubicBezTo>
                    <a:pt x="39727" y="57893"/>
                    <a:pt x="39994" y="57593"/>
                    <a:pt x="40261" y="57293"/>
                  </a:cubicBezTo>
                  <a:cubicBezTo>
                    <a:pt x="41228" y="56392"/>
                    <a:pt x="42196" y="55491"/>
                    <a:pt x="43197" y="54557"/>
                  </a:cubicBezTo>
                  <a:lnTo>
                    <a:pt x="43197" y="54557"/>
                  </a:lnTo>
                  <a:cubicBezTo>
                    <a:pt x="42730" y="56092"/>
                    <a:pt x="42029" y="57493"/>
                    <a:pt x="41062" y="58760"/>
                  </a:cubicBezTo>
                  <a:cubicBezTo>
                    <a:pt x="40428" y="59628"/>
                    <a:pt x="39727" y="60428"/>
                    <a:pt x="39094" y="61295"/>
                  </a:cubicBezTo>
                  <a:cubicBezTo>
                    <a:pt x="38360" y="62296"/>
                    <a:pt x="37659" y="63297"/>
                    <a:pt x="36925" y="64298"/>
                  </a:cubicBezTo>
                  <a:cubicBezTo>
                    <a:pt x="36759" y="64498"/>
                    <a:pt x="36892" y="64831"/>
                    <a:pt x="37092" y="64965"/>
                  </a:cubicBezTo>
                  <a:cubicBezTo>
                    <a:pt x="38727" y="66032"/>
                    <a:pt x="39094" y="68334"/>
                    <a:pt x="38226" y="70002"/>
                  </a:cubicBezTo>
                  <a:cubicBezTo>
                    <a:pt x="37826" y="70802"/>
                    <a:pt x="37192" y="71469"/>
                    <a:pt x="36425" y="71936"/>
                  </a:cubicBezTo>
                  <a:cubicBezTo>
                    <a:pt x="36292" y="72036"/>
                    <a:pt x="36158" y="72137"/>
                    <a:pt x="35991" y="72203"/>
                  </a:cubicBezTo>
                  <a:cubicBezTo>
                    <a:pt x="35558" y="72437"/>
                    <a:pt x="35091" y="72604"/>
                    <a:pt x="34624" y="72737"/>
                  </a:cubicBezTo>
                  <a:cubicBezTo>
                    <a:pt x="34057" y="72904"/>
                    <a:pt x="33456" y="72904"/>
                    <a:pt x="32889" y="73037"/>
                  </a:cubicBezTo>
                  <a:cubicBezTo>
                    <a:pt x="31722" y="73304"/>
                    <a:pt x="31255" y="74405"/>
                    <a:pt x="30688" y="75305"/>
                  </a:cubicBezTo>
                  <a:cubicBezTo>
                    <a:pt x="29987" y="76473"/>
                    <a:pt x="29287" y="77574"/>
                    <a:pt x="28553" y="78708"/>
                  </a:cubicBezTo>
                  <a:cubicBezTo>
                    <a:pt x="27152" y="80943"/>
                    <a:pt x="25684" y="83111"/>
                    <a:pt x="24150" y="85279"/>
                  </a:cubicBezTo>
                  <a:cubicBezTo>
                    <a:pt x="22615" y="87481"/>
                    <a:pt x="20981" y="89649"/>
                    <a:pt x="19346" y="91751"/>
                  </a:cubicBezTo>
                  <a:cubicBezTo>
                    <a:pt x="17878" y="93652"/>
                    <a:pt x="16377" y="95620"/>
                    <a:pt x="14509" y="97221"/>
                  </a:cubicBezTo>
                  <a:cubicBezTo>
                    <a:pt x="12750" y="98757"/>
                    <a:pt x="10561" y="99863"/>
                    <a:pt x="8149" y="99863"/>
                  </a:cubicBezTo>
                  <a:cubicBezTo>
                    <a:pt x="8046" y="99863"/>
                    <a:pt x="7942" y="99861"/>
                    <a:pt x="7838" y="99856"/>
                  </a:cubicBezTo>
                  <a:cubicBezTo>
                    <a:pt x="7271" y="99823"/>
                    <a:pt x="6670" y="99723"/>
                    <a:pt x="6103" y="99523"/>
                  </a:cubicBezTo>
                  <a:cubicBezTo>
                    <a:pt x="5570" y="99356"/>
                    <a:pt x="4836" y="99089"/>
                    <a:pt x="4502" y="98589"/>
                  </a:cubicBezTo>
                  <a:cubicBezTo>
                    <a:pt x="4135" y="98022"/>
                    <a:pt x="3969" y="97355"/>
                    <a:pt x="3802" y="96687"/>
                  </a:cubicBezTo>
                  <a:cubicBezTo>
                    <a:pt x="3401" y="94819"/>
                    <a:pt x="3335" y="92885"/>
                    <a:pt x="3268" y="90983"/>
                  </a:cubicBezTo>
                  <a:cubicBezTo>
                    <a:pt x="3235" y="89983"/>
                    <a:pt x="3201" y="89015"/>
                    <a:pt x="3235" y="88048"/>
                  </a:cubicBezTo>
                  <a:cubicBezTo>
                    <a:pt x="3235" y="87748"/>
                    <a:pt x="3201" y="87481"/>
                    <a:pt x="3201" y="87181"/>
                  </a:cubicBezTo>
                  <a:lnTo>
                    <a:pt x="3201" y="87181"/>
                  </a:lnTo>
                  <a:cubicBezTo>
                    <a:pt x="3868" y="87414"/>
                    <a:pt x="4536" y="87614"/>
                    <a:pt x="5203" y="87814"/>
                  </a:cubicBezTo>
                  <a:cubicBezTo>
                    <a:pt x="4903" y="88148"/>
                    <a:pt x="4602" y="88515"/>
                    <a:pt x="4302" y="88882"/>
                  </a:cubicBezTo>
                  <a:cubicBezTo>
                    <a:pt x="4074" y="89160"/>
                    <a:pt x="4288" y="89497"/>
                    <a:pt x="4551" y="89497"/>
                  </a:cubicBezTo>
                  <a:cubicBezTo>
                    <a:pt x="4634" y="89497"/>
                    <a:pt x="4722" y="89463"/>
                    <a:pt x="4802" y="89382"/>
                  </a:cubicBezTo>
                  <a:cubicBezTo>
                    <a:pt x="5203" y="88949"/>
                    <a:pt x="5636" y="88482"/>
                    <a:pt x="6070" y="88048"/>
                  </a:cubicBezTo>
                  <a:lnTo>
                    <a:pt x="6103" y="88048"/>
                  </a:lnTo>
                  <a:cubicBezTo>
                    <a:pt x="6161" y="88065"/>
                    <a:pt x="6220" y="88074"/>
                    <a:pt x="6278" y="88074"/>
                  </a:cubicBezTo>
                  <a:cubicBezTo>
                    <a:pt x="6556" y="88074"/>
                    <a:pt x="6821" y="87884"/>
                    <a:pt x="6904" y="87581"/>
                  </a:cubicBezTo>
                  <a:cubicBezTo>
                    <a:pt x="6937" y="87448"/>
                    <a:pt x="6937" y="87314"/>
                    <a:pt x="6871" y="87147"/>
                  </a:cubicBezTo>
                  <a:cubicBezTo>
                    <a:pt x="8939" y="84979"/>
                    <a:pt x="11040" y="82844"/>
                    <a:pt x="13242" y="80776"/>
                  </a:cubicBezTo>
                  <a:cubicBezTo>
                    <a:pt x="13742" y="80342"/>
                    <a:pt x="14209" y="79909"/>
                    <a:pt x="14710" y="79442"/>
                  </a:cubicBezTo>
                  <a:cubicBezTo>
                    <a:pt x="14943" y="79408"/>
                    <a:pt x="15143" y="79275"/>
                    <a:pt x="15210" y="79008"/>
                  </a:cubicBezTo>
                  <a:cubicBezTo>
                    <a:pt x="17578" y="76873"/>
                    <a:pt x="20013" y="74872"/>
                    <a:pt x="22548" y="72970"/>
                  </a:cubicBezTo>
                  <a:cubicBezTo>
                    <a:pt x="24183" y="71736"/>
                    <a:pt x="25951" y="70602"/>
                    <a:pt x="27352" y="69134"/>
                  </a:cubicBezTo>
                  <a:cubicBezTo>
                    <a:pt x="28019" y="68467"/>
                    <a:pt x="28586" y="67733"/>
                    <a:pt x="29153" y="67000"/>
                  </a:cubicBezTo>
                  <a:cubicBezTo>
                    <a:pt x="29720" y="66266"/>
                    <a:pt x="30421" y="65665"/>
                    <a:pt x="30821" y="64798"/>
                  </a:cubicBezTo>
                  <a:cubicBezTo>
                    <a:pt x="31188" y="64064"/>
                    <a:pt x="31421" y="63230"/>
                    <a:pt x="31722" y="62463"/>
                  </a:cubicBezTo>
                  <a:cubicBezTo>
                    <a:pt x="32155" y="61429"/>
                    <a:pt x="32589" y="60395"/>
                    <a:pt x="32989" y="59361"/>
                  </a:cubicBezTo>
                  <a:cubicBezTo>
                    <a:pt x="33256" y="58760"/>
                    <a:pt x="33490" y="58127"/>
                    <a:pt x="33756" y="57526"/>
                  </a:cubicBezTo>
                  <a:cubicBezTo>
                    <a:pt x="33823" y="57426"/>
                    <a:pt x="33890" y="57359"/>
                    <a:pt x="33890" y="57259"/>
                  </a:cubicBezTo>
                  <a:lnTo>
                    <a:pt x="33890" y="57226"/>
                  </a:lnTo>
                  <a:cubicBezTo>
                    <a:pt x="33990" y="56926"/>
                    <a:pt x="34123" y="56592"/>
                    <a:pt x="34257" y="56292"/>
                  </a:cubicBezTo>
                  <a:cubicBezTo>
                    <a:pt x="34490" y="55758"/>
                    <a:pt x="34724" y="55258"/>
                    <a:pt x="34891" y="54724"/>
                  </a:cubicBezTo>
                  <a:cubicBezTo>
                    <a:pt x="35057" y="54357"/>
                    <a:pt x="35124" y="53990"/>
                    <a:pt x="35324" y="53590"/>
                  </a:cubicBezTo>
                  <a:cubicBezTo>
                    <a:pt x="35558" y="53156"/>
                    <a:pt x="35624" y="52756"/>
                    <a:pt x="35725" y="52256"/>
                  </a:cubicBezTo>
                  <a:cubicBezTo>
                    <a:pt x="35725" y="52189"/>
                    <a:pt x="35925" y="51755"/>
                    <a:pt x="36025" y="51522"/>
                  </a:cubicBezTo>
                  <a:close/>
                  <a:moveTo>
                    <a:pt x="62110" y="73337"/>
                  </a:moveTo>
                  <a:cubicBezTo>
                    <a:pt x="62043" y="73771"/>
                    <a:pt x="62077" y="74238"/>
                    <a:pt x="62077" y="74705"/>
                  </a:cubicBezTo>
                  <a:cubicBezTo>
                    <a:pt x="62043" y="75172"/>
                    <a:pt x="61977" y="75672"/>
                    <a:pt x="62010" y="76139"/>
                  </a:cubicBezTo>
                  <a:cubicBezTo>
                    <a:pt x="61977" y="76173"/>
                    <a:pt x="61943" y="76239"/>
                    <a:pt x="61977" y="76306"/>
                  </a:cubicBezTo>
                  <a:cubicBezTo>
                    <a:pt x="62043" y="76940"/>
                    <a:pt x="62277" y="77574"/>
                    <a:pt x="62577" y="78141"/>
                  </a:cubicBezTo>
                  <a:cubicBezTo>
                    <a:pt x="62505" y="78093"/>
                    <a:pt x="62430" y="78072"/>
                    <a:pt x="62356" y="78072"/>
                  </a:cubicBezTo>
                  <a:cubicBezTo>
                    <a:pt x="62121" y="78072"/>
                    <a:pt x="61902" y="78287"/>
                    <a:pt x="61877" y="78541"/>
                  </a:cubicBezTo>
                  <a:cubicBezTo>
                    <a:pt x="61810" y="79976"/>
                    <a:pt x="62377" y="81143"/>
                    <a:pt x="63244" y="82110"/>
                  </a:cubicBezTo>
                  <a:cubicBezTo>
                    <a:pt x="62510" y="83411"/>
                    <a:pt x="64178" y="84712"/>
                    <a:pt x="65079" y="85479"/>
                  </a:cubicBezTo>
                  <a:cubicBezTo>
                    <a:pt x="66280" y="86514"/>
                    <a:pt x="67981" y="87047"/>
                    <a:pt x="69482" y="87481"/>
                  </a:cubicBezTo>
                  <a:cubicBezTo>
                    <a:pt x="70616" y="87814"/>
                    <a:pt x="71784" y="88015"/>
                    <a:pt x="72951" y="88115"/>
                  </a:cubicBezTo>
                  <a:cubicBezTo>
                    <a:pt x="72951" y="89449"/>
                    <a:pt x="72984" y="90750"/>
                    <a:pt x="73018" y="92084"/>
                  </a:cubicBezTo>
                  <a:cubicBezTo>
                    <a:pt x="73018" y="93585"/>
                    <a:pt x="72918" y="95120"/>
                    <a:pt x="72918" y="96654"/>
                  </a:cubicBezTo>
                  <a:cubicBezTo>
                    <a:pt x="72951" y="98789"/>
                    <a:pt x="73018" y="100890"/>
                    <a:pt x="72517" y="102992"/>
                  </a:cubicBezTo>
                  <a:cubicBezTo>
                    <a:pt x="72384" y="103225"/>
                    <a:pt x="72284" y="103459"/>
                    <a:pt x="72117" y="103659"/>
                  </a:cubicBezTo>
                  <a:cubicBezTo>
                    <a:pt x="71717" y="104126"/>
                    <a:pt x="71450" y="104693"/>
                    <a:pt x="71183" y="105227"/>
                  </a:cubicBezTo>
                  <a:cubicBezTo>
                    <a:pt x="70916" y="105761"/>
                    <a:pt x="70583" y="106228"/>
                    <a:pt x="70283" y="106728"/>
                  </a:cubicBezTo>
                  <a:cubicBezTo>
                    <a:pt x="70216" y="106861"/>
                    <a:pt x="70149" y="106995"/>
                    <a:pt x="70082" y="107128"/>
                  </a:cubicBezTo>
                  <a:cubicBezTo>
                    <a:pt x="69349" y="106394"/>
                    <a:pt x="68448" y="105827"/>
                    <a:pt x="67314" y="105494"/>
                  </a:cubicBezTo>
                  <a:cubicBezTo>
                    <a:pt x="66039" y="105096"/>
                    <a:pt x="64759" y="104879"/>
                    <a:pt x="63503" y="104879"/>
                  </a:cubicBezTo>
                  <a:cubicBezTo>
                    <a:pt x="61702" y="104879"/>
                    <a:pt x="59952" y="105326"/>
                    <a:pt x="58341" y="106328"/>
                  </a:cubicBezTo>
                  <a:cubicBezTo>
                    <a:pt x="58641" y="105861"/>
                    <a:pt x="58908" y="105394"/>
                    <a:pt x="59175" y="104927"/>
                  </a:cubicBezTo>
                  <a:cubicBezTo>
                    <a:pt x="59508" y="104326"/>
                    <a:pt x="59842" y="103726"/>
                    <a:pt x="60109" y="103125"/>
                  </a:cubicBezTo>
                  <a:cubicBezTo>
                    <a:pt x="60409" y="102425"/>
                    <a:pt x="60609" y="101691"/>
                    <a:pt x="60943" y="101024"/>
                  </a:cubicBezTo>
                  <a:cubicBezTo>
                    <a:pt x="61676" y="99523"/>
                    <a:pt x="62811" y="98122"/>
                    <a:pt x="64378" y="97488"/>
                  </a:cubicBezTo>
                  <a:cubicBezTo>
                    <a:pt x="65016" y="97239"/>
                    <a:pt x="65722" y="97104"/>
                    <a:pt x="66422" y="97104"/>
                  </a:cubicBezTo>
                  <a:cubicBezTo>
                    <a:pt x="66564" y="97104"/>
                    <a:pt x="66706" y="97110"/>
                    <a:pt x="66847" y="97121"/>
                  </a:cubicBezTo>
                  <a:cubicBezTo>
                    <a:pt x="67714" y="97154"/>
                    <a:pt x="68481" y="97455"/>
                    <a:pt x="69315" y="97655"/>
                  </a:cubicBezTo>
                  <a:cubicBezTo>
                    <a:pt x="69328" y="97657"/>
                    <a:pt x="69340" y="97659"/>
                    <a:pt x="69353" y="97659"/>
                  </a:cubicBezTo>
                  <a:cubicBezTo>
                    <a:pt x="69510" y="97659"/>
                    <a:pt x="69672" y="97478"/>
                    <a:pt x="69549" y="97355"/>
                  </a:cubicBezTo>
                  <a:cubicBezTo>
                    <a:pt x="68770" y="96326"/>
                    <a:pt x="67351" y="95880"/>
                    <a:pt x="66107" y="95880"/>
                  </a:cubicBezTo>
                  <a:cubicBezTo>
                    <a:pt x="66019" y="95880"/>
                    <a:pt x="65932" y="95882"/>
                    <a:pt x="65846" y="95887"/>
                  </a:cubicBezTo>
                  <a:cubicBezTo>
                    <a:pt x="64612" y="95954"/>
                    <a:pt x="63478" y="96454"/>
                    <a:pt x="62510" y="97188"/>
                  </a:cubicBezTo>
                  <a:cubicBezTo>
                    <a:pt x="62410" y="96521"/>
                    <a:pt x="62243" y="95854"/>
                    <a:pt x="62110" y="95186"/>
                  </a:cubicBezTo>
                  <a:cubicBezTo>
                    <a:pt x="61977" y="94419"/>
                    <a:pt x="61877" y="93619"/>
                    <a:pt x="61810" y="92851"/>
                  </a:cubicBezTo>
                  <a:cubicBezTo>
                    <a:pt x="61676" y="91517"/>
                    <a:pt x="61643" y="90216"/>
                    <a:pt x="61610" y="88882"/>
                  </a:cubicBezTo>
                  <a:cubicBezTo>
                    <a:pt x="61476" y="85613"/>
                    <a:pt x="61109" y="82377"/>
                    <a:pt x="60509" y="79175"/>
                  </a:cubicBezTo>
                  <a:cubicBezTo>
                    <a:pt x="60275" y="77807"/>
                    <a:pt x="60009" y="76406"/>
                    <a:pt x="59908" y="75005"/>
                  </a:cubicBezTo>
                  <a:cubicBezTo>
                    <a:pt x="60842" y="74672"/>
                    <a:pt x="61543" y="74171"/>
                    <a:pt x="62110" y="73337"/>
                  </a:cubicBezTo>
                  <a:close/>
                  <a:moveTo>
                    <a:pt x="50468" y="47119"/>
                  </a:moveTo>
                  <a:lnTo>
                    <a:pt x="50468" y="47119"/>
                  </a:lnTo>
                  <a:cubicBezTo>
                    <a:pt x="53037" y="47786"/>
                    <a:pt x="55472" y="48820"/>
                    <a:pt x="57974" y="49754"/>
                  </a:cubicBezTo>
                  <a:cubicBezTo>
                    <a:pt x="59275" y="50288"/>
                    <a:pt x="60576" y="50755"/>
                    <a:pt x="61743" y="51555"/>
                  </a:cubicBezTo>
                  <a:cubicBezTo>
                    <a:pt x="62710" y="52189"/>
                    <a:pt x="63544" y="52923"/>
                    <a:pt x="64278" y="53790"/>
                  </a:cubicBezTo>
                  <a:cubicBezTo>
                    <a:pt x="63945" y="54591"/>
                    <a:pt x="63678" y="55425"/>
                    <a:pt x="63378" y="56259"/>
                  </a:cubicBezTo>
                  <a:cubicBezTo>
                    <a:pt x="61776" y="60595"/>
                    <a:pt x="60342" y="64998"/>
                    <a:pt x="59108" y="69468"/>
                  </a:cubicBezTo>
                  <a:cubicBezTo>
                    <a:pt x="57640" y="70802"/>
                    <a:pt x="57707" y="73304"/>
                    <a:pt x="58774" y="74872"/>
                  </a:cubicBezTo>
                  <a:cubicBezTo>
                    <a:pt x="58874" y="75039"/>
                    <a:pt x="59041" y="75139"/>
                    <a:pt x="59208" y="75139"/>
                  </a:cubicBezTo>
                  <a:cubicBezTo>
                    <a:pt x="59175" y="76239"/>
                    <a:pt x="59308" y="77307"/>
                    <a:pt x="59441" y="78408"/>
                  </a:cubicBezTo>
                  <a:cubicBezTo>
                    <a:pt x="59642" y="80142"/>
                    <a:pt x="59975" y="81910"/>
                    <a:pt x="60175" y="83678"/>
                  </a:cubicBezTo>
                  <a:cubicBezTo>
                    <a:pt x="60309" y="85012"/>
                    <a:pt x="60375" y="86347"/>
                    <a:pt x="60409" y="87681"/>
                  </a:cubicBezTo>
                  <a:cubicBezTo>
                    <a:pt x="60242" y="89582"/>
                    <a:pt x="60175" y="91517"/>
                    <a:pt x="60109" y="93452"/>
                  </a:cubicBezTo>
                  <a:cubicBezTo>
                    <a:pt x="60075" y="94686"/>
                    <a:pt x="60009" y="95920"/>
                    <a:pt x="59975" y="97154"/>
                  </a:cubicBezTo>
                  <a:cubicBezTo>
                    <a:pt x="59975" y="97822"/>
                    <a:pt x="59942" y="98455"/>
                    <a:pt x="59942" y="99123"/>
                  </a:cubicBezTo>
                  <a:cubicBezTo>
                    <a:pt x="59942" y="99556"/>
                    <a:pt x="59908" y="100023"/>
                    <a:pt x="60042" y="100457"/>
                  </a:cubicBezTo>
                  <a:cubicBezTo>
                    <a:pt x="59908" y="100724"/>
                    <a:pt x="59775" y="100991"/>
                    <a:pt x="59675" y="101291"/>
                  </a:cubicBezTo>
                  <a:cubicBezTo>
                    <a:pt x="59475" y="101858"/>
                    <a:pt x="59341" y="102458"/>
                    <a:pt x="59108" y="103025"/>
                  </a:cubicBezTo>
                  <a:cubicBezTo>
                    <a:pt x="58841" y="103559"/>
                    <a:pt x="58574" y="104093"/>
                    <a:pt x="58274" y="104626"/>
                  </a:cubicBezTo>
                  <a:cubicBezTo>
                    <a:pt x="58007" y="105194"/>
                    <a:pt x="57674" y="105761"/>
                    <a:pt x="57407" y="106328"/>
                  </a:cubicBezTo>
                  <a:cubicBezTo>
                    <a:pt x="51272" y="106891"/>
                    <a:pt x="45566" y="109664"/>
                    <a:pt x="39338" y="109664"/>
                  </a:cubicBezTo>
                  <a:cubicBezTo>
                    <a:pt x="39301" y="109664"/>
                    <a:pt x="39264" y="109664"/>
                    <a:pt x="39227" y="109663"/>
                  </a:cubicBezTo>
                  <a:cubicBezTo>
                    <a:pt x="36125" y="109663"/>
                    <a:pt x="33056" y="109296"/>
                    <a:pt x="29987" y="108963"/>
                  </a:cubicBezTo>
                  <a:cubicBezTo>
                    <a:pt x="27876" y="108744"/>
                    <a:pt x="25764" y="108526"/>
                    <a:pt x="23665" y="108526"/>
                  </a:cubicBezTo>
                  <a:cubicBezTo>
                    <a:pt x="22880" y="108526"/>
                    <a:pt x="22096" y="108557"/>
                    <a:pt x="21314" y="108629"/>
                  </a:cubicBezTo>
                  <a:cubicBezTo>
                    <a:pt x="18979" y="108829"/>
                    <a:pt x="16477" y="109330"/>
                    <a:pt x="14343" y="110431"/>
                  </a:cubicBezTo>
                  <a:cubicBezTo>
                    <a:pt x="14301" y="110389"/>
                    <a:pt x="14247" y="110361"/>
                    <a:pt x="14189" y="110361"/>
                  </a:cubicBezTo>
                  <a:cubicBezTo>
                    <a:pt x="14152" y="110361"/>
                    <a:pt x="14114" y="110372"/>
                    <a:pt x="14076" y="110397"/>
                  </a:cubicBezTo>
                  <a:cubicBezTo>
                    <a:pt x="13776" y="110531"/>
                    <a:pt x="13475" y="110731"/>
                    <a:pt x="13208" y="110898"/>
                  </a:cubicBezTo>
                  <a:cubicBezTo>
                    <a:pt x="13375" y="110664"/>
                    <a:pt x="13542" y="110364"/>
                    <a:pt x="13709" y="110097"/>
                  </a:cubicBezTo>
                  <a:cubicBezTo>
                    <a:pt x="14109" y="109530"/>
                    <a:pt x="14476" y="108963"/>
                    <a:pt x="14843" y="108396"/>
                  </a:cubicBezTo>
                  <a:cubicBezTo>
                    <a:pt x="15543" y="107262"/>
                    <a:pt x="16144" y="106061"/>
                    <a:pt x="16544" y="104827"/>
                  </a:cubicBezTo>
                  <a:cubicBezTo>
                    <a:pt x="17378" y="102191"/>
                    <a:pt x="17478" y="99289"/>
                    <a:pt x="17245" y="96554"/>
                  </a:cubicBezTo>
                  <a:cubicBezTo>
                    <a:pt x="17211" y="96421"/>
                    <a:pt x="17145" y="96321"/>
                    <a:pt x="17045" y="96287"/>
                  </a:cubicBezTo>
                  <a:cubicBezTo>
                    <a:pt x="17612" y="95620"/>
                    <a:pt x="18179" y="94953"/>
                    <a:pt x="18712" y="94286"/>
                  </a:cubicBezTo>
                  <a:cubicBezTo>
                    <a:pt x="20480" y="92118"/>
                    <a:pt x="22148" y="89883"/>
                    <a:pt x="23783" y="87648"/>
                  </a:cubicBezTo>
                  <a:cubicBezTo>
                    <a:pt x="25417" y="85346"/>
                    <a:pt x="27018" y="83011"/>
                    <a:pt x="28586" y="80609"/>
                  </a:cubicBezTo>
                  <a:cubicBezTo>
                    <a:pt x="29353" y="79408"/>
                    <a:pt x="30121" y="78208"/>
                    <a:pt x="30888" y="77007"/>
                  </a:cubicBezTo>
                  <a:cubicBezTo>
                    <a:pt x="31255" y="76373"/>
                    <a:pt x="31622" y="75772"/>
                    <a:pt x="31989" y="75139"/>
                  </a:cubicBezTo>
                  <a:cubicBezTo>
                    <a:pt x="32322" y="74572"/>
                    <a:pt x="32622" y="74071"/>
                    <a:pt x="33323" y="73971"/>
                  </a:cubicBezTo>
                  <a:cubicBezTo>
                    <a:pt x="34257" y="73838"/>
                    <a:pt x="35091" y="73671"/>
                    <a:pt x="35925" y="73337"/>
                  </a:cubicBezTo>
                  <a:cubicBezTo>
                    <a:pt x="35925" y="73604"/>
                    <a:pt x="35958" y="73838"/>
                    <a:pt x="35991" y="74005"/>
                  </a:cubicBezTo>
                  <a:cubicBezTo>
                    <a:pt x="36158" y="74772"/>
                    <a:pt x="36659" y="75406"/>
                    <a:pt x="37359" y="75706"/>
                  </a:cubicBezTo>
                  <a:cubicBezTo>
                    <a:pt x="37662" y="75840"/>
                    <a:pt x="37954" y="75902"/>
                    <a:pt x="38229" y="75902"/>
                  </a:cubicBezTo>
                  <a:cubicBezTo>
                    <a:pt x="39316" y="75902"/>
                    <a:pt x="40135" y="74943"/>
                    <a:pt x="40294" y="73771"/>
                  </a:cubicBezTo>
                  <a:cubicBezTo>
                    <a:pt x="40395" y="72870"/>
                    <a:pt x="40294" y="72003"/>
                    <a:pt x="40261" y="71102"/>
                  </a:cubicBezTo>
                  <a:cubicBezTo>
                    <a:pt x="40228" y="70002"/>
                    <a:pt x="40194" y="68901"/>
                    <a:pt x="40161" y="67800"/>
                  </a:cubicBezTo>
                  <a:cubicBezTo>
                    <a:pt x="40128" y="66699"/>
                    <a:pt x="40094" y="65599"/>
                    <a:pt x="40094" y="64498"/>
                  </a:cubicBezTo>
                  <a:cubicBezTo>
                    <a:pt x="40094" y="63597"/>
                    <a:pt x="40161" y="62630"/>
                    <a:pt x="39994" y="61729"/>
                  </a:cubicBezTo>
                  <a:cubicBezTo>
                    <a:pt x="40661" y="60828"/>
                    <a:pt x="41395" y="59995"/>
                    <a:pt x="42029" y="59094"/>
                  </a:cubicBezTo>
                  <a:cubicBezTo>
                    <a:pt x="42062" y="59061"/>
                    <a:pt x="42096" y="59027"/>
                    <a:pt x="42096" y="58994"/>
                  </a:cubicBezTo>
                  <a:cubicBezTo>
                    <a:pt x="42112" y="59010"/>
                    <a:pt x="42129" y="59019"/>
                    <a:pt x="42150" y="59019"/>
                  </a:cubicBezTo>
                  <a:cubicBezTo>
                    <a:pt x="42171" y="59019"/>
                    <a:pt x="42196" y="59010"/>
                    <a:pt x="42229" y="58994"/>
                  </a:cubicBezTo>
                  <a:cubicBezTo>
                    <a:pt x="42756" y="58856"/>
                    <a:pt x="43294" y="58790"/>
                    <a:pt x="43833" y="58790"/>
                  </a:cubicBezTo>
                  <a:cubicBezTo>
                    <a:pt x="44866" y="58790"/>
                    <a:pt x="45902" y="59034"/>
                    <a:pt x="46866" y="59494"/>
                  </a:cubicBezTo>
                  <a:cubicBezTo>
                    <a:pt x="48200" y="60128"/>
                    <a:pt x="49568" y="61262"/>
                    <a:pt x="50135" y="62696"/>
                  </a:cubicBezTo>
                  <a:cubicBezTo>
                    <a:pt x="50221" y="62921"/>
                    <a:pt x="50433" y="63047"/>
                    <a:pt x="50635" y="63047"/>
                  </a:cubicBezTo>
                  <a:cubicBezTo>
                    <a:pt x="50824" y="63047"/>
                    <a:pt x="51004" y="62938"/>
                    <a:pt x="51069" y="62696"/>
                  </a:cubicBezTo>
                  <a:cubicBezTo>
                    <a:pt x="51336" y="61762"/>
                    <a:pt x="51369" y="60728"/>
                    <a:pt x="51436" y="59761"/>
                  </a:cubicBezTo>
                  <a:cubicBezTo>
                    <a:pt x="51502" y="58760"/>
                    <a:pt x="51536" y="57726"/>
                    <a:pt x="51569" y="56726"/>
                  </a:cubicBezTo>
                  <a:cubicBezTo>
                    <a:pt x="51569" y="54724"/>
                    <a:pt x="51436" y="52723"/>
                    <a:pt x="51169" y="50755"/>
                  </a:cubicBezTo>
                  <a:cubicBezTo>
                    <a:pt x="51002" y="49587"/>
                    <a:pt x="50802" y="48320"/>
                    <a:pt x="50468" y="47119"/>
                  </a:cubicBezTo>
                  <a:close/>
                  <a:moveTo>
                    <a:pt x="108777" y="100223"/>
                  </a:moveTo>
                  <a:cubicBezTo>
                    <a:pt x="109777" y="100323"/>
                    <a:pt x="110745" y="100390"/>
                    <a:pt x="111745" y="100423"/>
                  </a:cubicBezTo>
                  <a:cubicBezTo>
                    <a:pt x="111812" y="101191"/>
                    <a:pt x="111912" y="101991"/>
                    <a:pt x="111812" y="102725"/>
                  </a:cubicBezTo>
                  <a:cubicBezTo>
                    <a:pt x="111679" y="103692"/>
                    <a:pt x="111812" y="104626"/>
                    <a:pt x="111879" y="105594"/>
                  </a:cubicBezTo>
                  <a:cubicBezTo>
                    <a:pt x="112012" y="107362"/>
                    <a:pt x="112179" y="109096"/>
                    <a:pt x="112313" y="110864"/>
                  </a:cubicBezTo>
                  <a:cubicBezTo>
                    <a:pt x="112012" y="110931"/>
                    <a:pt x="111679" y="110964"/>
                    <a:pt x="111379" y="111031"/>
                  </a:cubicBezTo>
                  <a:cubicBezTo>
                    <a:pt x="110745" y="111098"/>
                    <a:pt x="110144" y="111231"/>
                    <a:pt x="109544" y="111331"/>
                  </a:cubicBezTo>
                  <a:cubicBezTo>
                    <a:pt x="109511" y="109463"/>
                    <a:pt x="109511" y="107595"/>
                    <a:pt x="109377" y="105727"/>
                  </a:cubicBezTo>
                  <a:cubicBezTo>
                    <a:pt x="109310" y="104960"/>
                    <a:pt x="109244" y="104226"/>
                    <a:pt x="109177" y="103459"/>
                  </a:cubicBezTo>
                  <a:cubicBezTo>
                    <a:pt x="109044" y="102392"/>
                    <a:pt x="108977" y="101291"/>
                    <a:pt x="108777" y="100223"/>
                  </a:cubicBezTo>
                  <a:close/>
                  <a:moveTo>
                    <a:pt x="62674" y="105715"/>
                  </a:moveTo>
                  <a:cubicBezTo>
                    <a:pt x="63499" y="105715"/>
                    <a:pt x="64521" y="105906"/>
                    <a:pt x="65312" y="105994"/>
                  </a:cubicBezTo>
                  <a:cubicBezTo>
                    <a:pt x="67080" y="106161"/>
                    <a:pt x="68515" y="106861"/>
                    <a:pt x="69582" y="107962"/>
                  </a:cubicBezTo>
                  <a:cubicBezTo>
                    <a:pt x="69549" y="108062"/>
                    <a:pt x="69515" y="108162"/>
                    <a:pt x="69515" y="108262"/>
                  </a:cubicBezTo>
                  <a:cubicBezTo>
                    <a:pt x="69515" y="108362"/>
                    <a:pt x="69615" y="108463"/>
                    <a:pt x="69715" y="108463"/>
                  </a:cubicBezTo>
                  <a:cubicBezTo>
                    <a:pt x="69816" y="108429"/>
                    <a:pt x="69882" y="108396"/>
                    <a:pt x="69982" y="108362"/>
                  </a:cubicBezTo>
                  <a:cubicBezTo>
                    <a:pt x="70483" y="108963"/>
                    <a:pt x="70883" y="109663"/>
                    <a:pt x="71250" y="110464"/>
                  </a:cubicBezTo>
                  <a:cubicBezTo>
                    <a:pt x="71684" y="111431"/>
                    <a:pt x="72217" y="112365"/>
                    <a:pt x="72517" y="113399"/>
                  </a:cubicBezTo>
                  <a:cubicBezTo>
                    <a:pt x="72718" y="114033"/>
                    <a:pt x="73085" y="115167"/>
                    <a:pt x="72918" y="115835"/>
                  </a:cubicBezTo>
                  <a:cubicBezTo>
                    <a:pt x="73051" y="116235"/>
                    <a:pt x="72884" y="116502"/>
                    <a:pt x="72517" y="116668"/>
                  </a:cubicBezTo>
                  <a:cubicBezTo>
                    <a:pt x="72417" y="116535"/>
                    <a:pt x="72251" y="116435"/>
                    <a:pt x="72084" y="116435"/>
                  </a:cubicBezTo>
                  <a:cubicBezTo>
                    <a:pt x="72050" y="116335"/>
                    <a:pt x="71984" y="116235"/>
                    <a:pt x="71950" y="116168"/>
                  </a:cubicBezTo>
                  <a:cubicBezTo>
                    <a:pt x="71083" y="115368"/>
                    <a:pt x="70783" y="113533"/>
                    <a:pt x="70349" y="112465"/>
                  </a:cubicBezTo>
                  <a:cubicBezTo>
                    <a:pt x="70082" y="111765"/>
                    <a:pt x="69715" y="111131"/>
                    <a:pt x="69248" y="110464"/>
                  </a:cubicBezTo>
                  <a:cubicBezTo>
                    <a:pt x="69168" y="110337"/>
                    <a:pt x="69051" y="110282"/>
                    <a:pt x="68936" y="110282"/>
                  </a:cubicBezTo>
                  <a:cubicBezTo>
                    <a:pt x="68718" y="110282"/>
                    <a:pt x="68504" y="110480"/>
                    <a:pt x="68548" y="110764"/>
                  </a:cubicBezTo>
                  <a:cubicBezTo>
                    <a:pt x="68915" y="112832"/>
                    <a:pt x="69215" y="114901"/>
                    <a:pt x="69282" y="117002"/>
                  </a:cubicBezTo>
                  <a:cubicBezTo>
                    <a:pt x="69282" y="117669"/>
                    <a:pt x="69515" y="118870"/>
                    <a:pt x="69248" y="119504"/>
                  </a:cubicBezTo>
                  <a:cubicBezTo>
                    <a:pt x="69248" y="119637"/>
                    <a:pt x="69248" y="119804"/>
                    <a:pt x="69248" y="119937"/>
                  </a:cubicBezTo>
                  <a:cubicBezTo>
                    <a:pt x="68958" y="120018"/>
                    <a:pt x="68706" y="120059"/>
                    <a:pt x="68492" y="120059"/>
                  </a:cubicBezTo>
                  <a:cubicBezTo>
                    <a:pt x="67996" y="120059"/>
                    <a:pt x="67707" y="119837"/>
                    <a:pt x="67614" y="119370"/>
                  </a:cubicBezTo>
                  <a:cubicBezTo>
                    <a:pt x="67414" y="119003"/>
                    <a:pt x="67347" y="118336"/>
                    <a:pt x="67247" y="117936"/>
                  </a:cubicBezTo>
                  <a:cubicBezTo>
                    <a:pt x="67247" y="117836"/>
                    <a:pt x="67180" y="117803"/>
                    <a:pt x="67080" y="117769"/>
                  </a:cubicBezTo>
                  <a:cubicBezTo>
                    <a:pt x="67380" y="115167"/>
                    <a:pt x="66980" y="112165"/>
                    <a:pt x="66013" y="110264"/>
                  </a:cubicBezTo>
                  <a:cubicBezTo>
                    <a:pt x="65935" y="110119"/>
                    <a:pt x="65816" y="110060"/>
                    <a:pt x="65697" y="110060"/>
                  </a:cubicBezTo>
                  <a:cubicBezTo>
                    <a:pt x="65457" y="110060"/>
                    <a:pt x="65212" y="110297"/>
                    <a:pt x="65279" y="110564"/>
                  </a:cubicBezTo>
                  <a:cubicBezTo>
                    <a:pt x="65579" y="112465"/>
                    <a:pt x="66080" y="114233"/>
                    <a:pt x="66046" y="116201"/>
                  </a:cubicBezTo>
                  <a:cubicBezTo>
                    <a:pt x="66046" y="117169"/>
                    <a:pt x="65946" y="118136"/>
                    <a:pt x="65779" y="119070"/>
                  </a:cubicBezTo>
                  <a:cubicBezTo>
                    <a:pt x="65713" y="119504"/>
                    <a:pt x="65613" y="119937"/>
                    <a:pt x="65479" y="120371"/>
                  </a:cubicBezTo>
                  <a:cubicBezTo>
                    <a:pt x="64959" y="120657"/>
                    <a:pt x="64524" y="120802"/>
                    <a:pt x="64174" y="120802"/>
                  </a:cubicBezTo>
                  <a:cubicBezTo>
                    <a:pt x="63627" y="120802"/>
                    <a:pt x="63287" y="120449"/>
                    <a:pt x="63144" y="119737"/>
                  </a:cubicBezTo>
                  <a:cubicBezTo>
                    <a:pt x="63945" y="116835"/>
                    <a:pt x="63544" y="112699"/>
                    <a:pt x="61543" y="110864"/>
                  </a:cubicBezTo>
                  <a:cubicBezTo>
                    <a:pt x="61488" y="110819"/>
                    <a:pt x="61424" y="110798"/>
                    <a:pt x="61361" y="110798"/>
                  </a:cubicBezTo>
                  <a:cubicBezTo>
                    <a:pt x="61191" y="110798"/>
                    <a:pt x="61027" y="110946"/>
                    <a:pt x="61076" y="111165"/>
                  </a:cubicBezTo>
                  <a:cubicBezTo>
                    <a:pt x="61543" y="112766"/>
                    <a:pt x="62077" y="114233"/>
                    <a:pt x="62277" y="115935"/>
                  </a:cubicBezTo>
                  <a:cubicBezTo>
                    <a:pt x="62444" y="117002"/>
                    <a:pt x="62410" y="117869"/>
                    <a:pt x="62177" y="118937"/>
                  </a:cubicBezTo>
                  <a:cubicBezTo>
                    <a:pt x="62077" y="119337"/>
                    <a:pt x="61977" y="119737"/>
                    <a:pt x="61843" y="120138"/>
                  </a:cubicBezTo>
                  <a:cubicBezTo>
                    <a:pt x="61545" y="120187"/>
                    <a:pt x="61275" y="120214"/>
                    <a:pt x="61034" y="120214"/>
                  </a:cubicBezTo>
                  <a:cubicBezTo>
                    <a:pt x="60628" y="120214"/>
                    <a:pt x="60306" y="120138"/>
                    <a:pt x="60075" y="119971"/>
                  </a:cubicBezTo>
                  <a:cubicBezTo>
                    <a:pt x="60275" y="117402"/>
                    <a:pt x="60609" y="113600"/>
                    <a:pt x="58307" y="112299"/>
                  </a:cubicBezTo>
                  <a:lnTo>
                    <a:pt x="58374" y="112265"/>
                  </a:lnTo>
                  <a:cubicBezTo>
                    <a:pt x="58724" y="112075"/>
                    <a:pt x="58589" y="111460"/>
                    <a:pt x="58200" y="111460"/>
                  </a:cubicBezTo>
                  <a:cubicBezTo>
                    <a:pt x="58181" y="111460"/>
                    <a:pt x="58161" y="111462"/>
                    <a:pt x="58141" y="111465"/>
                  </a:cubicBezTo>
                  <a:cubicBezTo>
                    <a:pt x="57640" y="111498"/>
                    <a:pt x="57307" y="111665"/>
                    <a:pt x="57040" y="111865"/>
                  </a:cubicBezTo>
                  <a:cubicBezTo>
                    <a:pt x="56973" y="111865"/>
                    <a:pt x="56873" y="111832"/>
                    <a:pt x="56773" y="111832"/>
                  </a:cubicBezTo>
                  <a:cubicBezTo>
                    <a:pt x="56539" y="111832"/>
                    <a:pt x="56439" y="112199"/>
                    <a:pt x="56639" y="112299"/>
                  </a:cubicBezTo>
                  <a:cubicBezTo>
                    <a:pt x="56473" y="112566"/>
                    <a:pt x="56306" y="112899"/>
                    <a:pt x="56139" y="113266"/>
                  </a:cubicBezTo>
                  <a:cubicBezTo>
                    <a:pt x="55705" y="114267"/>
                    <a:pt x="55305" y="115301"/>
                    <a:pt x="54771" y="116201"/>
                  </a:cubicBezTo>
                  <a:cubicBezTo>
                    <a:pt x="54540" y="116617"/>
                    <a:pt x="53733" y="117674"/>
                    <a:pt x="53325" y="117674"/>
                  </a:cubicBezTo>
                  <a:cubicBezTo>
                    <a:pt x="53144" y="117674"/>
                    <a:pt x="53042" y="117466"/>
                    <a:pt x="53104" y="116902"/>
                  </a:cubicBezTo>
                  <a:cubicBezTo>
                    <a:pt x="53170" y="116201"/>
                    <a:pt x="53871" y="115368"/>
                    <a:pt x="54071" y="114667"/>
                  </a:cubicBezTo>
                  <a:cubicBezTo>
                    <a:pt x="54371" y="113700"/>
                    <a:pt x="54471" y="112732"/>
                    <a:pt x="54838" y="111765"/>
                  </a:cubicBezTo>
                  <a:cubicBezTo>
                    <a:pt x="55305" y="110664"/>
                    <a:pt x="55772" y="109730"/>
                    <a:pt x="56639" y="108896"/>
                  </a:cubicBezTo>
                  <a:cubicBezTo>
                    <a:pt x="57240" y="108362"/>
                    <a:pt x="57674" y="107929"/>
                    <a:pt x="58107" y="107328"/>
                  </a:cubicBezTo>
                  <a:cubicBezTo>
                    <a:pt x="58141" y="107328"/>
                    <a:pt x="58207" y="107328"/>
                    <a:pt x="58241" y="107295"/>
                  </a:cubicBezTo>
                  <a:cubicBezTo>
                    <a:pt x="59575" y="106695"/>
                    <a:pt x="60842" y="105794"/>
                    <a:pt x="62344" y="105727"/>
                  </a:cubicBezTo>
                  <a:cubicBezTo>
                    <a:pt x="62449" y="105719"/>
                    <a:pt x="62560" y="105715"/>
                    <a:pt x="62674" y="105715"/>
                  </a:cubicBezTo>
                  <a:close/>
                  <a:moveTo>
                    <a:pt x="112413" y="111798"/>
                  </a:moveTo>
                  <a:cubicBezTo>
                    <a:pt x="112479" y="112532"/>
                    <a:pt x="112579" y="113266"/>
                    <a:pt x="112646" y="114000"/>
                  </a:cubicBezTo>
                  <a:cubicBezTo>
                    <a:pt x="111645" y="114200"/>
                    <a:pt x="110645" y="114400"/>
                    <a:pt x="109611" y="114567"/>
                  </a:cubicBezTo>
                  <a:cubicBezTo>
                    <a:pt x="107576" y="114901"/>
                    <a:pt x="105541" y="115201"/>
                    <a:pt x="103540" y="115701"/>
                  </a:cubicBezTo>
                  <a:cubicBezTo>
                    <a:pt x="99537" y="116702"/>
                    <a:pt x="95834" y="118403"/>
                    <a:pt x="93099" y="121572"/>
                  </a:cubicBezTo>
                  <a:cubicBezTo>
                    <a:pt x="92565" y="122172"/>
                    <a:pt x="92098" y="122806"/>
                    <a:pt x="91664" y="123440"/>
                  </a:cubicBezTo>
                  <a:cubicBezTo>
                    <a:pt x="91664" y="123407"/>
                    <a:pt x="91664" y="123340"/>
                    <a:pt x="91664" y="123273"/>
                  </a:cubicBezTo>
                  <a:cubicBezTo>
                    <a:pt x="91731" y="122539"/>
                    <a:pt x="91798" y="121839"/>
                    <a:pt x="91965" y="121138"/>
                  </a:cubicBezTo>
                  <a:cubicBezTo>
                    <a:pt x="92265" y="119904"/>
                    <a:pt x="92765" y="118670"/>
                    <a:pt x="93566" y="117703"/>
                  </a:cubicBezTo>
                  <a:cubicBezTo>
                    <a:pt x="95434" y="115501"/>
                    <a:pt x="98403" y="114567"/>
                    <a:pt x="101105" y="113967"/>
                  </a:cubicBezTo>
                  <a:cubicBezTo>
                    <a:pt x="104440" y="113266"/>
                    <a:pt x="107809" y="112732"/>
                    <a:pt x="111145" y="112065"/>
                  </a:cubicBezTo>
                  <a:cubicBezTo>
                    <a:pt x="111545" y="111965"/>
                    <a:pt x="111979" y="111865"/>
                    <a:pt x="112413" y="111798"/>
                  </a:cubicBezTo>
                  <a:close/>
                  <a:moveTo>
                    <a:pt x="115582" y="135582"/>
                  </a:moveTo>
                  <a:cubicBezTo>
                    <a:pt x="115715" y="136349"/>
                    <a:pt x="115848" y="137116"/>
                    <a:pt x="115982" y="137884"/>
                  </a:cubicBezTo>
                  <a:cubicBezTo>
                    <a:pt x="115415" y="137884"/>
                    <a:pt x="114848" y="137884"/>
                    <a:pt x="114281" y="137917"/>
                  </a:cubicBezTo>
                  <a:cubicBezTo>
                    <a:pt x="113780" y="137917"/>
                    <a:pt x="113313" y="137917"/>
                    <a:pt x="112846" y="138017"/>
                  </a:cubicBezTo>
                  <a:cubicBezTo>
                    <a:pt x="112713" y="138050"/>
                    <a:pt x="112579" y="138084"/>
                    <a:pt x="112446" y="138150"/>
                  </a:cubicBezTo>
                  <a:cubicBezTo>
                    <a:pt x="112313" y="137550"/>
                    <a:pt x="112179" y="136916"/>
                    <a:pt x="111979" y="136349"/>
                  </a:cubicBezTo>
                  <a:cubicBezTo>
                    <a:pt x="112913" y="136182"/>
                    <a:pt x="113814" y="136016"/>
                    <a:pt x="114714" y="135815"/>
                  </a:cubicBezTo>
                  <a:cubicBezTo>
                    <a:pt x="115014" y="135715"/>
                    <a:pt x="115315" y="135649"/>
                    <a:pt x="115582" y="135582"/>
                  </a:cubicBezTo>
                  <a:close/>
                  <a:moveTo>
                    <a:pt x="112579" y="138984"/>
                  </a:moveTo>
                  <a:cubicBezTo>
                    <a:pt x="112613" y="138984"/>
                    <a:pt x="112646" y="139018"/>
                    <a:pt x="112679" y="139018"/>
                  </a:cubicBezTo>
                  <a:cubicBezTo>
                    <a:pt x="112679" y="139118"/>
                    <a:pt x="112679" y="139218"/>
                    <a:pt x="112646" y="139318"/>
                  </a:cubicBezTo>
                  <a:cubicBezTo>
                    <a:pt x="112646" y="139218"/>
                    <a:pt x="112613" y="139084"/>
                    <a:pt x="112579" y="138984"/>
                  </a:cubicBezTo>
                  <a:close/>
                  <a:moveTo>
                    <a:pt x="41929" y="134425"/>
                  </a:moveTo>
                  <a:cubicBezTo>
                    <a:pt x="43706" y="134425"/>
                    <a:pt x="45485" y="134452"/>
                    <a:pt x="47266" y="134515"/>
                  </a:cubicBezTo>
                  <a:cubicBezTo>
                    <a:pt x="48200" y="134548"/>
                    <a:pt x="49167" y="134581"/>
                    <a:pt x="50135" y="134648"/>
                  </a:cubicBezTo>
                  <a:cubicBezTo>
                    <a:pt x="50502" y="134681"/>
                    <a:pt x="50935" y="134748"/>
                    <a:pt x="51369" y="134781"/>
                  </a:cubicBezTo>
                  <a:cubicBezTo>
                    <a:pt x="51502" y="135949"/>
                    <a:pt x="51636" y="137150"/>
                    <a:pt x="51769" y="138317"/>
                  </a:cubicBezTo>
                  <a:lnTo>
                    <a:pt x="51336" y="138317"/>
                  </a:lnTo>
                  <a:cubicBezTo>
                    <a:pt x="50769" y="138317"/>
                    <a:pt x="50235" y="138351"/>
                    <a:pt x="49668" y="138351"/>
                  </a:cubicBezTo>
                  <a:cubicBezTo>
                    <a:pt x="48567" y="138384"/>
                    <a:pt x="47466" y="138417"/>
                    <a:pt x="46365" y="138484"/>
                  </a:cubicBezTo>
                  <a:cubicBezTo>
                    <a:pt x="44197" y="138551"/>
                    <a:pt x="42062" y="138651"/>
                    <a:pt x="39928" y="138718"/>
                  </a:cubicBezTo>
                  <a:cubicBezTo>
                    <a:pt x="37793" y="138818"/>
                    <a:pt x="35658" y="138884"/>
                    <a:pt x="33490" y="138951"/>
                  </a:cubicBezTo>
                  <a:cubicBezTo>
                    <a:pt x="31488" y="139051"/>
                    <a:pt x="29387" y="138984"/>
                    <a:pt x="27419" y="139351"/>
                  </a:cubicBezTo>
                  <a:cubicBezTo>
                    <a:pt x="27452" y="137850"/>
                    <a:pt x="27485" y="136316"/>
                    <a:pt x="27519" y="134815"/>
                  </a:cubicBezTo>
                  <a:cubicBezTo>
                    <a:pt x="32318" y="134620"/>
                    <a:pt x="37117" y="134425"/>
                    <a:pt x="41929" y="134425"/>
                  </a:cubicBezTo>
                  <a:close/>
                  <a:moveTo>
                    <a:pt x="35546" y="0"/>
                  </a:moveTo>
                  <a:cubicBezTo>
                    <a:pt x="32341" y="0"/>
                    <a:pt x="29095" y="729"/>
                    <a:pt x="26184" y="1953"/>
                  </a:cubicBezTo>
                  <a:cubicBezTo>
                    <a:pt x="24050" y="2854"/>
                    <a:pt x="22115" y="4155"/>
                    <a:pt x="20781" y="6056"/>
                  </a:cubicBezTo>
                  <a:cubicBezTo>
                    <a:pt x="19646" y="7757"/>
                    <a:pt x="19079" y="9892"/>
                    <a:pt x="19613" y="11893"/>
                  </a:cubicBezTo>
                  <a:cubicBezTo>
                    <a:pt x="18846" y="12060"/>
                    <a:pt x="18079" y="12727"/>
                    <a:pt x="17712" y="13294"/>
                  </a:cubicBezTo>
                  <a:cubicBezTo>
                    <a:pt x="17078" y="14195"/>
                    <a:pt x="16944" y="15396"/>
                    <a:pt x="17011" y="16463"/>
                  </a:cubicBezTo>
                  <a:cubicBezTo>
                    <a:pt x="17078" y="17731"/>
                    <a:pt x="17411" y="18965"/>
                    <a:pt x="17812" y="20166"/>
                  </a:cubicBezTo>
                  <a:cubicBezTo>
                    <a:pt x="18179" y="21167"/>
                    <a:pt x="18546" y="22167"/>
                    <a:pt x="18979" y="23135"/>
                  </a:cubicBezTo>
                  <a:cubicBezTo>
                    <a:pt x="17912" y="24069"/>
                    <a:pt x="17278" y="25603"/>
                    <a:pt x="17545" y="26938"/>
                  </a:cubicBezTo>
                  <a:cubicBezTo>
                    <a:pt x="17876" y="28835"/>
                    <a:pt x="19784" y="30188"/>
                    <a:pt x="21673" y="30188"/>
                  </a:cubicBezTo>
                  <a:cubicBezTo>
                    <a:pt x="21877" y="30188"/>
                    <a:pt x="22080" y="30172"/>
                    <a:pt x="22282" y="30140"/>
                  </a:cubicBezTo>
                  <a:cubicBezTo>
                    <a:pt x="22715" y="32875"/>
                    <a:pt x="23749" y="35510"/>
                    <a:pt x="25617" y="37578"/>
                  </a:cubicBezTo>
                  <a:cubicBezTo>
                    <a:pt x="26284" y="38346"/>
                    <a:pt x="27118" y="39046"/>
                    <a:pt x="28019" y="39613"/>
                  </a:cubicBezTo>
                  <a:cubicBezTo>
                    <a:pt x="27919" y="39913"/>
                    <a:pt x="27986" y="40147"/>
                    <a:pt x="28019" y="40447"/>
                  </a:cubicBezTo>
                  <a:cubicBezTo>
                    <a:pt x="28086" y="40714"/>
                    <a:pt x="28086" y="41014"/>
                    <a:pt x="28119" y="41281"/>
                  </a:cubicBezTo>
                  <a:cubicBezTo>
                    <a:pt x="28119" y="41381"/>
                    <a:pt x="28119" y="41515"/>
                    <a:pt x="28119" y="41615"/>
                  </a:cubicBezTo>
                  <a:cubicBezTo>
                    <a:pt x="26918" y="41715"/>
                    <a:pt x="25717" y="42615"/>
                    <a:pt x="25017" y="43516"/>
                  </a:cubicBezTo>
                  <a:cubicBezTo>
                    <a:pt x="24016" y="44717"/>
                    <a:pt x="23683" y="46285"/>
                    <a:pt x="23449" y="47819"/>
                  </a:cubicBezTo>
                  <a:cubicBezTo>
                    <a:pt x="21881" y="48453"/>
                    <a:pt x="20314" y="49053"/>
                    <a:pt x="18746" y="49687"/>
                  </a:cubicBezTo>
                  <a:cubicBezTo>
                    <a:pt x="17245" y="50288"/>
                    <a:pt x="15677" y="50855"/>
                    <a:pt x="14209" y="51589"/>
                  </a:cubicBezTo>
                  <a:cubicBezTo>
                    <a:pt x="11774" y="52856"/>
                    <a:pt x="9873" y="54791"/>
                    <a:pt x="8438" y="57092"/>
                  </a:cubicBezTo>
                  <a:cubicBezTo>
                    <a:pt x="6971" y="59427"/>
                    <a:pt x="6037" y="62029"/>
                    <a:pt x="5236" y="64631"/>
                  </a:cubicBezTo>
                  <a:cubicBezTo>
                    <a:pt x="4802" y="65965"/>
                    <a:pt x="4335" y="67333"/>
                    <a:pt x="4002" y="68734"/>
                  </a:cubicBezTo>
                  <a:cubicBezTo>
                    <a:pt x="3802" y="69501"/>
                    <a:pt x="3735" y="70335"/>
                    <a:pt x="3568" y="71136"/>
                  </a:cubicBezTo>
                  <a:cubicBezTo>
                    <a:pt x="3435" y="72003"/>
                    <a:pt x="3268" y="72837"/>
                    <a:pt x="3101" y="73704"/>
                  </a:cubicBezTo>
                  <a:cubicBezTo>
                    <a:pt x="2701" y="75606"/>
                    <a:pt x="2201" y="77507"/>
                    <a:pt x="1700" y="79375"/>
                  </a:cubicBezTo>
                  <a:cubicBezTo>
                    <a:pt x="1167" y="81210"/>
                    <a:pt x="499" y="83044"/>
                    <a:pt x="66" y="84912"/>
                  </a:cubicBezTo>
                  <a:cubicBezTo>
                    <a:pt x="1" y="85173"/>
                    <a:pt x="218" y="85362"/>
                    <a:pt x="432" y="85362"/>
                  </a:cubicBezTo>
                  <a:cubicBezTo>
                    <a:pt x="548" y="85362"/>
                    <a:pt x="663" y="85308"/>
                    <a:pt x="733" y="85179"/>
                  </a:cubicBezTo>
                  <a:cubicBezTo>
                    <a:pt x="1500" y="83812"/>
                    <a:pt x="2067" y="82244"/>
                    <a:pt x="2568" y="80743"/>
                  </a:cubicBezTo>
                  <a:cubicBezTo>
                    <a:pt x="3101" y="79142"/>
                    <a:pt x="3602" y="77474"/>
                    <a:pt x="3969" y="75806"/>
                  </a:cubicBezTo>
                  <a:cubicBezTo>
                    <a:pt x="4369" y="74205"/>
                    <a:pt x="4702" y="72570"/>
                    <a:pt x="4969" y="70936"/>
                  </a:cubicBezTo>
                  <a:cubicBezTo>
                    <a:pt x="5069" y="70135"/>
                    <a:pt x="5169" y="69335"/>
                    <a:pt x="5403" y="68567"/>
                  </a:cubicBezTo>
                  <a:cubicBezTo>
                    <a:pt x="5636" y="67900"/>
                    <a:pt x="5837" y="67233"/>
                    <a:pt x="6037" y="66533"/>
                  </a:cubicBezTo>
                  <a:cubicBezTo>
                    <a:pt x="7438" y="61696"/>
                    <a:pt x="9206" y="56158"/>
                    <a:pt x="13642" y="53223"/>
                  </a:cubicBezTo>
                  <a:cubicBezTo>
                    <a:pt x="15143" y="52256"/>
                    <a:pt x="16844" y="51589"/>
                    <a:pt x="18479" y="50921"/>
                  </a:cubicBezTo>
                  <a:cubicBezTo>
                    <a:pt x="20080" y="50254"/>
                    <a:pt x="21681" y="49587"/>
                    <a:pt x="23282" y="48920"/>
                  </a:cubicBezTo>
                  <a:lnTo>
                    <a:pt x="23282" y="48920"/>
                  </a:lnTo>
                  <a:cubicBezTo>
                    <a:pt x="22749" y="52923"/>
                    <a:pt x="22315" y="56926"/>
                    <a:pt x="21815" y="60929"/>
                  </a:cubicBezTo>
                  <a:cubicBezTo>
                    <a:pt x="21789" y="61180"/>
                    <a:pt x="22029" y="61355"/>
                    <a:pt x="22249" y="61355"/>
                  </a:cubicBezTo>
                  <a:cubicBezTo>
                    <a:pt x="22321" y="61355"/>
                    <a:pt x="22391" y="61337"/>
                    <a:pt x="22448" y="61295"/>
                  </a:cubicBezTo>
                  <a:cubicBezTo>
                    <a:pt x="23983" y="60228"/>
                    <a:pt x="25551" y="59094"/>
                    <a:pt x="27419" y="58694"/>
                  </a:cubicBezTo>
                  <a:cubicBezTo>
                    <a:pt x="27842" y="58601"/>
                    <a:pt x="28279" y="58553"/>
                    <a:pt x="28713" y="58553"/>
                  </a:cubicBezTo>
                  <a:cubicBezTo>
                    <a:pt x="29852" y="58553"/>
                    <a:pt x="30977" y="58888"/>
                    <a:pt x="31822" y="59661"/>
                  </a:cubicBezTo>
                  <a:cubicBezTo>
                    <a:pt x="31655" y="60061"/>
                    <a:pt x="31488" y="60428"/>
                    <a:pt x="31321" y="60828"/>
                  </a:cubicBezTo>
                  <a:cubicBezTo>
                    <a:pt x="30954" y="61762"/>
                    <a:pt x="30588" y="62730"/>
                    <a:pt x="30221" y="63664"/>
                  </a:cubicBezTo>
                  <a:cubicBezTo>
                    <a:pt x="30054" y="64097"/>
                    <a:pt x="29887" y="64531"/>
                    <a:pt x="29620" y="64931"/>
                  </a:cubicBezTo>
                  <a:cubicBezTo>
                    <a:pt x="29353" y="65332"/>
                    <a:pt x="28953" y="65665"/>
                    <a:pt x="28653" y="66032"/>
                  </a:cubicBezTo>
                  <a:cubicBezTo>
                    <a:pt x="28019" y="66799"/>
                    <a:pt x="27419" y="67633"/>
                    <a:pt x="26718" y="68367"/>
                  </a:cubicBezTo>
                  <a:cubicBezTo>
                    <a:pt x="25984" y="69134"/>
                    <a:pt x="25117" y="69835"/>
                    <a:pt x="24250" y="70502"/>
                  </a:cubicBezTo>
                  <a:cubicBezTo>
                    <a:pt x="21181" y="72837"/>
                    <a:pt x="18112" y="75139"/>
                    <a:pt x="15210" y="77707"/>
                  </a:cubicBezTo>
                  <a:cubicBezTo>
                    <a:pt x="15177" y="76873"/>
                    <a:pt x="15177" y="76073"/>
                    <a:pt x="15143" y="75239"/>
                  </a:cubicBezTo>
                  <a:cubicBezTo>
                    <a:pt x="15110" y="74038"/>
                    <a:pt x="15076" y="72837"/>
                    <a:pt x="14910" y="71636"/>
                  </a:cubicBezTo>
                  <a:cubicBezTo>
                    <a:pt x="14910" y="71501"/>
                    <a:pt x="14786" y="71410"/>
                    <a:pt x="14669" y="71410"/>
                  </a:cubicBezTo>
                  <a:cubicBezTo>
                    <a:pt x="14585" y="71410"/>
                    <a:pt x="14504" y="71457"/>
                    <a:pt x="14476" y="71569"/>
                  </a:cubicBezTo>
                  <a:cubicBezTo>
                    <a:pt x="14309" y="72770"/>
                    <a:pt x="14243" y="73971"/>
                    <a:pt x="14176" y="75172"/>
                  </a:cubicBezTo>
                  <a:cubicBezTo>
                    <a:pt x="14076" y="76406"/>
                    <a:pt x="14009" y="77607"/>
                    <a:pt x="13909" y="78841"/>
                  </a:cubicBezTo>
                  <a:cubicBezTo>
                    <a:pt x="11207" y="81310"/>
                    <a:pt x="8572" y="83912"/>
                    <a:pt x="6137" y="86680"/>
                  </a:cubicBezTo>
                  <a:cubicBezTo>
                    <a:pt x="5169" y="86514"/>
                    <a:pt x="4202" y="86313"/>
                    <a:pt x="3235" y="86080"/>
                  </a:cubicBezTo>
                  <a:cubicBezTo>
                    <a:pt x="3235" y="86013"/>
                    <a:pt x="3235" y="85946"/>
                    <a:pt x="3235" y="85880"/>
                  </a:cubicBezTo>
                  <a:cubicBezTo>
                    <a:pt x="3252" y="85521"/>
                    <a:pt x="2997" y="85346"/>
                    <a:pt x="2732" y="85346"/>
                  </a:cubicBezTo>
                  <a:cubicBezTo>
                    <a:pt x="2479" y="85346"/>
                    <a:pt x="2216" y="85504"/>
                    <a:pt x="2167" y="85813"/>
                  </a:cubicBezTo>
                  <a:cubicBezTo>
                    <a:pt x="1600" y="85680"/>
                    <a:pt x="1066" y="85546"/>
                    <a:pt x="533" y="85379"/>
                  </a:cubicBezTo>
                  <a:cubicBezTo>
                    <a:pt x="512" y="85375"/>
                    <a:pt x="491" y="85372"/>
                    <a:pt x="471" y="85372"/>
                  </a:cubicBezTo>
                  <a:cubicBezTo>
                    <a:pt x="207" y="85372"/>
                    <a:pt x="51" y="85756"/>
                    <a:pt x="299" y="85880"/>
                  </a:cubicBezTo>
                  <a:cubicBezTo>
                    <a:pt x="900" y="86180"/>
                    <a:pt x="1500" y="86480"/>
                    <a:pt x="2101" y="86714"/>
                  </a:cubicBezTo>
                  <a:cubicBezTo>
                    <a:pt x="1900" y="89949"/>
                    <a:pt x="1934" y="93218"/>
                    <a:pt x="2501" y="96387"/>
                  </a:cubicBezTo>
                  <a:cubicBezTo>
                    <a:pt x="2634" y="97088"/>
                    <a:pt x="2801" y="97755"/>
                    <a:pt x="3101" y="98389"/>
                  </a:cubicBezTo>
                  <a:cubicBezTo>
                    <a:pt x="3301" y="98822"/>
                    <a:pt x="3535" y="99323"/>
                    <a:pt x="3902" y="99656"/>
                  </a:cubicBezTo>
                  <a:cubicBezTo>
                    <a:pt x="4402" y="100090"/>
                    <a:pt x="5036" y="100357"/>
                    <a:pt x="5636" y="100557"/>
                  </a:cubicBezTo>
                  <a:cubicBezTo>
                    <a:pt x="6451" y="100836"/>
                    <a:pt x="7296" y="100963"/>
                    <a:pt x="8143" y="100963"/>
                  </a:cubicBezTo>
                  <a:cubicBezTo>
                    <a:pt x="9931" y="100963"/>
                    <a:pt x="11725" y="100395"/>
                    <a:pt x="13242" y="99489"/>
                  </a:cubicBezTo>
                  <a:cubicBezTo>
                    <a:pt x="14476" y="98756"/>
                    <a:pt x="15577" y="97788"/>
                    <a:pt x="16578" y="96754"/>
                  </a:cubicBezTo>
                  <a:lnTo>
                    <a:pt x="16578" y="96754"/>
                  </a:lnTo>
                  <a:cubicBezTo>
                    <a:pt x="16344" y="99323"/>
                    <a:pt x="16377" y="101958"/>
                    <a:pt x="15610" y="104460"/>
                  </a:cubicBezTo>
                  <a:cubicBezTo>
                    <a:pt x="15210" y="105661"/>
                    <a:pt x="14643" y="106795"/>
                    <a:pt x="14009" y="107895"/>
                  </a:cubicBezTo>
                  <a:cubicBezTo>
                    <a:pt x="13675" y="108463"/>
                    <a:pt x="13342" y="108996"/>
                    <a:pt x="12975" y="109563"/>
                  </a:cubicBezTo>
                  <a:cubicBezTo>
                    <a:pt x="12675" y="109997"/>
                    <a:pt x="12141" y="110531"/>
                    <a:pt x="12141" y="111098"/>
                  </a:cubicBezTo>
                  <a:cubicBezTo>
                    <a:pt x="12141" y="111265"/>
                    <a:pt x="12274" y="111431"/>
                    <a:pt x="12441" y="111431"/>
                  </a:cubicBezTo>
                  <a:cubicBezTo>
                    <a:pt x="12341" y="111498"/>
                    <a:pt x="12241" y="111598"/>
                    <a:pt x="12141" y="111665"/>
                  </a:cubicBezTo>
                  <a:cubicBezTo>
                    <a:pt x="11441" y="112099"/>
                    <a:pt x="10773" y="112532"/>
                    <a:pt x="10173" y="113066"/>
                  </a:cubicBezTo>
                  <a:cubicBezTo>
                    <a:pt x="8939" y="114133"/>
                    <a:pt x="7938" y="115468"/>
                    <a:pt x="7104" y="116869"/>
                  </a:cubicBezTo>
                  <a:cubicBezTo>
                    <a:pt x="5370" y="119904"/>
                    <a:pt x="4569" y="123340"/>
                    <a:pt x="4102" y="126776"/>
                  </a:cubicBezTo>
                  <a:cubicBezTo>
                    <a:pt x="3568" y="130478"/>
                    <a:pt x="3301" y="134214"/>
                    <a:pt x="3268" y="137984"/>
                  </a:cubicBezTo>
                  <a:cubicBezTo>
                    <a:pt x="3235" y="139852"/>
                    <a:pt x="3301" y="141686"/>
                    <a:pt x="3435" y="143554"/>
                  </a:cubicBezTo>
                  <a:cubicBezTo>
                    <a:pt x="3468" y="144488"/>
                    <a:pt x="3535" y="145422"/>
                    <a:pt x="3635" y="146390"/>
                  </a:cubicBezTo>
                  <a:cubicBezTo>
                    <a:pt x="3702" y="147290"/>
                    <a:pt x="3835" y="148258"/>
                    <a:pt x="3835" y="149158"/>
                  </a:cubicBezTo>
                  <a:cubicBezTo>
                    <a:pt x="3802" y="149625"/>
                    <a:pt x="3735" y="150059"/>
                    <a:pt x="3735" y="150493"/>
                  </a:cubicBezTo>
                  <a:cubicBezTo>
                    <a:pt x="3768" y="150993"/>
                    <a:pt x="3835" y="151493"/>
                    <a:pt x="3935" y="151994"/>
                  </a:cubicBezTo>
                  <a:cubicBezTo>
                    <a:pt x="4069" y="153061"/>
                    <a:pt x="4169" y="154129"/>
                    <a:pt x="4269" y="155196"/>
                  </a:cubicBezTo>
                  <a:cubicBezTo>
                    <a:pt x="4469" y="157331"/>
                    <a:pt x="4602" y="159466"/>
                    <a:pt x="4903" y="161601"/>
                  </a:cubicBezTo>
                  <a:cubicBezTo>
                    <a:pt x="4919" y="161801"/>
                    <a:pt x="5069" y="161901"/>
                    <a:pt x="5215" y="161901"/>
                  </a:cubicBezTo>
                  <a:cubicBezTo>
                    <a:pt x="5361" y="161901"/>
                    <a:pt x="5503" y="161801"/>
                    <a:pt x="5503" y="161601"/>
                  </a:cubicBezTo>
                  <a:cubicBezTo>
                    <a:pt x="5603" y="159766"/>
                    <a:pt x="5503" y="157965"/>
                    <a:pt x="5370" y="156130"/>
                  </a:cubicBezTo>
                  <a:cubicBezTo>
                    <a:pt x="5269" y="155196"/>
                    <a:pt x="5203" y="154295"/>
                    <a:pt x="5103" y="153361"/>
                  </a:cubicBezTo>
                  <a:cubicBezTo>
                    <a:pt x="5003" y="152461"/>
                    <a:pt x="4836" y="151593"/>
                    <a:pt x="4769" y="150693"/>
                  </a:cubicBezTo>
                  <a:cubicBezTo>
                    <a:pt x="4736" y="150293"/>
                    <a:pt x="4769" y="149926"/>
                    <a:pt x="4802" y="149525"/>
                  </a:cubicBezTo>
                  <a:cubicBezTo>
                    <a:pt x="4869" y="149092"/>
                    <a:pt x="4802" y="148625"/>
                    <a:pt x="4769" y="148191"/>
                  </a:cubicBezTo>
                  <a:cubicBezTo>
                    <a:pt x="4702" y="147290"/>
                    <a:pt x="4636" y="146390"/>
                    <a:pt x="4569" y="145456"/>
                  </a:cubicBezTo>
                  <a:cubicBezTo>
                    <a:pt x="4436" y="143654"/>
                    <a:pt x="4335" y="141820"/>
                    <a:pt x="4302" y="140018"/>
                  </a:cubicBezTo>
                  <a:cubicBezTo>
                    <a:pt x="4202" y="136349"/>
                    <a:pt x="4436" y="132680"/>
                    <a:pt x="4836" y="129044"/>
                  </a:cubicBezTo>
                  <a:cubicBezTo>
                    <a:pt x="5236" y="125608"/>
                    <a:pt x="5770" y="122106"/>
                    <a:pt x="7171" y="118903"/>
                  </a:cubicBezTo>
                  <a:cubicBezTo>
                    <a:pt x="7905" y="117236"/>
                    <a:pt x="8905" y="115634"/>
                    <a:pt x="10140" y="114300"/>
                  </a:cubicBezTo>
                  <a:cubicBezTo>
                    <a:pt x="10773" y="113600"/>
                    <a:pt x="11507" y="112999"/>
                    <a:pt x="12274" y="112432"/>
                  </a:cubicBezTo>
                  <a:cubicBezTo>
                    <a:pt x="12508" y="112265"/>
                    <a:pt x="12741" y="112065"/>
                    <a:pt x="12942" y="111898"/>
                  </a:cubicBezTo>
                  <a:cubicBezTo>
                    <a:pt x="14142" y="111365"/>
                    <a:pt x="15310" y="110831"/>
                    <a:pt x="16544" y="110497"/>
                  </a:cubicBezTo>
                  <a:cubicBezTo>
                    <a:pt x="17945" y="110130"/>
                    <a:pt x="19346" y="109930"/>
                    <a:pt x="20747" y="109864"/>
                  </a:cubicBezTo>
                  <a:cubicBezTo>
                    <a:pt x="21183" y="109843"/>
                    <a:pt x="21618" y="109834"/>
                    <a:pt x="22052" y="109834"/>
                  </a:cubicBezTo>
                  <a:cubicBezTo>
                    <a:pt x="24477" y="109834"/>
                    <a:pt x="26877" y="110130"/>
                    <a:pt x="29253" y="110497"/>
                  </a:cubicBezTo>
                  <a:cubicBezTo>
                    <a:pt x="32289" y="110931"/>
                    <a:pt x="35358" y="111365"/>
                    <a:pt x="38426" y="111431"/>
                  </a:cubicBezTo>
                  <a:cubicBezTo>
                    <a:pt x="38508" y="111432"/>
                    <a:pt x="38590" y="111433"/>
                    <a:pt x="38671" y="111433"/>
                  </a:cubicBezTo>
                  <a:cubicBezTo>
                    <a:pt x="41820" y="111433"/>
                    <a:pt x="44877" y="110809"/>
                    <a:pt x="47933" y="109964"/>
                  </a:cubicBezTo>
                  <a:cubicBezTo>
                    <a:pt x="50835" y="109130"/>
                    <a:pt x="53704" y="108129"/>
                    <a:pt x="56673" y="107529"/>
                  </a:cubicBezTo>
                  <a:lnTo>
                    <a:pt x="56673" y="107529"/>
                  </a:lnTo>
                  <a:cubicBezTo>
                    <a:pt x="56072" y="107962"/>
                    <a:pt x="55505" y="108362"/>
                    <a:pt x="55038" y="108896"/>
                  </a:cubicBezTo>
                  <a:cubicBezTo>
                    <a:pt x="54204" y="109897"/>
                    <a:pt x="53537" y="111398"/>
                    <a:pt x="53170" y="112666"/>
                  </a:cubicBezTo>
                  <a:cubicBezTo>
                    <a:pt x="53037" y="113099"/>
                    <a:pt x="52903" y="113533"/>
                    <a:pt x="52770" y="113967"/>
                  </a:cubicBezTo>
                  <a:cubicBezTo>
                    <a:pt x="52717" y="113945"/>
                    <a:pt x="52661" y="113934"/>
                    <a:pt x="52605" y="113934"/>
                  </a:cubicBezTo>
                  <a:cubicBezTo>
                    <a:pt x="52483" y="113934"/>
                    <a:pt x="52361" y="113986"/>
                    <a:pt x="52270" y="114100"/>
                  </a:cubicBezTo>
                  <a:cubicBezTo>
                    <a:pt x="50869" y="116335"/>
                    <a:pt x="50402" y="118970"/>
                    <a:pt x="50235" y="121539"/>
                  </a:cubicBezTo>
                  <a:cubicBezTo>
                    <a:pt x="50035" y="124708"/>
                    <a:pt x="50602" y="127910"/>
                    <a:pt x="50935" y="131045"/>
                  </a:cubicBezTo>
                  <a:lnTo>
                    <a:pt x="51236" y="133447"/>
                  </a:lnTo>
                  <a:cubicBezTo>
                    <a:pt x="51002" y="133447"/>
                    <a:pt x="50769" y="133447"/>
                    <a:pt x="50568" y="133414"/>
                  </a:cubicBezTo>
                  <a:cubicBezTo>
                    <a:pt x="49668" y="133347"/>
                    <a:pt x="48767" y="133314"/>
                    <a:pt x="47867" y="133247"/>
                  </a:cubicBezTo>
                  <a:cubicBezTo>
                    <a:pt x="46165" y="133180"/>
                    <a:pt x="44464" y="133114"/>
                    <a:pt x="42763" y="133080"/>
                  </a:cubicBezTo>
                  <a:cubicBezTo>
                    <a:pt x="42486" y="133077"/>
                    <a:pt x="42208" y="133076"/>
                    <a:pt x="41930" y="133076"/>
                  </a:cubicBezTo>
                  <a:cubicBezTo>
                    <a:pt x="38896" y="133076"/>
                    <a:pt x="35814" y="133242"/>
                    <a:pt x="32789" y="133547"/>
                  </a:cubicBezTo>
                  <a:cubicBezTo>
                    <a:pt x="31021" y="133747"/>
                    <a:pt x="29287" y="133981"/>
                    <a:pt x="27519" y="134281"/>
                  </a:cubicBezTo>
                  <a:cubicBezTo>
                    <a:pt x="27519" y="132813"/>
                    <a:pt x="27552" y="131312"/>
                    <a:pt x="27519" y="129811"/>
                  </a:cubicBezTo>
                  <a:cubicBezTo>
                    <a:pt x="27485" y="127810"/>
                    <a:pt x="27419" y="125775"/>
                    <a:pt x="27152" y="123774"/>
                  </a:cubicBezTo>
                  <a:cubicBezTo>
                    <a:pt x="26952" y="122406"/>
                    <a:pt x="26751" y="121005"/>
                    <a:pt x="26184" y="119737"/>
                  </a:cubicBezTo>
                  <a:cubicBezTo>
                    <a:pt x="25851" y="118970"/>
                    <a:pt x="25350" y="118336"/>
                    <a:pt x="24683" y="117803"/>
                  </a:cubicBezTo>
                  <a:cubicBezTo>
                    <a:pt x="24050" y="117302"/>
                    <a:pt x="23416" y="116835"/>
                    <a:pt x="22882" y="116201"/>
                  </a:cubicBezTo>
                  <a:cubicBezTo>
                    <a:pt x="22850" y="116161"/>
                    <a:pt x="22809" y="116144"/>
                    <a:pt x="22769" y="116144"/>
                  </a:cubicBezTo>
                  <a:cubicBezTo>
                    <a:pt x="22643" y="116144"/>
                    <a:pt x="22514" y="116309"/>
                    <a:pt x="22615" y="116435"/>
                  </a:cubicBezTo>
                  <a:cubicBezTo>
                    <a:pt x="23382" y="117569"/>
                    <a:pt x="24650" y="118270"/>
                    <a:pt x="25317" y="119504"/>
                  </a:cubicBezTo>
                  <a:cubicBezTo>
                    <a:pt x="25851" y="120538"/>
                    <a:pt x="26051" y="121772"/>
                    <a:pt x="26184" y="122940"/>
                  </a:cubicBezTo>
                  <a:cubicBezTo>
                    <a:pt x="26451" y="124841"/>
                    <a:pt x="26485" y="126776"/>
                    <a:pt x="26518" y="128710"/>
                  </a:cubicBezTo>
                  <a:cubicBezTo>
                    <a:pt x="26551" y="136182"/>
                    <a:pt x="26084" y="143721"/>
                    <a:pt x="25484" y="151160"/>
                  </a:cubicBezTo>
                  <a:cubicBezTo>
                    <a:pt x="25150" y="155196"/>
                    <a:pt x="24617" y="159232"/>
                    <a:pt x="24483" y="163268"/>
                  </a:cubicBezTo>
                  <a:cubicBezTo>
                    <a:pt x="24464" y="163568"/>
                    <a:pt x="24730" y="163742"/>
                    <a:pt x="24984" y="163742"/>
                  </a:cubicBezTo>
                  <a:cubicBezTo>
                    <a:pt x="25182" y="163742"/>
                    <a:pt x="25373" y="163636"/>
                    <a:pt x="25417" y="163402"/>
                  </a:cubicBezTo>
                  <a:cubicBezTo>
                    <a:pt x="26084" y="159833"/>
                    <a:pt x="26318" y="156197"/>
                    <a:pt x="26618" y="152594"/>
                  </a:cubicBezTo>
                  <a:cubicBezTo>
                    <a:pt x="26918" y="148725"/>
                    <a:pt x="27218" y="144889"/>
                    <a:pt x="27385" y="141019"/>
                  </a:cubicBezTo>
                  <a:cubicBezTo>
                    <a:pt x="27385" y="140619"/>
                    <a:pt x="27385" y="140252"/>
                    <a:pt x="27419" y="139852"/>
                  </a:cubicBezTo>
                  <a:cubicBezTo>
                    <a:pt x="28327" y="139988"/>
                    <a:pt x="29249" y="140028"/>
                    <a:pt x="30175" y="140028"/>
                  </a:cubicBezTo>
                  <a:cubicBezTo>
                    <a:pt x="31290" y="140028"/>
                    <a:pt x="32412" y="139970"/>
                    <a:pt x="33523" y="139952"/>
                  </a:cubicBezTo>
                  <a:cubicBezTo>
                    <a:pt x="35658" y="139952"/>
                    <a:pt x="37793" y="139918"/>
                    <a:pt x="39928" y="139885"/>
                  </a:cubicBezTo>
                  <a:cubicBezTo>
                    <a:pt x="42096" y="139852"/>
                    <a:pt x="44231" y="139852"/>
                    <a:pt x="46365" y="139818"/>
                  </a:cubicBezTo>
                  <a:cubicBezTo>
                    <a:pt x="47466" y="139818"/>
                    <a:pt x="48567" y="139818"/>
                    <a:pt x="49668" y="139785"/>
                  </a:cubicBezTo>
                  <a:cubicBezTo>
                    <a:pt x="50235" y="139752"/>
                    <a:pt x="50769" y="139752"/>
                    <a:pt x="51336" y="139718"/>
                  </a:cubicBezTo>
                  <a:lnTo>
                    <a:pt x="51936" y="139718"/>
                  </a:lnTo>
                  <a:cubicBezTo>
                    <a:pt x="52370" y="143388"/>
                    <a:pt x="52803" y="147057"/>
                    <a:pt x="53204" y="150726"/>
                  </a:cubicBezTo>
                  <a:cubicBezTo>
                    <a:pt x="53437" y="152561"/>
                    <a:pt x="53637" y="154429"/>
                    <a:pt x="53837" y="156297"/>
                  </a:cubicBezTo>
                  <a:cubicBezTo>
                    <a:pt x="54071" y="158165"/>
                    <a:pt x="54238" y="160033"/>
                    <a:pt x="54538" y="161867"/>
                  </a:cubicBezTo>
                  <a:cubicBezTo>
                    <a:pt x="54613" y="162226"/>
                    <a:pt x="54916" y="162391"/>
                    <a:pt x="55224" y="162391"/>
                  </a:cubicBezTo>
                  <a:cubicBezTo>
                    <a:pt x="55603" y="162391"/>
                    <a:pt x="55991" y="162142"/>
                    <a:pt x="55972" y="161701"/>
                  </a:cubicBezTo>
                  <a:cubicBezTo>
                    <a:pt x="55806" y="158432"/>
                    <a:pt x="55272" y="155196"/>
                    <a:pt x="54905" y="151960"/>
                  </a:cubicBezTo>
                  <a:cubicBezTo>
                    <a:pt x="54538" y="148725"/>
                    <a:pt x="54171" y="145456"/>
                    <a:pt x="53804" y="142220"/>
                  </a:cubicBezTo>
                  <a:cubicBezTo>
                    <a:pt x="53504" y="139685"/>
                    <a:pt x="53204" y="137150"/>
                    <a:pt x="52937" y="134615"/>
                  </a:cubicBezTo>
                  <a:cubicBezTo>
                    <a:pt x="52937" y="134581"/>
                    <a:pt x="52937" y="134581"/>
                    <a:pt x="52970" y="134581"/>
                  </a:cubicBezTo>
                  <a:cubicBezTo>
                    <a:pt x="53304" y="134448"/>
                    <a:pt x="53204" y="133981"/>
                    <a:pt x="52970" y="133814"/>
                  </a:cubicBezTo>
                  <a:cubicBezTo>
                    <a:pt x="52903" y="133781"/>
                    <a:pt x="52870" y="133781"/>
                    <a:pt x="52837" y="133747"/>
                  </a:cubicBezTo>
                  <a:cubicBezTo>
                    <a:pt x="52770" y="133347"/>
                    <a:pt x="52737" y="132980"/>
                    <a:pt x="52703" y="132580"/>
                  </a:cubicBezTo>
                  <a:cubicBezTo>
                    <a:pt x="52336" y="129444"/>
                    <a:pt x="51836" y="126275"/>
                    <a:pt x="51669" y="123106"/>
                  </a:cubicBezTo>
                  <a:cubicBezTo>
                    <a:pt x="51636" y="121872"/>
                    <a:pt x="51669" y="120605"/>
                    <a:pt x="51836" y="119370"/>
                  </a:cubicBezTo>
                  <a:cubicBezTo>
                    <a:pt x="52026" y="119492"/>
                    <a:pt x="52242" y="119543"/>
                    <a:pt x="52468" y="119543"/>
                  </a:cubicBezTo>
                  <a:cubicBezTo>
                    <a:pt x="53114" y="119543"/>
                    <a:pt x="53852" y="119123"/>
                    <a:pt x="54371" y="118703"/>
                  </a:cubicBezTo>
                  <a:cubicBezTo>
                    <a:pt x="55405" y="117869"/>
                    <a:pt x="55939" y="116902"/>
                    <a:pt x="56473" y="115668"/>
                  </a:cubicBezTo>
                  <a:cubicBezTo>
                    <a:pt x="56873" y="114734"/>
                    <a:pt x="57106" y="113466"/>
                    <a:pt x="57807" y="112699"/>
                  </a:cubicBezTo>
                  <a:cubicBezTo>
                    <a:pt x="59708" y="113766"/>
                    <a:pt x="59608" y="116535"/>
                    <a:pt x="59341" y="118837"/>
                  </a:cubicBezTo>
                  <a:cubicBezTo>
                    <a:pt x="59241" y="119270"/>
                    <a:pt x="59141" y="119804"/>
                    <a:pt x="59175" y="120271"/>
                  </a:cubicBezTo>
                  <a:cubicBezTo>
                    <a:pt x="59141" y="120404"/>
                    <a:pt x="59141" y="120505"/>
                    <a:pt x="59108" y="120605"/>
                  </a:cubicBezTo>
                  <a:cubicBezTo>
                    <a:pt x="59108" y="120771"/>
                    <a:pt x="59175" y="120905"/>
                    <a:pt x="59275" y="120972"/>
                  </a:cubicBezTo>
                  <a:cubicBezTo>
                    <a:pt x="59408" y="121439"/>
                    <a:pt x="59675" y="121872"/>
                    <a:pt x="60175" y="122139"/>
                  </a:cubicBezTo>
                  <a:cubicBezTo>
                    <a:pt x="60449" y="122276"/>
                    <a:pt x="60716" y="122338"/>
                    <a:pt x="60968" y="122338"/>
                  </a:cubicBezTo>
                  <a:cubicBezTo>
                    <a:pt x="61639" y="122338"/>
                    <a:pt x="62214" y="121902"/>
                    <a:pt x="62577" y="121272"/>
                  </a:cubicBezTo>
                  <a:cubicBezTo>
                    <a:pt x="62710" y="121038"/>
                    <a:pt x="62811" y="120771"/>
                    <a:pt x="62911" y="120505"/>
                  </a:cubicBezTo>
                  <a:cubicBezTo>
                    <a:pt x="63044" y="121138"/>
                    <a:pt x="63311" y="121772"/>
                    <a:pt x="63945" y="122106"/>
                  </a:cubicBezTo>
                  <a:cubicBezTo>
                    <a:pt x="64184" y="122221"/>
                    <a:pt x="64413" y="122274"/>
                    <a:pt x="64630" y="122274"/>
                  </a:cubicBezTo>
                  <a:cubicBezTo>
                    <a:pt x="65288" y="122274"/>
                    <a:pt x="65828" y="121791"/>
                    <a:pt x="66180" y="121138"/>
                  </a:cubicBezTo>
                  <a:cubicBezTo>
                    <a:pt x="66513" y="120505"/>
                    <a:pt x="66747" y="119771"/>
                    <a:pt x="66913" y="118937"/>
                  </a:cubicBezTo>
                  <a:cubicBezTo>
                    <a:pt x="67229" y="120126"/>
                    <a:pt x="67951" y="121704"/>
                    <a:pt x="68809" y="121704"/>
                  </a:cubicBezTo>
                  <a:cubicBezTo>
                    <a:pt x="69130" y="121704"/>
                    <a:pt x="69470" y="121483"/>
                    <a:pt x="69816" y="120938"/>
                  </a:cubicBezTo>
                  <a:cubicBezTo>
                    <a:pt x="70516" y="119837"/>
                    <a:pt x="70116" y="117469"/>
                    <a:pt x="70049" y="116302"/>
                  </a:cubicBezTo>
                  <a:cubicBezTo>
                    <a:pt x="69982" y="115301"/>
                    <a:pt x="69882" y="114267"/>
                    <a:pt x="69749" y="113266"/>
                  </a:cubicBezTo>
                  <a:lnTo>
                    <a:pt x="69749" y="113266"/>
                  </a:lnTo>
                  <a:cubicBezTo>
                    <a:pt x="70049" y="114067"/>
                    <a:pt x="70349" y="114901"/>
                    <a:pt x="70683" y="115668"/>
                  </a:cubicBezTo>
                  <a:cubicBezTo>
                    <a:pt x="70883" y="116101"/>
                    <a:pt x="71150" y="116835"/>
                    <a:pt x="71550" y="117402"/>
                  </a:cubicBezTo>
                  <a:cubicBezTo>
                    <a:pt x="72284" y="120038"/>
                    <a:pt x="72551" y="122706"/>
                    <a:pt x="72718" y="125475"/>
                  </a:cubicBezTo>
                  <a:cubicBezTo>
                    <a:pt x="72884" y="128577"/>
                    <a:pt x="72918" y="131713"/>
                    <a:pt x="72884" y="134848"/>
                  </a:cubicBezTo>
                  <a:cubicBezTo>
                    <a:pt x="72818" y="141019"/>
                    <a:pt x="72417" y="147190"/>
                    <a:pt x="71917" y="153328"/>
                  </a:cubicBezTo>
                  <a:cubicBezTo>
                    <a:pt x="71650" y="156797"/>
                    <a:pt x="71283" y="160300"/>
                    <a:pt x="71050" y="163769"/>
                  </a:cubicBezTo>
                  <a:cubicBezTo>
                    <a:pt x="71017" y="164131"/>
                    <a:pt x="71261" y="164307"/>
                    <a:pt x="71528" y="164307"/>
                  </a:cubicBezTo>
                  <a:cubicBezTo>
                    <a:pt x="71802" y="164307"/>
                    <a:pt x="72100" y="164123"/>
                    <a:pt x="72151" y="163769"/>
                  </a:cubicBezTo>
                  <a:cubicBezTo>
                    <a:pt x="72918" y="157564"/>
                    <a:pt x="73385" y="151260"/>
                    <a:pt x="73752" y="145022"/>
                  </a:cubicBezTo>
                  <a:cubicBezTo>
                    <a:pt x="74119" y="138784"/>
                    <a:pt x="74252" y="132546"/>
                    <a:pt x="73952" y="126309"/>
                  </a:cubicBezTo>
                  <a:cubicBezTo>
                    <a:pt x="73818" y="123507"/>
                    <a:pt x="73585" y="120738"/>
                    <a:pt x="72918" y="118036"/>
                  </a:cubicBezTo>
                  <a:cubicBezTo>
                    <a:pt x="75153" y="117569"/>
                    <a:pt x="73351" y="112699"/>
                    <a:pt x="72851" y="111598"/>
                  </a:cubicBezTo>
                  <a:cubicBezTo>
                    <a:pt x="72217" y="110230"/>
                    <a:pt x="71583" y="108896"/>
                    <a:pt x="70716" y="107795"/>
                  </a:cubicBezTo>
                  <a:cubicBezTo>
                    <a:pt x="70883" y="107662"/>
                    <a:pt x="71016" y="107529"/>
                    <a:pt x="71116" y="107395"/>
                  </a:cubicBezTo>
                  <a:cubicBezTo>
                    <a:pt x="71583" y="106961"/>
                    <a:pt x="71917" y="106394"/>
                    <a:pt x="72251" y="105827"/>
                  </a:cubicBezTo>
                  <a:cubicBezTo>
                    <a:pt x="72517" y="105427"/>
                    <a:pt x="72784" y="104927"/>
                    <a:pt x="72918" y="104460"/>
                  </a:cubicBezTo>
                  <a:cubicBezTo>
                    <a:pt x="73118" y="104426"/>
                    <a:pt x="73318" y="104326"/>
                    <a:pt x="73385" y="104059"/>
                  </a:cubicBezTo>
                  <a:cubicBezTo>
                    <a:pt x="74119" y="101691"/>
                    <a:pt x="74085" y="99289"/>
                    <a:pt x="74052" y="96821"/>
                  </a:cubicBezTo>
                  <a:cubicBezTo>
                    <a:pt x="74052" y="95286"/>
                    <a:pt x="74152" y="93785"/>
                    <a:pt x="74152" y="92251"/>
                  </a:cubicBezTo>
                  <a:cubicBezTo>
                    <a:pt x="74152" y="90883"/>
                    <a:pt x="74119" y="89516"/>
                    <a:pt x="74119" y="88181"/>
                  </a:cubicBezTo>
                  <a:lnTo>
                    <a:pt x="74385" y="88181"/>
                  </a:lnTo>
                  <a:cubicBezTo>
                    <a:pt x="74539" y="88187"/>
                    <a:pt x="74692" y="88190"/>
                    <a:pt x="74844" y="88190"/>
                  </a:cubicBezTo>
                  <a:cubicBezTo>
                    <a:pt x="75549" y="88190"/>
                    <a:pt x="76240" y="88130"/>
                    <a:pt x="76954" y="88048"/>
                  </a:cubicBezTo>
                  <a:cubicBezTo>
                    <a:pt x="77354" y="88015"/>
                    <a:pt x="77755" y="87981"/>
                    <a:pt x="78155" y="87881"/>
                  </a:cubicBezTo>
                  <a:cubicBezTo>
                    <a:pt x="78188" y="87948"/>
                    <a:pt x="78222" y="87981"/>
                    <a:pt x="78288" y="88015"/>
                  </a:cubicBezTo>
                  <a:cubicBezTo>
                    <a:pt x="78989" y="88415"/>
                    <a:pt x="79756" y="88748"/>
                    <a:pt x="80490" y="89082"/>
                  </a:cubicBezTo>
                  <a:cubicBezTo>
                    <a:pt x="80523" y="89115"/>
                    <a:pt x="80557" y="89115"/>
                    <a:pt x="80623" y="89149"/>
                  </a:cubicBezTo>
                  <a:cubicBezTo>
                    <a:pt x="80599" y="89145"/>
                    <a:pt x="80575" y="89144"/>
                    <a:pt x="80552" y="89144"/>
                  </a:cubicBezTo>
                  <a:cubicBezTo>
                    <a:pt x="80350" y="89144"/>
                    <a:pt x="80183" y="89269"/>
                    <a:pt x="80123" y="89449"/>
                  </a:cubicBezTo>
                  <a:cubicBezTo>
                    <a:pt x="80023" y="89749"/>
                    <a:pt x="79989" y="90083"/>
                    <a:pt x="79989" y="90416"/>
                  </a:cubicBezTo>
                  <a:cubicBezTo>
                    <a:pt x="79989" y="90583"/>
                    <a:pt x="79989" y="90750"/>
                    <a:pt x="80023" y="90917"/>
                  </a:cubicBezTo>
                  <a:cubicBezTo>
                    <a:pt x="80056" y="91083"/>
                    <a:pt x="80090" y="91217"/>
                    <a:pt x="80190" y="91317"/>
                  </a:cubicBezTo>
                  <a:cubicBezTo>
                    <a:pt x="80190" y="91350"/>
                    <a:pt x="80190" y="91384"/>
                    <a:pt x="80190" y="91417"/>
                  </a:cubicBezTo>
                  <a:cubicBezTo>
                    <a:pt x="80223" y="91517"/>
                    <a:pt x="80290" y="91617"/>
                    <a:pt x="80323" y="91717"/>
                  </a:cubicBezTo>
                  <a:cubicBezTo>
                    <a:pt x="80356" y="91751"/>
                    <a:pt x="80390" y="91817"/>
                    <a:pt x="80456" y="91851"/>
                  </a:cubicBezTo>
                  <a:cubicBezTo>
                    <a:pt x="80754" y="92217"/>
                    <a:pt x="81225" y="92395"/>
                    <a:pt x="81717" y="92395"/>
                  </a:cubicBezTo>
                  <a:cubicBezTo>
                    <a:pt x="81942" y="92395"/>
                    <a:pt x="82171" y="92358"/>
                    <a:pt x="82391" y="92284"/>
                  </a:cubicBezTo>
                  <a:cubicBezTo>
                    <a:pt x="83559" y="92785"/>
                    <a:pt x="84726" y="93352"/>
                    <a:pt x="85894" y="93819"/>
                  </a:cubicBezTo>
                  <a:cubicBezTo>
                    <a:pt x="88562" y="94853"/>
                    <a:pt x="91264" y="95887"/>
                    <a:pt x="93999" y="96754"/>
                  </a:cubicBezTo>
                  <a:cubicBezTo>
                    <a:pt x="97202" y="97788"/>
                    <a:pt x="100404" y="98689"/>
                    <a:pt x="103706" y="99356"/>
                  </a:cubicBezTo>
                  <a:cubicBezTo>
                    <a:pt x="105174" y="99656"/>
                    <a:pt x="106642" y="99923"/>
                    <a:pt x="108143" y="100123"/>
                  </a:cubicBezTo>
                  <a:cubicBezTo>
                    <a:pt x="108043" y="101958"/>
                    <a:pt x="108310" y="103859"/>
                    <a:pt x="108376" y="105727"/>
                  </a:cubicBezTo>
                  <a:cubicBezTo>
                    <a:pt x="108476" y="107629"/>
                    <a:pt x="108510" y="109530"/>
                    <a:pt x="108543" y="111431"/>
                  </a:cubicBezTo>
                  <a:cubicBezTo>
                    <a:pt x="107409" y="111632"/>
                    <a:pt x="106275" y="111832"/>
                    <a:pt x="105141" y="112065"/>
                  </a:cubicBezTo>
                  <a:cubicBezTo>
                    <a:pt x="103706" y="112332"/>
                    <a:pt x="102272" y="112566"/>
                    <a:pt x="100838" y="112932"/>
                  </a:cubicBezTo>
                  <a:cubicBezTo>
                    <a:pt x="98069" y="113600"/>
                    <a:pt x="95067" y="114600"/>
                    <a:pt x="93099" y="116769"/>
                  </a:cubicBezTo>
                  <a:cubicBezTo>
                    <a:pt x="92098" y="117836"/>
                    <a:pt x="91464" y="119204"/>
                    <a:pt x="91097" y="120605"/>
                  </a:cubicBezTo>
                  <a:cubicBezTo>
                    <a:pt x="90931" y="121338"/>
                    <a:pt x="90797" y="122139"/>
                    <a:pt x="90764" y="122906"/>
                  </a:cubicBezTo>
                  <a:cubicBezTo>
                    <a:pt x="90730" y="123507"/>
                    <a:pt x="90730" y="124174"/>
                    <a:pt x="90831" y="124808"/>
                  </a:cubicBezTo>
                  <a:cubicBezTo>
                    <a:pt x="89530" y="127209"/>
                    <a:pt x="88796" y="129911"/>
                    <a:pt x="88896" y="132680"/>
                  </a:cubicBezTo>
                  <a:cubicBezTo>
                    <a:pt x="88963" y="133814"/>
                    <a:pt x="89096" y="134915"/>
                    <a:pt x="89163" y="136049"/>
                  </a:cubicBezTo>
                  <a:cubicBezTo>
                    <a:pt x="89229" y="137317"/>
                    <a:pt x="89296" y="138584"/>
                    <a:pt x="89363" y="139885"/>
                  </a:cubicBezTo>
                  <a:cubicBezTo>
                    <a:pt x="89496" y="142387"/>
                    <a:pt x="89596" y="144922"/>
                    <a:pt x="89730" y="147424"/>
                  </a:cubicBezTo>
                  <a:cubicBezTo>
                    <a:pt x="89863" y="150259"/>
                    <a:pt x="89997" y="153095"/>
                    <a:pt x="90130" y="155897"/>
                  </a:cubicBezTo>
                  <a:cubicBezTo>
                    <a:pt x="90197" y="157364"/>
                    <a:pt x="90263" y="158799"/>
                    <a:pt x="90330" y="160266"/>
                  </a:cubicBezTo>
                  <a:cubicBezTo>
                    <a:pt x="90397" y="161701"/>
                    <a:pt x="90397" y="163168"/>
                    <a:pt x="90597" y="164603"/>
                  </a:cubicBezTo>
                  <a:cubicBezTo>
                    <a:pt x="90631" y="164924"/>
                    <a:pt x="90878" y="165091"/>
                    <a:pt x="91115" y="165091"/>
                  </a:cubicBezTo>
                  <a:cubicBezTo>
                    <a:pt x="91345" y="165091"/>
                    <a:pt x="91564" y="164932"/>
                    <a:pt x="91564" y="164603"/>
                  </a:cubicBezTo>
                  <a:cubicBezTo>
                    <a:pt x="91631" y="163369"/>
                    <a:pt x="91531" y="162134"/>
                    <a:pt x="91464" y="160867"/>
                  </a:cubicBezTo>
                  <a:cubicBezTo>
                    <a:pt x="91398" y="159633"/>
                    <a:pt x="91364" y="158398"/>
                    <a:pt x="91298" y="157164"/>
                  </a:cubicBezTo>
                  <a:cubicBezTo>
                    <a:pt x="91197" y="154662"/>
                    <a:pt x="91064" y="152194"/>
                    <a:pt x="90964" y="149692"/>
                  </a:cubicBezTo>
                  <a:cubicBezTo>
                    <a:pt x="90764" y="144789"/>
                    <a:pt x="90530" y="139885"/>
                    <a:pt x="90364" y="135015"/>
                  </a:cubicBezTo>
                  <a:cubicBezTo>
                    <a:pt x="90330" y="133947"/>
                    <a:pt x="90163" y="132913"/>
                    <a:pt x="90197" y="131846"/>
                  </a:cubicBezTo>
                  <a:cubicBezTo>
                    <a:pt x="90263" y="130879"/>
                    <a:pt x="90397" y="129911"/>
                    <a:pt x="90664" y="128977"/>
                  </a:cubicBezTo>
                  <a:cubicBezTo>
                    <a:pt x="91197" y="127043"/>
                    <a:pt x="92098" y="125308"/>
                    <a:pt x="93232" y="123707"/>
                  </a:cubicBezTo>
                  <a:cubicBezTo>
                    <a:pt x="94400" y="122106"/>
                    <a:pt x="95801" y="120705"/>
                    <a:pt x="97469" y="119637"/>
                  </a:cubicBezTo>
                  <a:cubicBezTo>
                    <a:pt x="99136" y="118570"/>
                    <a:pt x="100971" y="117703"/>
                    <a:pt x="102839" y="117069"/>
                  </a:cubicBezTo>
                  <a:cubicBezTo>
                    <a:pt x="104941" y="116368"/>
                    <a:pt x="107109" y="115868"/>
                    <a:pt x="109277" y="115401"/>
                  </a:cubicBezTo>
                  <a:cubicBezTo>
                    <a:pt x="110411" y="115134"/>
                    <a:pt x="111579" y="114934"/>
                    <a:pt x="112713" y="114634"/>
                  </a:cubicBezTo>
                  <a:cubicBezTo>
                    <a:pt x="113046" y="117869"/>
                    <a:pt x="113447" y="121105"/>
                    <a:pt x="113880" y="124307"/>
                  </a:cubicBezTo>
                  <a:cubicBezTo>
                    <a:pt x="114347" y="127710"/>
                    <a:pt x="114881" y="131112"/>
                    <a:pt x="115448" y="134481"/>
                  </a:cubicBezTo>
                  <a:cubicBezTo>
                    <a:pt x="114114" y="134715"/>
                    <a:pt x="112780" y="134948"/>
                    <a:pt x="111445" y="135148"/>
                  </a:cubicBezTo>
                  <a:cubicBezTo>
                    <a:pt x="110645" y="135282"/>
                    <a:pt x="109811" y="135415"/>
                    <a:pt x="109010" y="135549"/>
                  </a:cubicBezTo>
                  <a:cubicBezTo>
                    <a:pt x="108984" y="135509"/>
                    <a:pt x="108942" y="135490"/>
                    <a:pt x="108897" y="135490"/>
                  </a:cubicBezTo>
                  <a:cubicBezTo>
                    <a:pt x="108827" y="135490"/>
                    <a:pt x="108750" y="135535"/>
                    <a:pt x="108710" y="135615"/>
                  </a:cubicBezTo>
                  <a:cubicBezTo>
                    <a:pt x="108643" y="135615"/>
                    <a:pt x="108610" y="135615"/>
                    <a:pt x="108543" y="135649"/>
                  </a:cubicBezTo>
                  <a:cubicBezTo>
                    <a:pt x="107776" y="135782"/>
                    <a:pt x="106842" y="136016"/>
                    <a:pt x="106308" y="136649"/>
                  </a:cubicBezTo>
                  <a:cubicBezTo>
                    <a:pt x="106208" y="136816"/>
                    <a:pt x="106208" y="137083"/>
                    <a:pt x="106442" y="137116"/>
                  </a:cubicBezTo>
                  <a:cubicBezTo>
                    <a:pt x="106632" y="137155"/>
                    <a:pt x="106826" y="137171"/>
                    <a:pt x="107020" y="137171"/>
                  </a:cubicBezTo>
                  <a:cubicBezTo>
                    <a:pt x="107506" y="137171"/>
                    <a:pt x="108000" y="137069"/>
                    <a:pt x="108476" y="136950"/>
                  </a:cubicBezTo>
                  <a:lnTo>
                    <a:pt x="108476" y="136950"/>
                  </a:lnTo>
                  <a:cubicBezTo>
                    <a:pt x="108443" y="137417"/>
                    <a:pt x="108376" y="137884"/>
                    <a:pt x="108376" y="138384"/>
                  </a:cubicBezTo>
                  <a:cubicBezTo>
                    <a:pt x="108310" y="139385"/>
                    <a:pt x="108243" y="140385"/>
                    <a:pt x="108210" y="141386"/>
                  </a:cubicBezTo>
                  <a:cubicBezTo>
                    <a:pt x="108143" y="143354"/>
                    <a:pt x="108043" y="145289"/>
                    <a:pt x="107976" y="147257"/>
                  </a:cubicBezTo>
                  <a:cubicBezTo>
                    <a:pt x="107843" y="151160"/>
                    <a:pt x="107743" y="155063"/>
                    <a:pt x="107609" y="158965"/>
                  </a:cubicBezTo>
                  <a:cubicBezTo>
                    <a:pt x="107542" y="161200"/>
                    <a:pt x="107476" y="163469"/>
                    <a:pt x="107409" y="165704"/>
                  </a:cubicBezTo>
                  <a:cubicBezTo>
                    <a:pt x="107409" y="166070"/>
                    <a:pt x="107693" y="166254"/>
                    <a:pt x="107976" y="166254"/>
                  </a:cubicBezTo>
                  <a:cubicBezTo>
                    <a:pt x="108260" y="166254"/>
                    <a:pt x="108543" y="166070"/>
                    <a:pt x="108543" y="165704"/>
                  </a:cubicBezTo>
                  <a:cubicBezTo>
                    <a:pt x="108777" y="157865"/>
                    <a:pt x="109044" y="150026"/>
                    <a:pt x="109210" y="142187"/>
                  </a:cubicBezTo>
                  <a:cubicBezTo>
                    <a:pt x="109210" y="141086"/>
                    <a:pt x="109244" y="139985"/>
                    <a:pt x="109244" y="138884"/>
                  </a:cubicBezTo>
                  <a:cubicBezTo>
                    <a:pt x="109244" y="138351"/>
                    <a:pt x="109244" y="137784"/>
                    <a:pt x="109210" y="137250"/>
                  </a:cubicBezTo>
                  <a:cubicBezTo>
                    <a:pt x="109210" y="137083"/>
                    <a:pt x="109210" y="136950"/>
                    <a:pt x="109210" y="136816"/>
                  </a:cubicBezTo>
                  <a:cubicBezTo>
                    <a:pt x="109978" y="136649"/>
                    <a:pt x="110711" y="136516"/>
                    <a:pt x="111479" y="136383"/>
                  </a:cubicBezTo>
                  <a:cubicBezTo>
                    <a:pt x="111479" y="137617"/>
                    <a:pt x="111679" y="138851"/>
                    <a:pt x="111846" y="140052"/>
                  </a:cubicBezTo>
                  <a:cubicBezTo>
                    <a:pt x="112012" y="141319"/>
                    <a:pt x="112179" y="142620"/>
                    <a:pt x="112346" y="143888"/>
                  </a:cubicBezTo>
                  <a:cubicBezTo>
                    <a:pt x="112346" y="143955"/>
                    <a:pt x="112346" y="143988"/>
                    <a:pt x="112379" y="144055"/>
                  </a:cubicBezTo>
                  <a:cubicBezTo>
                    <a:pt x="112346" y="144188"/>
                    <a:pt x="112346" y="144355"/>
                    <a:pt x="112346" y="144522"/>
                  </a:cubicBezTo>
                  <a:cubicBezTo>
                    <a:pt x="112279" y="146523"/>
                    <a:pt x="112212" y="148525"/>
                    <a:pt x="112212" y="150559"/>
                  </a:cubicBezTo>
                  <a:cubicBezTo>
                    <a:pt x="112179" y="154629"/>
                    <a:pt x="112212" y="158732"/>
                    <a:pt x="112546" y="162801"/>
                  </a:cubicBezTo>
                  <a:cubicBezTo>
                    <a:pt x="112563" y="162985"/>
                    <a:pt x="112688" y="163077"/>
                    <a:pt x="112813" y="163077"/>
                  </a:cubicBezTo>
                  <a:cubicBezTo>
                    <a:pt x="112938" y="163077"/>
                    <a:pt x="113063" y="162985"/>
                    <a:pt x="113080" y="162801"/>
                  </a:cubicBezTo>
                  <a:cubicBezTo>
                    <a:pt x="113480" y="158732"/>
                    <a:pt x="113580" y="154629"/>
                    <a:pt x="113613" y="150559"/>
                  </a:cubicBezTo>
                  <a:cubicBezTo>
                    <a:pt x="113647" y="148525"/>
                    <a:pt x="113580" y="146523"/>
                    <a:pt x="113547" y="144522"/>
                  </a:cubicBezTo>
                  <a:cubicBezTo>
                    <a:pt x="113547" y="143488"/>
                    <a:pt x="113480" y="142420"/>
                    <a:pt x="113447" y="141386"/>
                  </a:cubicBezTo>
                  <a:cubicBezTo>
                    <a:pt x="113413" y="140619"/>
                    <a:pt x="113380" y="139818"/>
                    <a:pt x="113280" y="139051"/>
                  </a:cubicBezTo>
                  <a:lnTo>
                    <a:pt x="113280" y="139051"/>
                  </a:lnTo>
                  <a:cubicBezTo>
                    <a:pt x="113680" y="139084"/>
                    <a:pt x="114080" y="139118"/>
                    <a:pt x="114481" y="139118"/>
                  </a:cubicBezTo>
                  <a:cubicBezTo>
                    <a:pt x="115081" y="139118"/>
                    <a:pt x="115648" y="139151"/>
                    <a:pt x="116249" y="139151"/>
                  </a:cubicBezTo>
                  <a:cubicBezTo>
                    <a:pt x="116849" y="142454"/>
                    <a:pt x="117483" y="145723"/>
                    <a:pt x="118183" y="148992"/>
                  </a:cubicBezTo>
                  <a:cubicBezTo>
                    <a:pt x="118183" y="150059"/>
                    <a:pt x="118183" y="151093"/>
                    <a:pt x="118183" y="152161"/>
                  </a:cubicBezTo>
                  <a:cubicBezTo>
                    <a:pt x="118217" y="153762"/>
                    <a:pt x="118217" y="155363"/>
                    <a:pt x="118217" y="156931"/>
                  </a:cubicBezTo>
                  <a:lnTo>
                    <a:pt x="118484" y="161801"/>
                  </a:lnTo>
                  <a:cubicBezTo>
                    <a:pt x="118518" y="161938"/>
                    <a:pt x="118649" y="162014"/>
                    <a:pt x="118778" y="162014"/>
                  </a:cubicBezTo>
                  <a:cubicBezTo>
                    <a:pt x="118900" y="162014"/>
                    <a:pt x="119018" y="161946"/>
                    <a:pt x="119051" y="161801"/>
                  </a:cubicBezTo>
                  <a:cubicBezTo>
                    <a:pt x="119384" y="160300"/>
                    <a:pt x="119184" y="158598"/>
                    <a:pt x="119151" y="157031"/>
                  </a:cubicBezTo>
                  <a:cubicBezTo>
                    <a:pt x="119151" y="155763"/>
                    <a:pt x="119117" y="154496"/>
                    <a:pt x="119084" y="153195"/>
                  </a:cubicBezTo>
                  <a:lnTo>
                    <a:pt x="119084" y="153195"/>
                  </a:lnTo>
                  <a:cubicBezTo>
                    <a:pt x="119851" y="156530"/>
                    <a:pt x="120652" y="159866"/>
                    <a:pt x="121753" y="163102"/>
                  </a:cubicBezTo>
                  <a:cubicBezTo>
                    <a:pt x="121797" y="163235"/>
                    <a:pt x="121921" y="163296"/>
                    <a:pt x="122039" y="163296"/>
                  </a:cubicBezTo>
                  <a:cubicBezTo>
                    <a:pt x="122186" y="163296"/>
                    <a:pt x="122323" y="163202"/>
                    <a:pt x="122286" y="163035"/>
                  </a:cubicBezTo>
                  <a:cubicBezTo>
                    <a:pt x="121552" y="158899"/>
                    <a:pt x="120552" y="154796"/>
                    <a:pt x="119651" y="150693"/>
                  </a:cubicBezTo>
                  <a:cubicBezTo>
                    <a:pt x="119418" y="149559"/>
                    <a:pt x="119184" y="148425"/>
                    <a:pt x="118951" y="147257"/>
                  </a:cubicBezTo>
                  <a:cubicBezTo>
                    <a:pt x="118884" y="145689"/>
                    <a:pt x="118917" y="144088"/>
                    <a:pt x="118584" y="142554"/>
                  </a:cubicBezTo>
                  <a:cubicBezTo>
                    <a:pt x="118584" y="142520"/>
                    <a:pt x="118550" y="142504"/>
                    <a:pt x="118513" y="142504"/>
                  </a:cubicBezTo>
                  <a:cubicBezTo>
                    <a:pt x="118475" y="142504"/>
                    <a:pt x="118434" y="142520"/>
                    <a:pt x="118417" y="142554"/>
                  </a:cubicBezTo>
                  <a:cubicBezTo>
                    <a:pt x="118350" y="142987"/>
                    <a:pt x="118283" y="143454"/>
                    <a:pt x="118250" y="143921"/>
                  </a:cubicBezTo>
                  <a:cubicBezTo>
                    <a:pt x="117950" y="142320"/>
                    <a:pt x="117650" y="140719"/>
                    <a:pt x="117349" y="139118"/>
                  </a:cubicBezTo>
                  <a:cubicBezTo>
                    <a:pt x="117583" y="138984"/>
                    <a:pt x="117750" y="138751"/>
                    <a:pt x="117750" y="138484"/>
                  </a:cubicBezTo>
                  <a:cubicBezTo>
                    <a:pt x="117750" y="138117"/>
                    <a:pt x="117450" y="137817"/>
                    <a:pt x="117116" y="137817"/>
                  </a:cubicBezTo>
                  <a:cubicBezTo>
                    <a:pt x="116949" y="136950"/>
                    <a:pt x="116782" y="136049"/>
                    <a:pt x="116649" y="135182"/>
                  </a:cubicBezTo>
                  <a:cubicBezTo>
                    <a:pt x="116849" y="135115"/>
                    <a:pt x="117049" y="135015"/>
                    <a:pt x="117249" y="134915"/>
                  </a:cubicBezTo>
                  <a:cubicBezTo>
                    <a:pt x="117625" y="134696"/>
                    <a:pt x="117384" y="134242"/>
                    <a:pt x="117049" y="134242"/>
                  </a:cubicBezTo>
                  <a:cubicBezTo>
                    <a:pt x="117028" y="134242"/>
                    <a:pt x="117005" y="134244"/>
                    <a:pt x="116983" y="134248"/>
                  </a:cubicBezTo>
                  <a:cubicBezTo>
                    <a:pt x="116816" y="134248"/>
                    <a:pt x="116649" y="134281"/>
                    <a:pt x="116516" y="134314"/>
                  </a:cubicBezTo>
                  <a:cubicBezTo>
                    <a:pt x="115315" y="127243"/>
                    <a:pt x="114381" y="120171"/>
                    <a:pt x="113613" y="113066"/>
                  </a:cubicBezTo>
                  <a:cubicBezTo>
                    <a:pt x="113380" y="110764"/>
                    <a:pt x="113146" y="108463"/>
                    <a:pt x="112946" y="106128"/>
                  </a:cubicBezTo>
                  <a:cubicBezTo>
                    <a:pt x="112846" y="105027"/>
                    <a:pt x="112679" y="103893"/>
                    <a:pt x="112746" y="102758"/>
                  </a:cubicBezTo>
                  <a:cubicBezTo>
                    <a:pt x="112780" y="101925"/>
                    <a:pt x="112613" y="101157"/>
                    <a:pt x="112379" y="100390"/>
                  </a:cubicBezTo>
                  <a:cubicBezTo>
                    <a:pt x="112613" y="100390"/>
                    <a:pt x="112880" y="100390"/>
                    <a:pt x="113113" y="100357"/>
                  </a:cubicBezTo>
                  <a:cubicBezTo>
                    <a:pt x="115648" y="100290"/>
                    <a:pt x="118350" y="99890"/>
                    <a:pt x="120452" y="98455"/>
                  </a:cubicBezTo>
                  <a:cubicBezTo>
                    <a:pt x="120952" y="98122"/>
                    <a:pt x="121386" y="97755"/>
                    <a:pt x="121786" y="97321"/>
                  </a:cubicBezTo>
                  <a:cubicBezTo>
                    <a:pt x="122186" y="96888"/>
                    <a:pt x="122453" y="96454"/>
                    <a:pt x="122720" y="95920"/>
                  </a:cubicBezTo>
                  <a:cubicBezTo>
                    <a:pt x="123320" y="94753"/>
                    <a:pt x="123954" y="93585"/>
                    <a:pt x="124555" y="92418"/>
                  </a:cubicBezTo>
                  <a:cubicBezTo>
                    <a:pt x="127824" y="86213"/>
                    <a:pt x="131026" y="79875"/>
                    <a:pt x="133027" y="73171"/>
                  </a:cubicBezTo>
                  <a:cubicBezTo>
                    <a:pt x="133961" y="70068"/>
                    <a:pt x="134662" y="66766"/>
                    <a:pt x="134528" y="63497"/>
                  </a:cubicBezTo>
                  <a:cubicBezTo>
                    <a:pt x="134528" y="63097"/>
                    <a:pt x="134495" y="62696"/>
                    <a:pt x="134428" y="62296"/>
                  </a:cubicBezTo>
                  <a:lnTo>
                    <a:pt x="134428" y="62296"/>
                  </a:lnTo>
                  <a:lnTo>
                    <a:pt x="134795" y="62663"/>
                  </a:lnTo>
                  <a:cubicBezTo>
                    <a:pt x="135863" y="64698"/>
                    <a:pt x="136963" y="66699"/>
                    <a:pt x="137998" y="68734"/>
                  </a:cubicBezTo>
                  <a:cubicBezTo>
                    <a:pt x="139499" y="71670"/>
                    <a:pt x="140933" y="74672"/>
                    <a:pt x="142267" y="77707"/>
                  </a:cubicBezTo>
                  <a:cubicBezTo>
                    <a:pt x="144969" y="83812"/>
                    <a:pt x="147304" y="90083"/>
                    <a:pt x="149439" y="96421"/>
                  </a:cubicBezTo>
                  <a:cubicBezTo>
                    <a:pt x="151440" y="102458"/>
                    <a:pt x="153275" y="108596"/>
                    <a:pt x="154943" y="114734"/>
                  </a:cubicBezTo>
                  <a:cubicBezTo>
                    <a:pt x="156577" y="120705"/>
                    <a:pt x="157978" y="126742"/>
                    <a:pt x="159213" y="132813"/>
                  </a:cubicBezTo>
                  <a:cubicBezTo>
                    <a:pt x="160547" y="139585"/>
                    <a:pt x="161681" y="146390"/>
                    <a:pt x="162715" y="153228"/>
                  </a:cubicBezTo>
                  <a:cubicBezTo>
                    <a:pt x="162849" y="154162"/>
                    <a:pt x="163015" y="155029"/>
                    <a:pt x="163216" y="155930"/>
                  </a:cubicBezTo>
                  <a:cubicBezTo>
                    <a:pt x="163245" y="156064"/>
                    <a:pt x="163354" y="156124"/>
                    <a:pt x="163466" y="156124"/>
                  </a:cubicBezTo>
                  <a:cubicBezTo>
                    <a:pt x="163605" y="156124"/>
                    <a:pt x="163749" y="156030"/>
                    <a:pt x="163749" y="155863"/>
                  </a:cubicBezTo>
                  <a:cubicBezTo>
                    <a:pt x="163683" y="154062"/>
                    <a:pt x="163382" y="152227"/>
                    <a:pt x="163116" y="150393"/>
                  </a:cubicBezTo>
                  <a:cubicBezTo>
                    <a:pt x="162882" y="148625"/>
                    <a:pt x="162649" y="146890"/>
                    <a:pt x="162382" y="145122"/>
                  </a:cubicBezTo>
                  <a:cubicBezTo>
                    <a:pt x="161848" y="141753"/>
                    <a:pt x="161281" y="138417"/>
                    <a:pt x="160647" y="135048"/>
                  </a:cubicBezTo>
                  <a:cubicBezTo>
                    <a:pt x="159446" y="128877"/>
                    <a:pt x="158112" y="122706"/>
                    <a:pt x="156511" y="116635"/>
                  </a:cubicBezTo>
                  <a:cubicBezTo>
                    <a:pt x="154910" y="110497"/>
                    <a:pt x="153108" y="104426"/>
                    <a:pt x="151174" y="98422"/>
                  </a:cubicBezTo>
                  <a:cubicBezTo>
                    <a:pt x="149105" y="92084"/>
                    <a:pt x="146837" y="85813"/>
                    <a:pt x="144235" y="79675"/>
                  </a:cubicBezTo>
                  <a:cubicBezTo>
                    <a:pt x="141967" y="74338"/>
                    <a:pt x="139432" y="69134"/>
                    <a:pt x="136463" y="64164"/>
                  </a:cubicBezTo>
                  <a:lnTo>
                    <a:pt x="136496" y="64131"/>
                  </a:lnTo>
                  <a:cubicBezTo>
                    <a:pt x="138398" y="61596"/>
                    <a:pt x="139899" y="58627"/>
                    <a:pt x="141033" y="55658"/>
                  </a:cubicBezTo>
                  <a:cubicBezTo>
                    <a:pt x="142134" y="52723"/>
                    <a:pt x="142901" y="49520"/>
                    <a:pt x="142634" y="46351"/>
                  </a:cubicBezTo>
                  <a:cubicBezTo>
                    <a:pt x="142134" y="39980"/>
                    <a:pt x="137330" y="35344"/>
                    <a:pt x="132794" y="31374"/>
                  </a:cubicBezTo>
                  <a:cubicBezTo>
                    <a:pt x="130292" y="29206"/>
                    <a:pt x="127724" y="27071"/>
                    <a:pt x="125589" y="24502"/>
                  </a:cubicBezTo>
                  <a:cubicBezTo>
                    <a:pt x="124455" y="23135"/>
                    <a:pt x="123454" y="21634"/>
                    <a:pt x="122653" y="20066"/>
                  </a:cubicBezTo>
                  <a:cubicBezTo>
                    <a:pt x="121853" y="18465"/>
                    <a:pt x="121219" y="16764"/>
                    <a:pt x="120285" y="15229"/>
                  </a:cubicBezTo>
                  <a:cubicBezTo>
                    <a:pt x="118584" y="12461"/>
                    <a:pt x="115682" y="10626"/>
                    <a:pt x="112713" y="9392"/>
                  </a:cubicBezTo>
                  <a:cubicBezTo>
                    <a:pt x="110005" y="8296"/>
                    <a:pt x="107048" y="7673"/>
                    <a:pt x="104119" y="7673"/>
                  </a:cubicBezTo>
                  <a:cubicBezTo>
                    <a:pt x="103837" y="7673"/>
                    <a:pt x="103554" y="7679"/>
                    <a:pt x="103273" y="7690"/>
                  </a:cubicBezTo>
                  <a:cubicBezTo>
                    <a:pt x="100537" y="7790"/>
                    <a:pt x="97836" y="8491"/>
                    <a:pt x="95334" y="9592"/>
                  </a:cubicBezTo>
                  <a:cubicBezTo>
                    <a:pt x="92732" y="10726"/>
                    <a:pt x="90197" y="12427"/>
                    <a:pt x="88429" y="14662"/>
                  </a:cubicBezTo>
                  <a:cubicBezTo>
                    <a:pt x="87995" y="15196"/>
                    <a:pt x="87595" y="15763"/>
                    <a:pt x="87228" y="16363"/>
                  </a:cubicBezTo>
                  <a:cubicBezTo>
                    <a:pt x="85560" y="18999"/>
                    <a:pt x="86561" y="22134"/>
                    <a:pt x="88596" y="24202"/>
                  </a:cubicBezTo>
                  <a:cubicBezTo>
                    <a:pt x="88329" y="25570"/>
                    <a:pt x="88762" y="27004"/>
                    <a:pt x="89129" y="28339"/>
                  </a:cubicBezTo>
                  <a:cubicBezTo>
                    <a:pt x="89530" y="29773"/>
                    <a:pt x="89830" y="31241"/>
                    <a:pt x="90297" y="32642"/>
                  </a:cubicBezTo>
                  <a:cubicBezTo>
                    <a:pt x="90464" y="33209"/>
                    <a:pt x="90697" y="33776"/>
                    <a:pt x="90630" y="34376"/>
                  </a:cubicBezTo>
                  <a:cubicBezTo>
                    <a:pt x="90597" y="35143"/>
                    <a:pt x="90130" y="35577"/>
                    <a:pt x="89563" y="35977"/>
                  </a:cubicBezTo>
                  <a:cubicBezTo>
                    <a:pt x="89096" y="36311"/>
                    <a:pt x="88662" y="36711"/>
                    <a:pt x="88496" y="37278"/>
                  </a:cubicBezTo>
                  <a:cubicBezTo>
                    <a:pt x="88329" y="37879"/>
                    <a:pt x="88462" y="38613"/>
                    <a:pt x="88629" y="39213"/>
                  </a:cubicBezTo>
                  <a:cubicBezTo>
                    <a:pt x="89329" y="41781"/>
                    <a:pt x="90931" y="44217"/>
                    <a:pt x="92999" y="45918"/>
                  </a:cubicBezTo>
                  <a:cubicBezTo>
                    <a:pt x="95200" y="47752"/>
                    <a:pt x="97936" y="48787"/>
                    <a:pt x="100804" y="48887"/>
                  </a:cubicBezTo>
                  <a:cubicBezTo>
                    <a:pt x="100997" y="48895"/>
                    <a:pt x="101192" y="48899"/>
                    <a:pt x="101387" y="48899"/>
                  </a:cubicBezTo>
                  <a:cubicBezTo>
                    <a:pt x="102780" y="48899"/>
                    <a:pt x="104225" y="48687"/>
                    <a:pt x="105541" y="48219"/>
                  </a:cubicBezTo>
                  <a:cubicBezTo>
                    <a:pt x="106242" y="47986"/>
                    <a:pt x="106875" y="47686"/>
                    <a:pt x="107409" y="47219"/>
                  </a:cubicBezTo>
                  <a:cubicBezTo>
                    <a:pt x="107909" y="47853"/>
                    <a:pt x="108610" y="48353"/>
                    <a:pt x="109144" y="48920"/>
                  </a:cubicBezTo>
                  <a:cubicBezTo>
                    <a:pt x="109811" y="49554"/>
                    <a:pt x="110144" y="50454"/>
                    <a:pt x="110445" y="51288"/>
                  </a:cubicBezTo>
                  <a:cubicBezTo>
                    <a:pt x="110745" y="52089"/>
                    <a:pt x="111012" y="52889"/>
                    <a:pt x="111278" y="53690"/>
                  </a:cubicBezTo>
                  <a:cubicBezTo>
                    <a:pt x="108643" y="55758"/>
                    <a:pt x="107142" y="59127"/>
                    <a:pt x="106542" y="62330"/>
                  </a:cubicBezTo>
                  <a:cubicBezTo>
                    <a:pt x="106375" y="63197"/>
                    <a:pt x="106242" y="64064"/>
                    <a:pt x="106141" y="64965"/>
                  </a:cubicBezTo>
                  <a:cubicBezTo>
                    <a:pt x="106008" y="64831"/>
                    <a:pt x="105908" y="64731"/>
                    <a:pt x="105808" y="64598"/>
                  </a:cubicBezTo>
                  <a:cubicBezTo>
                    <a:pt x="105341" y="64097"/>
                    <a:pt x="104874" y="63597"/>
                    <a:pt x="104440" y="63097"/>
                  </a:cubicBezTo>
                  <a:cubicBezTo>
                    <a:pt x="104007" y="62630"/>
                    <a:pt x="103540" y="62229"/>
                    <a:pt x="103073" y="61796"/>
                  </a:cubicBezTo>
                  <a:cubicBezTo>
                    <a:pt x="102906" y="61629"/>
                    <a:pt x="102706" y="61462"/>
                    <a:pt x="102506" y="61329"/>
                  </a:cubicBezTo>
                  <a:cubicBezTo>
                    <a:pt x="101755" y="60350"/>
                    <a:pt x="100718" y="59627"/>
                    <a:pt x="99455" y="59627"/>
                  </a:cubicBezTo>
                  <a:cubicBezTo>
                    <a:pt x="99427" y="59627"/>
                    <a:pt x="99398" y="59627"/>
                    <a:pt x="99370" y="59628"/>
                  </a:cubicBezTo>
                  <a:cubicBezTo>
                    <a:pt x="99237" y="59628"/>
                    <a:pt x="99170" y="59694"/>
                    <a:pt x="99170" y="59794"/>
                  </a:cubicBezTo>
                  <a:lnTo>
                    <a:pt x="99070" y="59661"/>
                  </a:lnTo>
                  <a:cubicBezTo>
                    <a:pt x="98436" y="58994"/>
                    <a:pt x="97702" y="58393"/>
                    <a:pt x="96902" y="57926"/>
                  </a:cubicBezTo>
                  <a:cubicBezTo>
                    <a:pt x="96134" y="57426"/>
                    <a:pt x="95234" y="57026"/>
                    <a:pt x="94366" y="56759"/>
                  </a:cubicBezTo>
                  <a:cubicBezTo>
                    <a:pt x="93961" y="56643"/>
                    <a:pt x="93530" y="56552"/>
                    <a:pt x="93096" y="56552"/>
                  </a:cubicBezTo>
                  <a:cubicBezTo>
                    <a:pt x="93030" y="56552"/>
                    <a:pt x="92964" y="56554"/>
                    <a:pt x="92899" y="56559"/>
                  </a:cubicBezTo>
                  <a:cubicBezTo>
                    <a:pt x="92398" y="56625"/>
                    <a:pt x="91965" y="56859"/>
                    <a:pt x="91498" y="56992"/>
                  </a:cubicBezTo>
                  <a:cubicBezTo>
                    <a:pt x="90497" y="57293"/>
                    <a:pt x="89396" y="57126"/>
                    <a:pt x="88395" y="57393"/>
                  </a:cubicBezTo>
                  <a:cubicBezTo>
                    <a:pt x="88295" y="57426"/>
                    <a:pt x="88195" y="57459"/>
                    <a:pt x="88129" y="57493"/>
                  </a:cubicBezTo>
                  <a:cubicBezTo>
                    <a:pt x="87532" y="57366"/>
                    <a:pt x="86916" y="57308"/>
                    <a:pt x="86301" y="57308"/>
                  </a:cubicBezTo>
                  <a:cubicBezTo>
                    <a:pt x="85782" y="57308"/>
                    <a:pt x="85264" y="57350"/>
                    <a:pt x="84760" y="57426"/>
                  </a:cubicBezTo>
                  <a:cubicBezTo>
                    <a:pt x="84126" y="57526"/>
                    <a:pt x="83559" y="57760"/>
                    <a:pt x="82958" y="57926"/>
                  </a:cubicBezTo>
                  <a:cubicBezTo>
                    <a:pt x="82391" y="58127"/>
                    <a:pt x="81857" y="58293"/>
                    <a:pt x="81357" y="58660"/>
                  </a:cubicBezTo>
                  <a:cubicBezTo>
                    <a:pt x="80923" y="58960"/>
                    <a:pt x="80557" y="59327"/>
                    <a:pt x="80223" y="59794"/>
                  </a:cubicBezTo>
                  <a:cubicBezTo>
                    <a:pt x="79923" y="60195"/>
                    <a:pt x="79522" y="60795"/>
                    <a:pt x="79789" y="61295"/>
                  </a:cubicBezTo>
                  <a:cubicBezTo>
                    <a:pt x="79889" y="61496"/>
                    <a:pt x="80056" y="61629"/>
                    <a:pt x="80256" y="61729"/>
                  </a:cubicBezTo>
                  <a:cubicBezTo>
                    <a:pt x="80023" y="61796"/>
                    <a:pt x="79823" y="61863"/>
                    <a:pt x="79623" y="61896"/>
                  </a:cubicBezTo>
                  <a:cubicBezTo>
                    <a:pt x="78689" y="62196"/>
                    <a:pt x="77788" y="62496"/>
                    <a:pt x="76921" y="62830"/>
                  </a:cubicBezTo>
                  <a:cubicBezTo>
                    <a:pt x="76020" y="63163"/>
                    <a:pt x="75186" y="63530"/>
                    <a:pt x="74319" y="63864"/>
                  </a:cubicBezTo>
                  <a:cubicBezTo>
                    <a:pt x="73885" y="64064"/>
                    <a:pt x="73451" y="64231"/>
                    <a:pt x="73018" y="64431"/>
                  </a:cubicBezTo>
                  <a:cubicBezTo>
                    <a:pt x="72618" y="64598"/>
                    <a:pt x="72050" y="64731"/>
                    <a:pt x="71850" y="65165"/>
                  </a:cubicBezTo>
                  <a:cubicBezTo>
                    <a:pt x="71850" y="65165"/>
                    <a:pt x="71850" y="65198"/>
                    <a:pt x="71850" y="65232"/>
                  </a:cubicBezTo>
                  <a:cubicBezTo>
                    <a:pt x="71817" y="65232"/>
                    <a:pt x="71817" y="65232"/>
                    <a:pt x="71817" y="65198"/>
                  </a:cubicBezTo>
                  <a:cubicBezTo>
                    <a:pt x="71765" y="65156"/>
                    <a:pt x="71706" y="65138"/>
                    <a:pt x="71649" y="65138"/>
                  </a:cubicBezTo>
                  <a:cubicBezTo>
                    <a:pt x="71527" y="65138"/>
                    <a:pt x="71417" y="65228"/>
                    <a:pt x="71417" y="65365"/>
                  </a:cubicBezTo>
                  <a:cubicBezTo>
                    <a:pt x="71383" y="65465"/>
                    <a:pt x="71383" y="65565"/>
                    <a:pt x="71417" y="65632"/>
                  </a:cubicBezTo>
                  <a:cubicBezTo>
                    <a:pt x="71417" y="65732"/>
                    <a:pt x="71450" y="65799"/>
                    <a:pt x="71483" y="65865"/>
                  </a:cubicBezTo>
                  <a:cubicBezTo>
                    <a:pt x="71483" y="65932"/>
                    <a:pt x="71517" y="65999"/>
                    <a:pt x="71550" y="66066"/>
                  </a:cubicBezTo>
                  <a:cubicBezTo>
                    <a:pt x="71517" y="66099"/>
                    <a:pt x="71483" y="66099"/>
                    <a:pt x="71450" y="66132"/>
                  </a:cubicBezTo>
                  <a:cubicBezTo>
                    <a:pt x="71016" y="64364"/>
                    <a:pt x="70516" y="62630"/>
                    <a:pt x="69916" y="60962"/>
                  </a:cubicBezTo>
                  <a:cubicBezTo>
                    <a:pt x="70283" y="60428"/>
                    <a:pt x="70616" y="59894"/>
                    <a:pt x="70950" y="59361"/>
                  </a:cubicBezTo>
                  <a:cubicBezTo>
                    <a:pt x="71617" y="58227"/>
                    <a:pt x="72251" y="56892"/>
                    <a:pt x="72017" y="55558"/>
                  </a:cubicBezTo>
                  <a:cubicBezTo>
                    <a:pt x="71917" y="54924"/>
                    <a:pt x="71583" y="54324"/>
                    <a:pt x="71116" y="53890"/>
                  </a:cubicBezTo>
                  <a:cubicBezTo>
                    <a:pt x="70683" y="53457"/>
                    <a:pt x="70149" y="53256"/>
                    <a:pt x="69749" y="52789"/>
                  </a:cubicBezTo>
                  <a:cubicBezTo>
                    <a:pt x="69282" y="52256"/>
                    <a:pt x="68915" y="51589"/>
                    <a:pt x="68248" y="51222"/>
                  </a:cubicBezTo>
                  <a:cubicBezTo>
                    <a:pt x="67931" y="51049"/>
                    <a:pt x="67597" y="50970"/>
                    <a:pt x="67262" y="50970"/>
                  </a:cubicBezTo>
                  <a:cubicBezTo>
                    <a:pt x="66820" y="50970"/>
                    <a:pt x="66378" y="51108"/>
                    <a:pt x="65979" y="51355"/>
                  </a:cubicBezTo>
                  <a:cubicBezTo>
                    <a:pt x="65479" y="51622"/>
                    <a:pt x="65146" y="52056"/>
                    <a:pt x="64845" y="52523"/>
                  </a:cubicBezTo>
                  <a:cubicBezTo>
                    <a:pt x="63111" y="50755"/>
                    <a:pt x="61009" y="49554"/>
                    <a:pt x="58641" y="48720"/>
                  </a:cubicBezTo>
                  <a:cubicBezTo>
                    <a:pt x="55839" y="47719"/>
                    <a:pt x="53037" y="46485"/>
                    <a:pt x="50068" y="45985"/>
                  </a:cubicBezTo>
                  <a:cubicBezTo>
                    <a:pt x="49468" y="44350"/>
                    <a:pt x="48534" y="42916"/>
                    <a:pt x="46966" y="42048"/>
                  </a:cubicBezTo>
                  <a:cubicBezTo>
                    <a:pt x="46265" y="41648"/>
                    <a:pt x="45465" y="41415"/>
                    <a:pt x="44631" y="41348"/>
                  </a:cubicBezTo>
                  <a:cubicBezTo>
                    <a:pt x="44561" y="41344"/>
                    <a:pt x="44492" y="41342"/>
                    <a:pt x="44424" y="41342"/>
                  </a:cubicBezTo>
                  <a:cubicBezTo>
                    <a:pt x="43942" y="41342"/>
                    <a:pt x="43510" y="41447"/>
                    <a:pt x="43130" y="41681"/>
                  </a:cubicBezTo>
                  <a:cubicBezTo>
                    <a:pt x="43063" y="41114"/>
                    <a:pt x="43163" y="40581"/>
                    <a:pt x="43030" y="40014"/>
                  </a:cubicBezTo>
                  <a:cubicBezTo>
                    <a:pt x="42996" y="39947"/>
                    <a:pt x="42963" y="39913"/>
                    <a:pt x="42896" y="39880"/>
                  </a:cubicBezTo>
                  <a:cubicBezTo>
                    <a:pt x="43997" y="39280"/>
                    <a:pt x="44964" y="38479"/>
                    <a:pt x="45765" y="37578"/>
                  </a:cubicBezTo>
                  <a:cubicBezTo>
                    <a:pt x="47633" y="35510"/>
                    <a:pt x="48634" y="32875"/>
                    <a:pt x="49067" y="30140"/>
                  </a:cubicBezTo>
                  <a:cubicBezTo>
                    <a:pt x="49272" y="30172"/>
                    <a:pt x="49478" y="30188"/>
                    <a:pt x="49684" y="30188"/>
                  </a:cubicBezTo>
                  <a:cubicBezTo>
                    <a:pt x="51598" y="30188"/>
                    <a:pt x="53506" y="28835"/>
                    <a:pt x="53837" y="26938"/>
                  </a:cubicBezTo>
                  <a:cubicBezTo>
                    <a:pt x="54204" y="24903"/>
                    <a:pt x="52537" y="22434"/>
                    <a:pt x="50468" y="22268"/>
                  </a:cubicBezTo>
                  <a:cubicBezTo>
                    <a:pt x="51536" y="20266"/>
                    <a:pt x="52336" y="18098"/>
                    <a:pt x="52837" y="15896"/>
                  </a:cubicBezTo>
                  <a:cubicBezTo>
                    <a:pt x="53170" y="14495"/>
                    <a:pt x="53437" y="12994"/>
                    <a:pt x="53137" y="11560"/>
                  </a:cubicBezTo>
                  <a:cubicBezTo>
                    <a:pt x="52803" y="10126"/>
                    <a:pt x="51769" y="9125"/>
                    <a:pt x="50568" y="8358"/>
                  </a:cubicBezTo>
                  <a:cubicBezTo>
                    <a:pt x="49768" y="7824"/>
                    <a:pt x="48534" y="7157"/>
                    <a:pt x="47433" y="7123"/>
                  </a:cubicBezTo>
                  <a:cubicBezTo>
                    <a:pt x="47600" y="5722"/>
                    <a:pt x="46799" y="4188"/>
                    <a:pt x="45698" y="3254"/>
                  </a:cubicBezTo>
                  <a:cubicBezTo>
                    <a:pt x="44030" y="1820"/>
                    <a:pt x="41862" y="919"/>
                    <a:pt x="39761" y="452"/>
                  </a:cubicBezTo>
                  <a:cubicBezTo>
                    <a:pt x="38386" y="144"/>
                    <a:pt x="36970" y="0"/>
                    <a:pt x="3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7454750" y="2017550"/>
              <a:ext cx="44225" cy="45425"/>
            </a:xfrm>
            <a:custGeom>
              <a:rect b="b" l="l" r="r" t="t"/>
              <a:pathLst>
                <a:path extrusionOk="0" h="1817" w="1769">
                  <a:moveTo>
                    <a:pt x="856" y="0"/>
                  </a:moveTo>
                  <a:cubicBezTo>
                    <a:pt x="827" y="0"/>
                    <a:pt x="798" y="4"/>
                    <a:pt x="768" y="14"/>
                  </a:cubicBezTo>
                  <a:cubicBezTo>
                    <a:pt x="1" y="181"/>
                    <a:pt x="168" y="948"/>
                    <a:pt x="168" y="1148"/>
                  </a:cubicBezTo>
                  <a:cubicBezTo>
                    <a:pt x="168" y="1215"/>
                    <a:pt x="168" y="1282"/>
                    <a:pt x="201" y="1348"/>
                  </a:cubicBezTo>
                  <a:cubicBezTo>
                    <a:pt x="234" y="1482"/>
                    <a:pt x="301" y="1582"/>
                    <a:pt x="401" y="1682"/>
                  </a:cubicBezTo>
                  <a:cubicBezTo>
                    <a:pt x="468" y="1715"/>
                    <a:pt x="501" y="1749"/>
                    <a:pt x="568" y="1749"/>
                  </a:cubicBezTo>
                  <a:cubicBezTo>
                    <a:pt x="668" y="1815"/>
                    <a:pt x="735" y="1815"/>
                    <a:pt x="868" y="1815"/>
                  </a:cubicBezTo>
                  <a:lnTo>
                    <a:pt x="902" y="1815"/>
                  </a:lnTo>
                  <a:cubicBezTo>
                    <a:pt x="902" y="1815"/>
                    <a:pt x="910" y="1816"/>
                    <a:pt x="924" y="1816"/>
                  </a:cubicBezTo>
                  <a:cubicBezTo>
                    <a:pt x="1002" y="1816"/>
                    <a:pt x="1271" y="1792"/>
                    <a:pt x="1469" y="1482"/>
                  </a:cubicBezTo>
                  <a:cubicBezTo>
                    <a:pt x="1769" y="1115"/>
                    <a:pt x="1535" y="581"/>
                    <a:pt x="1302" y="214"/>
                  </a:cubicBezTo>
                  <a:cubicBezTo>
                    <a:pt x="1235" y="148"/>
                    <a:pt x="1168" y="81"/>
                    <a:pt x="1068" y="47"/>
                  </a:cubicBezTo>
                  <a:cubicBezTo>
                    <a:pt x="998" y="24"/>
                    <a:pt x="927" y="0"/>
                    <a:pt x="85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7422250" y="1965525"/>
              <a:ext cx="118750" cy="32600"/>
            </a:xfrm>
            <a:custGeom>
              <a:rect b="b" l="l" r="r" t="t"/>
              <a:pathLst>
                <a:path extrusionOk="0" h="1304" w="4750">
                  <a:moveTo>
                    <a:pt x="1529" y="0"/>
                  </a:moveTo>
                  <a:cubicBezTo>
                    <a:pt x="1048" y="0"/>
                    <a:pt x="578" y="70"/>
                    <a:pt x="133" y="260"/>
                  </a:cubicBezTo>
                  <a:cubicBezTo>
                    <a:pt x="0" y="361"/>
                    <a:pt x="100" y="561"/>
                    <a:pt x="234" y="594"/>
                  </a:cubicBezTo>
                  <a:cubicBezTo>
                    <a:pt x="901" y="661"/>
                    <a:pt x="1601" y="594"/>
                    <a:pt x="2268" y="727"/>
                  </a:cubicBezTo>
                  <a:cubicBezTo>
                    <a:pt x="2602" y="761"/>
                    <a:pt x="2902" y="861"/>
                    <a:pt x="3236" y="961"/>
                  </a:cubicBezTo>
                  <a:cubicBezTo>
                    <a:pt x="3569" y="1061"/>
                    <a:pt x="3869" y="1228"/>
                    <a:pt x="4236" y="1295"/>
                  </a:cubicBezTo>
                  <a:cubicBezTo>
                    <a:pt x="4260" y="1300"/>
                    <a:pt x="4283" y="1303"/>
                    <a:pt x="4307" y="1303"/>
                  </a:cubicBezTo>
                  <a:cubicBezTo>
                    <a:pt x="4546" y="1303"/>
                    <a:pt x="4750" y="1007"/>
                    <a:pt x="4537" y="794"/>
                  </a:cubicBezTo>
                  <a:cubicBezTo>
                    <a:pt x="4370" y="661"/>
                    <a:pt x="4203" y="561"/>
                    <a:pt x="4003" y="494"/>
                  </a:cubicBezTo>
                  <a:cubicBezTo>
                    <a:pt x="3836" y="427"/>
                    <a:pt x="3669" y="361"/>
                    <a:pt x="3469" y="294"/>
                  </a:cubicBezTo>
                  <a:cubicBezTo>
                    <a:pt x="3102" y="194"/>
                    <a:pt x="2735" y="94"/>
                    <a:pt x="2368" y="60"/>
                  </a:cubicBezTo>
                  <a:cubicBezTo>
                    <a:pt x="2088" y="24"/>
                    <a:pt x="1807" y="0"/>
                    <a:pt x="1529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871125" y="1826925"/>
              <a:ext cx="38400" cy="38375"/>
            </a:xfrm>
            <a:custGeom>
              <a:rect b="b" l="l" r="r" t="t"/>
              <a:pathLst>
                <a:path extrusionOk="0" h="1535" w="1536">
                  <a:moveTo>
                    <a:pt x="768" y="0"/>
                  </a:moveTo>
                  <a:cubicBezTo>
                    <a:pt x="668" y="0"/>
                    <a:pt x="568" y="0"/>
                    <a:pt x="468" y="67"/>
                  </a:cubicBezTo>
                  <a:cubicBezTo>
                    <a:pt x="368" y="100"/>
                    <a:pt x="301" y="134"/>
                    <a:pt x="234" y="200"/>
                  </a:cubicBezTo>
                  <a:cubicBezTo>
                    <a:pt x="134" y="301"/>
                    <a:pt x="101" y="367"/>
                    <a:pt x="67" y="467"/>
                  </a:cubicBezTo>
                  <a:cubicBezTo>
                    <a:pt x="34" y="567"/>
                    <a:pt x="1" y="667"/>
                    <a:pt x="1" y="768"/>
                  </a:cubicBezTo>
                  <a:cubicBezTo>
                    <a:pt x="1" y="834"/>
                    <a:pt x="1" y="901"/>
                    <a:pt x="34" y="968"/>
                  </a:cubicBezTo>
                  <a:cubicBezTo>
                    <a:pt x="67" y="1101"/>
                    <a:pt x="134" y="1201"/>
                    <a:pt x="234" y="1301"/>
                  </a:cubicBezTo>
                  <a:cubicBezTo>
                    <a:pt x="268" y="1335"/>
                    <a:pt x="334" y="1368"/>
                    <a:pt x="368" y="1435"/>
                  </a:cubicBezTo>
                  <a:cubicBezTo>
                    <a:pt x="501" y="1501"/>
                    <a:pt x="635" y="1535"/>
                    <a:pt x="768" y="1535"/>
                  </a:cubicBezTo>
                  <a:cubicBezTo>
                    <a:pt x="868" y="1535"/>
                    <a:pt x="968" y="1501"/>
                    <a:pt x="1068" y="1468"/>
                  </a:cubicBezTo>
                  <a:cubicBezTo>
                    <a:pt x="1168" y="1435"/>
                    <a:pt x="1235" y="1368"/>
                    <a:pt x="1302" y="1301"/>
                  </a:cubicBezTo>
                  <a:cubicBezTo>
                    <a:pt x="1402" y="1235"/>
                    <a:pt x="1435" y="1168"/>
                    <a:pt x="1468" y="1068"/>
                  </a:cubicBezTo>
                  <a:cubicBezTo>
                    <a:pt x="1535" y="968"/>
                    <a:pt x="1535" y="868"/>
                    <a:pt x="1535" y="768"/>
                  </a:cubicBezTo>
                  <a:cubicBezTo>
                    <a:pt x="1535" y="701"/>
                    <a:pt x="1535" y="634"/>
                    <a:pt x="1502" y="567"/>
                  </a:cubicBezTo>
                  <a:cubicBezTo>
                    <a:pt x="1468" y="434"/>
                    <a:pt x="1402" y="301"/>
                    <a:pt x="1302" y="234"/>
                  </a:cubicBezTo>
                  <a:cubicBezTo>
                    <a:pt x="1268" y="167"/>
                    <a:pt x="1202" y="134"/>
                    <a:pt x="1168" y="100"/>
                  </a:cubicBezTo>
                  <a:cubicBezTo>
                    <a:pt x="1035" y="34"/>
                    <a:pt x="901" y="0"/>
                    <a:pt x="7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6169675" y="1808575"/>
              <a:ext cx="52575" cy="40875"/>
            </a:xfrm>
            <a:custGeom>
              <a:rect b="b" l="l" r="r" t="t"/>
              <a:pathLst>
                <a:path extrusionOk="0" h="1635" w="2103">
                  <a:moveTo>
                    <a:pt x="1068" y="0"/>
                  </a:moveTo>
                  <a:cubicBezTo>
                    <a:pt x="1" y="0"/>
                    <a:pt x="1" y="1635"/>
                    <a:pt x="1068" y="1635"/>
                  </a:cubicBezTo>
                  <a:cubicBezTo>
                    <a:pt x="2102" y="1635"/>
                    <a:pt x="2102" y="0"/>
                    <a:pt x="1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5836950" y="1728400"/>
              <a:ext cx="105100" cy="48625"/>
            </a:xfrm>
            <a:custGeom>
              <a:rect b="b" l="l" r="r" t="t"/>
              <a:pathLst>
                <a:path extrusionOk="0" h="1945" w="4204">
                  <a:moveTo>
                    <a:pt x="3341" y="1"/>
                  </a:moveTo>
                  <a:cubicBezTo>
                    <a:pt x="3175" y="1"/>
                    <a:pt x="3008" y="23"/>
                    <a:pt x="2869" y="39"/>
                  </a:cubicBezTo>
                  <a:cubicBezTo>
                    <a:pt x="2535" y="39"/>
                    <a:pt x="2202" y="105"/>
                    <a:pt x="1901" y="205"/>
                  </a:cubicBezTo>
                  <a:cubicBezTo>
                    <a:pt x="1268" y="405"/>
                    <a:pt x="701" y="706"/>
                    <a:pt x="200" y="1139"/>
                  </a:cubicBezTo>
                  <a:cubicBezTo>
                    <a:pt x="0" y="1306"/>
                    <a:pt x="33" y="1640"/>
                    <a:pt x="200" y="1806"/>
                  </a:cubicBezTo>
                  <a:cubicBezTo>
                    <a:pt x="296" y="1902"/>
                    <a:pt x="407" y="1944"/>
                    <a:pt x="518" y="1944"/>
                  </a:cubicBezTo>
                  <a:cubicBezTo>
                    <a:pt x="640" y="1944"/>
                    <a:pt x="763" y="1894"/>
                    <a:pt x="867" y="1806"/>
                  </a:cubicBezTo>
                  <a:cubicBezTo>
                    <a:pt x="1034" y="1673"/>
                    <a:pt x="1268" y="1506"/>
                    <a:pt x="1501" y="1406"/>
                  </a:cubicBezTo>
                  <a:cubicBezTo>
                    <a:pt x="1735" y="1273"/>
                    <a:pt x="1901" y="1206"/>
                    <a:pt x="2168" y="1139"/>
                  </a:cubicBezTo>
                  <a:cubicBezTo>
                    <a:pt x="2469" y="1073"/>
                    <a:pt x="2635" y="1039"/>
                    <a:pt x="2869" y="1006"/>
                  </a:cubicBezTo>
                  <a:lnTo>
                    <a:pt x="3302" y="1006"/>
                  </a:lnTo>
                  <a:cubicBezTo>
                    <a:pt x="3386" y="1006"/>
                    <a:pt x="3461" y="1014"/>
                    <a:pt x="3536" y="1014"/>
                  </a:cubicBezTo>
                  <a:cubicBezTo>
                    <a:pt x="3611" y="1014"/>
                    <a:pt x="3686" y="1006"/>
                    <a:pt x="3769" y="973"/>
                  </a:cubicBezTo>
                  <a:cubicBezTo>
                    <a:pt x="4136" y="839"/>
                    <a:pt x="4203" y="372"/>
                    <a:pt x="3870" y="139"/>
                  </a:cubicBezTo>
                  <a:cubicBezTo>
                    <a:pt x="3726" y="31"/>
                    <a:pt x="3534" y="1"/>
                    <a:pt x="334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6138825" y="1717600"/>
              <a:ext cx="130950" cy="47100"/>
            </a:xfrm>
            <a:custGeom>
              <a:rect b="b" l="l" r="r" t="t"/>
              <a:pathLst>
                <a:path extrusionOk="0" h="1884" w="5238">
                  <a:moveTo>
                    <a:pt x="1865" y="1"/>
                  </a:moveTo>
                  <a:cubicBezTo>
                    <a:pt x="1699" y="1"/>
                    <a:pt x="1534" y="11"/>
                    <a:pt x="1368" y="37"/>
                  </a:cubicBezTo>
                  <a:cubicBezTo>
                    <a:pt x="968" y="104"/>
                    <a:pt x="534" y="204"/>
                    <a:pt x="201" y="504"/>
                  </a:cubicBezTo>
                  <a:cubicBezTo>
                    <a:pt x="0" y="704"/>
                    <a:pt x="167" y="1071"/>
                    <a:pt x="434" y="1071"/>
                  </a:cubicBezTo>
                  <a:cubicBezTo>
                    <a:pt x="801" y="1071"/>
                    <a:pt x="1101" y="971"/>
                    <a:pt x="1468" y="938"/>
                  </a:cubicBezTo>
                  <a:cubicBezTo>
                    <a:pt x="1802" y="938"/>
                    <a:pt x="2135" y="938"/>
                    <a:pt x="2502" y="971"/>
                  </a:cubicBezTo>
                  <a:cubicBezTo>
                    <a:pt x="2802" y="1038"/>
                    <a:pt x="3136" y="1138"/>
                    <a:pt x="3436" y="1271"/>
                  </a:cubicBezTo>
                  <a:cubicBezTo>
                    <a:pt x="3770" y="1405"/>
                    <a:pt x="4070" y="1638"/>
                    <a:pt x="4370" y="1805"/>
                  </a:cubicBezTo>
                  <a:cubicBezTo>
                    <a:pt x="4455" y="1859"/>
                    <a:pt x="4540" y="1883"/>
                    <a:pt x="4620" y="1883"/>
                  </a:cubicBezTo>
                  <a:cubicBezTo>
                    <a:pt x="4980" y="1883"/>
                    <a:pt x="5237" y="1404"/>
                    <a:pt x="4937" y="1104"/>
                  </a:cubicBezTo>
                  <a:cubicBezTo>
                    <a:pt x="4404" y="504"/>
                    <a:pt x="3470" y="170"/>
                    <a:pt x="2669" y="70"/>
                  </a:cubicBezTo>
                  <a:cubicBezTo>
                    <a:pt x="2401" y="29"/>
                    <a:pt x="2133" y="1"/>
                    <a:pt x="1865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5736875" y="1897750"/>
              <a:ext cx="609150" cy="105325"/>
            </a:xfrm>
            <a:custGeom>
              <a:rect b="b" l="l" r="r" t="t"/>
              <a:pathLst>
                <a:path extrusionOk="0" h="4213" w="24366">
                  <a:moveTo>
                    <a:pt x="11836" y="0"/>
                  </a:moveTo>
                  <a:cubicBezTo>
                    <a:pt x="9399" y="0"/>
                    <a:pt x="6966" y="378"/>
                    <a:pt x="4637" y="1170"/>
                  </a:cubicBezTo>
                  <a:cubicBezTo>
                    <a:pt x="3736" y="1470"/>
                    <a:pt x="2802" y="1837"/>
                    <a:pt x="1935" y="2304"/>
                  </a:cubicBezTo>
                  <a:cubicBezTo>
                    <a:pt x="1501" y="2504"/>
                    <a:pt x="1068" y="2738"/>
                    <a:pt x="667" y="3038"/>
                  </a:cubicBezTo>
                  <a:cubicBezTo>
                    <a:pt x="401" y="3238"/>
                    <a:pt x="34" y="3438"/>
                    <a:pt x="0" y="3805"/>
                  </a:cubicBezTo>
                  <a:lnTo>
                    <a:pt x="34" y="3805"/>
                  </a:lnTo>
                  <a:cubicBezTo>
                    <a:pt x="131" y="3864"/>
                    <a:pt x="243" y="3888"/>
                    <a:pt x="364" y="3888"/>
                  </a:cubicBezTo>
                  <a:cubicBezTo>
                    <a:pt x="867" y="3888"/>
                    <a:pt x="1525" y="3466"/>
                    <a:pt x="1902" y="3305"/>
                  </a:cubicBezTo>
                  <a:cubicBezTo>
                    <a:pt x="2702" y="2971"/>
                    <a:pt x="3503" y="2638"/>
                    <a:pt x="4337" y="2371"/>
                  </a:cubicBezTo>
                  <a:cubicBezTo>
                    <a:pt x="5871" y="1871"/>
                    <a:pt x="7472" y="1504"/>
                    <a:pt x="9073" y="1304"/>
                  </a:cubicBezTo>
                  <a:cubicBezTo>
                    <a:pt x="9970" y="1192"/>
                    <a:pt x="10871" y="1137"/>
                    <a:pt x="11772" y="1137"/>
                  </a:cubicBezTo>
                  <a:cubicBezTo>
                    <a:pt x="14092" y="1137"/>
                    <a:pt x="16413" y="1498"/>
                    <a:pt x="18647" y="2171"/>
                  </a:cubicBezTo>
                  <a:cubicBezTo>
                    <a:pt x="19514" y="2438"/>
                    <a:pt x="20381" y="2771"/>
                    <a:pt x="21215" y="3138"/>
                  </a:cubicBezTo>
                  <a:cubicBezTo>
                    <a:pt x="22049" y="3505"/>
                    <a:pt x="22850" y="3972"/>
                    <a:pt x="23751" y="4206"/>
                  </a:cubicBezTo>
                  <a:cubicBezTo>
                    <a:pt x="23776" y="4210"/>
                    <a:pt x="23801" y="4213"/>
                    <a:pt x="23826" y="4213"/>
                  </a:cubicBezTo>
                  <a:cubicBezTo>
                    <a:pt x="24152" y="4213"/>
                    <a:pt x="24366" y="3822"/>
                    <a:pt x="24117" y="3605"/>
                  </a:cubicBezTo>
                  <a:cubicBezTo>
                    <a:pt x="22950" y="2438"/>
                    <a:pt x="21115" y="1837"/>
                    <a:pt x="19614" y="1304"/>
                  </a:cubicBezTo>
                  <a:cubicBezTo>
                    <a:pt x="18013" y="770"/>
                    <a:pt x="16345" y="403"/>
                    <a:pt x="14677" y="169"/>
                  </a:cubicBezTo>
                  <a:cubicBezTo>
                    <a:pt x="13734" y="57"/>
                    <a:pt x="12785" y="0"/>
                    <a:pt x="118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7879225" y="1992050"/>
              <a:ext cx="36725" cy="82475"/>
            </a:xfrm>
            <a:custGeom>
              <a:rect b="b" l="l" r="r" t="t"/>
              <a:pathLst>
                <a:path extrusionOk="0" h="3299" w="1469">
                  <a:moveTo>
                    <a:pt x="1168" y="0"/>
                  </a:moveTo>
                  <a:cubicBezTo>
                    <a:pt x="835" y="33"/>
                    <a:pt x="601" y="267"/>
                    <a:pt x="401" y="534"/>
                  </a:cubicBezTo>
                  <a:cubicBezTo>
                    <a:pt x="301" y="667"/>
                    <a:pt x="234" y="801"/>
                    <a:pt x="168" y="967"/>
                  </a:cubicBezTo>
                  <a:cubicBezTo>
                    <a:pt x="134" y="1134"/>
                    <a:pt x="67" y="1268"/>
                    <a:pt x="34" y="1434"/>
                  </a:cubicBezTo>
                  <a:cubicBezTo>
                    <a:pt x="1" y="1768"/>
                    <a:pt x="101" y="2168"/>
                    <a:pt x="234" y="2468"/>
                  </a:cubicBezTo>
                  <a:cubicBezTo>
                    <a:pt x="368" y="2802"/>
                    <a:pt x="601" y="3069"/>
                    <a:pt x="868" y="3236"/>
                  </a:cubicBezTo>
                  <a:cubicBezTo>
                    <a:pt x="924" y="3280"/>
                    <a:pt x="987" y="3299"/>
                    <a:pt x="1050" y="3299"/>
                  </a:cubicBezTo>
                  <a:cubicBezTo>
                    <a:pt x="1176" y="3299"/>
                    <a:pt x="1302" y="3225"/>
                    <a:pt x="1368" y="3136"/>
                  </a:cubicBezTo>
                  <a:cubicBezTo>
                    <a:pt x="1468" y="2935"/>
                    <a:pt x="1402" y="2735"/>
                    <a:pt x="1235" y="2635"/>
                  </a:cubicBezTo>
                  <a:cubicBezTo>
                    <a:pt x="1235" y="2635"/>
                    <a:pt x="1235" y="2602"/>
                    <a:pt x="1235" y="2602"/>
                  </a:cubicBezTo>
                  <a:lnTo>
                    <a:pt x="1202" y="2602"/>
                  </a:lnTo>
                  <a:lnTo>
                    <a:pt x="1135" y="2535"/>
                  </a:lnTo>
                  <a:lnTo>
                    <a:pt x="1068" y="2468"/>
                  </a:lnTo>
                  <a:cubicBezTo>
                    <a:pt x="1068" y="2468"/>
                    <a:pt x="1035" y="2435"/>
                    <a:pt x="1035" y="2435"/>
                  </a:cubicBezTo>
                  <a:cubicBezTo>
                    <a:pt x="1001" y="2368"/>
                    <a:pt x="968" y="2335"/>
                    <a:pt x="935" y="2268"/>
                  </a:cubicBezTo>
                  <a:lnTo>
                    <a:pt x="901" y="2202"/>
                  </a:lnTo>
                  <a:cubicBezTo>
                    <a:pt x="901" y="2168"/>
                    <a:pt x="901" y="2168"/>
                    <a:pt x="901" y="2168"/>
                  </a:cubicBezTo>
                  <a:lnTo>
                    <a:pt x="868" y="2168"/>
                  </a:lnTo>
                  <a:cubicBezTo>
                    <a:pt x="835" y="2035"/>
                    <a:pt x="801" y="1935"/>
                    <a:pt x="801" y="1801"/>
                  </a:cubicBezTo>
                  <a:lnTo>
                    <a:pt x="768" y="1768"/>
                  </a:lnTo>
                  <a:lnTo>
                    <a:pt x="768" y="1668"/>
                  </a:lnTo>
                  <a:cubicBezTo>
                    <a:pt x="768" y="1601"/>
                    <a:pt x="768" y="1534"/>
                    <a:pt x="768" y="1468"/>
                  </a:cubicBezTo>
                  <a:cubicBezTo>
                    <a:pt x="768" y="1168"/>
                    <a:pt x="768" y="1034"/>
                    <a:pt x="868" y="767"/>
                  </a:cubicBezTo>
                  <a:cubicBezTo>
                    <a:pt x="968" y="567"/>
                    <a:pt x="1135" y="334"/>
                    <a:pt x="1268" y="167"/>
                  </a:cubicBezTo>
                  <a:cubicBezTo>
                    <a:pt x="1302" y="100"/>
                    <a:pt x="1235" y="0"/>
                    <a:pt x="11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5651800" y="1901425"/>
              <a:ext cx="40050" cy="80100"/>
            </a:xfrm>
            <a:custGeom>
              <a:rect b="b" l="l" r="r" t="t"/>
              <a:pathLst>
                <a:path extrusionOk="0" h="3204" w="1602">
                  <a:moveTo>
                    <a:pt x="236" y="0"/>
                  </a:moveTo>
                  <a:cubicBezTo>
                    <a:pt x="200" y="0"/>
                    <a:pt x="165" y="7"/>
                    <a:pt x="134" y="22"/>
                  </a:cubicBezTo>
                  <a:cubicBezTo>
                    <a:pt x="34" y="56"/>
                    <a:pt x="1" y="123"/>
                    <a:pt x="34" y="189"/>
                  </a:cubicBezTo>
                  <a:cubicBezTo>
                    <a:pt x="34" y="323"/>
                    <a:pt x="134" y="423"/>
                    <a:pt x="201" y="489"/>
                  </a:cubicBezTo>
                  <a:cubicBezTo>
                    <a:pt x="268" y="623"/>
                    <a:pt x="368" y="690"/>
                    <a:pt x="468" y="790"/>
                  </a:cubicBezTo>
                  <a:cubicBezTo>
                    <a:pt x="601" y="990"/>
                    <a:pt x="735" y="1190"/>
                    <a:pt x="835" y="1423"/>
                  </a:cubicBezTo>
                  <a:cubicBezTo>
                    <a:pt x="1035" y="1890"/>
                    <a:pt x="1035" y="2391"/>
                    <a:pt x="968" y="2891"/>
                  </a:cubicBezTo>
                  <a:cubicBezTo>
                    <a:pt x="935" y="3025"/>
                    <a:pt x="968" y="3125"/>
                    <a:pt x="1102" y="3191"/>
                  </a:cubicBezTo>
                  <a:cubicBezTo>
                    <a:pt x="1127" y="3200"/>
                    <a:pt x="1154" y="3204"/>
                    <a:pt x="1181" y="3204"/>
                  </a:cubicBezTo>
                  <a:cubicBezTo>
                    <a:pt x="1264" y="3204"/>
                    <a:pt x="1352" y="3166"/>
                    <a:pt x="1402" y="3091"/>
                  </a:cubicBezTo>
                  <a:cubicBezTo>
                    <a:pt x="1469" y="2958"/>
                    <a:pt x="1535" y="2791"/>
                    <a:pt x="1535" y="2624"/>
                  </a:cubicBezTo>
                  <a:cubicBezTo>
                    <a:pt x="1569" y="2491"/>
                    <a:pt x="1602" y="2324"/>
                    <a:pt x="1569" y="2157"/>
                  </a:cubicBezTo>
                  <a:cubicBezTo>
                    <a:pt x="1569" y="1857"/>
                    <a:pt x="1502" y="1557"/>
                    <a:pt x="1402" y="1257"/>
                  </a:cubicBezTo>
                  <a:cubicBezTo>
                    <a:pt x="1302" y="956"/>
                    <a:pt x="1168" y="656"/>
                    <a:pt x="935" y="423"/>
                  </a:cubicBezTo>
                  <a:cubicBezTo>
                    <a:pt x="835" y="323"/>
                    <a:pt x="735" y="189"/>
                    <a:pt x="601" y="123"/>
                  </a:cubicBezTo>
                  <a:cubicBezTo>
                    <a:pt x="499" y="7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6367325" y="1886975"/>
              <a:ext cx="55050" cy="85750"/>
            </a:xfrm>
            <a:custGeom>
              <a:rect b="b" l="l" r="r" t="t"/>
              <a:pathLst>
                <a:path extrusionOk="0" h="3430" w="2202">
                  <a:moveTo>
                    <a:pt x="2068" y="0"/>
                  </a:moveTo>
                  <a:cubicBezTo>
                    <a:pt x="1735" y="0"/>
                    <a:pt x="1401" y="67"/>
                    <a:pt x="1101" y="267"/>
                  </a:cubicBezTo>
                  <a:cubicBezTo>
                    <a:pt x="801" y="500"/>
                    <a:pt x="567" y="767"/>
                    <a:pt x="401" y="1101"/>
                  </a:cubicBezTo>
                  <a:cubicBezTo>
                    <a:pt x="67" y="1768"/>
                    <a:pt x="0" y="2569"/>
                    <a:pt x="367" y="3269"/>
                  </a:cubicBezTo>
                  <a:cubicBezTo>
                    <a:pt x="424" y="3382"/>
                    <a:pt x="525" y="3430"/>
                    <a:pt x="631" y="3430"/>
                  </a:cubicBezTo>
                  <a:cubicBezTo>
                    <a:pt x="837" y="3430"/>
                    <a:pt x="1056" y="3245"/>
                    <a:pt x="968" y="3002"/>
                  </a:cubicBezTo>
                  <a:cubicBezTo>
                    <a:pt x="934" y="2935"/>
                    <a:pt x="934" y="2869"/>
                    <a:pt x="901" y="2769"/>
                  </a:cubicBezTo>
                  <a:lnTo>
                    <a:pt x="901" y="2669"/>
                  </a:lnTo>
                  <a:cubicBezTo>
                    <a:pt x="901" y="2683"/>
                    <a:pt x="900" y="2689"/>
                    <a:pt x="899" y="2689"/>
                  </a:cubicBezTo>
                  <a:cubicBezTo>
                    <a:pt x="893" y="2689"/>
                    <a:pt x="875" y="2548"/>
                    <a:pt x="869" y="2548"/>
                  </a:cubicBezTo>
                  <a:cubicBezTo>
                    <a:pt x="868" y="2548"/>
                    <a:pt x="868" y="2554"/>
                    <a:pt x="868" y="2569"/>
                  </a:cubicBezTo>
                  <a:cubicBezTo>
                    <a:pt x="868" y="2535"/>
                    <a:pt x="868" y="2535"/>
                    <a:pt x="868" y="2535"/>
                  </a:cubicBezTo>
                  <a:lnTo>
                    <a:pt x="868" y="2502"/>
                  </a:lnTo>
                  <a:lnTo>
                    <a:pt x="868" y="2402"/>
                  </a:lnTo>
                  <a:cubicBezTo>
                    <a:pt x="868" y="2335"/>
                    <a:pt x="868" y="2268"/>
                    <a:pt x="868" y="2202"/>
                  </a:cubicBezTo>
                  <a:cubicBezTo>
                    <a:pt x="868" y="2168"/>
                    <a:pt x="868" y="2135"/>
                    <a:pt x="868" y="2102"/>
                  </a:cubicBezTo>
                  <a:lnTo>
                    <a:pt x="868" y="2068"/>
                  </a:lnTo>
                  <a:cubicBezTo>
                    <a:pt x="868" y="2068"/>
                    <a:pt x="868" y="2035"/>
                    <a:pt x="868" y="2035"/>
                  </a:cubicBezTo>
                  <a:cubicBezTo>
                    <a:pt x="901" y="1968"/>
                    <a:pt x="901" y="1901"/>
                    <a:pt x="934" y="1801"/>
                  </a:cubicBezTo>
                  <a:cubicBezTo>
                    <a:pt x="968" y="1635"/>
                    <a:pt x="1001" y="1601"/>
                    <a:pt x="1068" y="1468"/>
                  </a:cubicBezTo>
                  <a:cubicBezTo>
                    <a:pt x="1168" y="1234"/>
                    <a:pt x="1335" y="934"/>
                    <a:pt x="1501" y="767"/>
                  </a:cubicBezTo>
                  <a:cubicBezTo>
                    <a:pt x="1535" y="701"/>
                    <a:pt x="1601" y="667"/>
                    <a:pt x="1635" y="600"/>
                  </a:cubicBezTo>
                  <a:cubicBezTo>
                    <a:pt x="1701" y="567"/>
                    <a:pt x="1735" y="467"/>
                    <a:pt x="1802" y="434"/>
                  </a:cubicBezTo>
                  <a:cubicBezTo>
                    <a:pt x="1868" y="300"/>
                    <a:pt x="2002" y="234"/>
                    <a:pt x="2135" y="167"/>
                  </a:cubicBezTo>
                  <a:cubicBezTo>
                    <a:pt x="2202" y="133"/>
                    <a:pt x="2168" y="0"/>
                    <a:pt x="2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8829900" y="4538025"/>
              <a:ext cx="875" cy="850"/>
            </a:xfrm>
            <a:custGeom>
              <a:rect b="b" l="l" r="r" t="t"/>
              <a:pathLst>
                <a:path extrusionOk="0" h="34" w="35">
                  <a:moveTo>
                    <a:pt x="1" y="1"/>
                  </a:moveTo>
                  <a:cubicBezTo>
                    <a:pt x="1" y="1"/>
                    <a:pt x="34" y="34"/>
                    <a:pt x="34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57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13"/>
          <p:cNvSpPr txBox="1"/>
          <p:nvPr/>
        </p:nvSpPr>
        <p:spPr>
          <a:xfrm>
            <a:off x="457200" y="2014800"/>
            <a:ext cx="2011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13"/>
          <p:cNvSpPr/>
          <p:nvPr/>
        </p:nvSpPr>
        <p:spPr>
          <a:xfrm>
            <a:off x="893375" y="1831800"/>
            <a:ext cx="914400" cy="914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" sz="4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3"/>
          <p:cNvSpPr txBox="1"/>
          <p:nvPr/>
        </p:nvSpPr>
        <p:spPr>
          <a:xfrm>
            <a:off x="1807775" y="19682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Methodology 1</a:t>
            </a: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word cloud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4"/>
          <p:cNvSpPr txBox="1"/>
          <p:nvPr>
            <p:ph type="title"/>
          </p:nvPr>
        </p:nvSpPr>
        <p:spPr>
          <a:xfrm>
            <a:off x="914450" y="184675"/>
            <a:ext cx="822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Word Cloud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4"/>
          <p:cNvSpPr txBox="1"/>
          <p:nvPr/>
        </p:nvSpPr>
        <p:spPr>
          <a:xfrm>
            <a:off x="329650" y="1386463"/>
            <a:ext cx="20631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4"/>
          <p:cNvSpPr txBox="1"/>
          <p:nvPr/>
        </p:nvSpPr>
        <p:spPr>
          <a:xfrm>
            <a:off x="639850" y="2218675"/>
            <a:ext cx="1442700" cy="106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posts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4"/>
          <p:cNvSpPr txBox="1"/>
          <p:nvPr/>
        </p:nvSpPr>
        <p:spPr>
          <a:xfrm>
            <a:off x="2629237" y="1265650"/>
            <a:ext cx="357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Chinese word Pre-Process data &amp; Tokenizing&amp;removing stopwords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4"/>
          <p:cNvSpPr txBox="1"/>
          <p:nvPr/>
        </p:nvSpPr>
        <p:spPr>
          <a:xfrm>
            <a:off x="3501175" y="2218675"/>
            <a:ext cx="1613700" cy="10863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 the post &amp; comment text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tokenize word to chinese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4"/>
          <p:cNvSpPr txBox="1"/>
          <p:nvPr/>
        </p:nvSpPr>
        <p:spPr>
          <a:xfrm>
            <a:off x="6321325" y="1142200"/>
            <a:ext cx="24021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Plotting &amp; Presenting the word cloud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4"/>
          <p:cNvSpPr txBox="1"/>
          <p:nvPr/>
        </p:nvSpPr>
        <p:spPr>
          <a:xfrm>
            <a:off x="6533500" y="2206225"/>
            <a:ext cx="1488000" cy="1086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Wordcloud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Plt plotting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1" name="Google Shape;551;p14"/>
          <p:cNvCxnSpPr>
            <a:stCxn id="546" idx="3"/>
            <a:endCxn id="548" idx="1"/>
          </p:cNvCxnSpPr>
          <p:nvPr/>
        </p:nvCxnSpPr>
        <p:spPr>
          <a:xfrm>
            <a:off x="2082550" y="2749375"/>
            <a:ext cx="1418700" cy="12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2" name="Google Shape;552;p14"/>
          <p:cNvCxnSpPr>
            <a:stCxn id="548" idx="3"/>
            <a:endCxn id="550" idx="1"/>
          </p:cNvCxnSpPr>
          <p:nvPr/>
        </p:nvCxnSpPr>
        <p:spPr>
          <a:xfrm flipH="1" rot="10800000">
            <a:off x="5114875" y="2749525"/>
            <a:ext cx="14187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53" name="Google Shape;553;p14"/>
          <p:cNvGrpSpPr/>
          <p:nvPr/>
        </p:nvGrpSpPr>
        <p:grpSpPr>
          <a:xfrm>
            <a:off x="7010805" y="1870590"/>
            <a:ext cx="533382" cy="533385"/>
            <a:chOff x="5227294" y="1272702"/>
            <a:chExt cx="914421" cy="914426"/>
          </a:xfrm>
        </p:grpSpPr>
        <p:sp>
          <p:nvSpPr>
            <p:cNvPr id="554" name="Google Shape;554;p14"/>
            <p:cNvSpPr/>
            <p:nvPr/>
          </p:nvSpPr>
          <p:spPr>
            <a:xfrm>
              <a:off x="6016300" y="1454316"/>
              <a:ext cx="107917" cy="107607"/>
            </a:xfrm>
            <a:custGeom>
              <a:rect b="b" l="l" r="r" t="t"/>
              <a:pathLst>
                <a:path extrusionOk="0" h="1390" w="1394">
                  <a:moveTo>
                    <a:pt x="703" y="0"/>
                  </a:moveTo>
                  <a:cubicBezTo>
                    <a:pt x="322" y="0"/>
                    <a:pt x="12" y="310"/>
                    <a:pt x="1" y="703"/>
                  </a:cubicBezTo>
                  <a:cubicBezTo>
                    <a:pt x="1" y="965"/>
                    <a:pt x="155" y="1191"/>
                    <a:pt x="370" y="1310"/>
                  </a:cubicBezTo>
                  <a:cubicBezTo>
                    <a:pt x="476" y="1364"/>
                    <a:pt x="588" y="1390"/>
                    <a:pt x="697" y="1390"/>
                  </a:cubicBezTo>
                  <a:cubicBezTo>
                    <a:pt x="1061" y="1390"/>
                    <a:pt x="1394" y="1106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5950885" y="1918801"/>
              <a:ext cx="106988" cy="107917"/>
            </a:xfrm>
            <a:custGeom>
              <a:rect b="b" l="l" r="r" t="t"/>
              <a:pathLst>
                <a:path extrusionOk="0" h="1394" w="1382">
                  <a:moveTo>
                    <a:pt x="691" y="1"/>
                  </a:moveTo>
                  <a:cubicBezTo>
                    <a:pt x="310" y="1"/>
                    <a:pt x="0" y="310"/>
                    <a:pt x="0" y="703"/>
                  </a:cubicBezTo>
                  <a:cubicBezTo>
                    <a:pt x="0" y="1084"/>
                    <a:pt x="310" y="1394"/>
                    <a:pt x="691" y="1394"/>
                  </a:cubicBezTo>
                  <a:cubicBezTo>
                    <a:pt x="1072" y="1394"/>
                    <a:pt x="1381" y="1084"/>
                    <a:pt x="1381" y="703"/>
                  </a:cubicBezTo>
                  <a:cubicBezTo>
                    <a:pt x="1381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5843976" y="1633065"/>
              <a:ext cx="213898" cy="214904"/>
            </a:xfrm>
            <a:custGeom>
              <a:rect b="b" l="l" r="r" t="t"/>
              <a:pathLst>
                <a:path extrusionOk="0" h="2776" w="2763">
                  <a:moveTo>
                    <a:pt x="1381" y="1"/>
                  </a:moveTo>
                  <a:cubicBezTo>
                    <a:pt x="619" y="1"/>
                    <a:pt x="0" y="620"/>
                    <a:pt x="0" y="1394"/>
                  </a:cubicBezTo>
                  <a:cubicBezTo>
                    <a:pt x="0" y="2156"/>
                    <a:pt x="619" y="2775"/>
                    <a:pt x="1381" y="2775"/>
                  </a:cubicBezTo>
                  <a:cubicBezTo>
                    <a:pt x="2143" y="2775"/>
                    <a:pt x="2762" y="2156"/>
                    <a:pt x="2762" y="1394"/>
                  </a:cubicBezTo>
                  <a:cubicBezTo>
                    <a:pt x="2762" y="620"/>
                    <a:pt x="2143" y="1"/>
                    <a:pt x="1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5703856" y="1362116"/>
              <a:ext cx="106988" cy="106988"/>
            </a:xfrm>
            <a:custGeom>
              <a:rect b="b" l="l" r="r" t="t"/>
              <a:pathLst>
                <a:path extrusionOk="0" h="1382" w="1382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82"/>
                    <a:pt x="691" y="1382"/>
                  </a:cubicBezTo>
                  <a:cubicBezTo>
                    <a:pt x="1072" y="1382"/>
                    <a:pt x="1381" y="1072"/>
                    <a:pt x="1381" y="691"/>
                  </a:cubicBezTo>
                  <a:cubicBezTo>
                    <a:pt x="1381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5667859" y="2062637"/>
              <a:ext cx="107917" cy="106988"/>
            </a:xfrm>
            <a:custGeom>
              <a:rect b="b" l="l" r="r" t="t"/>
              <a:pathLst>
                <a:path extrusionOk="0" h="1382" w="1394">
                  <a:moveTo>
                    <a:pt x="703" y="0"/>
                  </a:moveTo>
                  <a:cubicBezTo>
                    <a:pt x="311" y="0"/>
                    <a:pt x="1" y="310"/>
                    <a:pt x="1" y="691"/>
                  </a:cubicBezTo>
                  <a:cubicBezTo>
                    <a:pt x="1" y="1072"/>
                    <a:pt x="311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5418120" y="1811892"/>
              <a:ext cx="214827" cy="214827"/>
            </a:xfrm>
            <a:custGeom>
              <a:rect b="b" l="l" r="r" t="t"/>
              <a:pathLst>
                <a:path extrusionOk="0" h="2775" w="2775">
                  <a:moveTo>
                    <a:pt x="1393" y="1"/>
                  </a:moveTo>
                  <a:cubicBezTo>
                    <a:pt x="620" y="1"/>
                    <a:pt x="0" y="620"/>
                    <a:pt x="0" y="1382"/>
                  </a:cubicBezTo>
                  <a:cubicBezTo>
                    <a:pt x="0" y="2156"/>
                    <a:pt x="620" y="2775"/>
                    <a:pt x="1393" y="2775"/>
                  </a:cubicBezTo>
                  <a:cubicBezTo>
                    <a:pt x="2155" y="2775"/>
                    <a:pt x="2775" y="2156"/>
                    <a:pt x="2775" y="1382"/>
                  </a:cubicBezTo>
                  <a:cubicBezTo>
                    <a:pt x="2775" y="620"/>
                    <a:pt x="2155" y="1"/>
                    <a:pt x="1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5418120" y="1433105"/>
              <a:ext cx="214827" cy="214827"/>
            </a:xfrm>
            <a:custGeom>
              <a:rect b="b" l="l" r="r" t="t"/>
              <a:pathLst>
                <a:path extrusionOk="0" h="2775" w="2775">
                  <a:moveTo>
                    <a:pt x="1393" y="0"/>
                  </a:moveTo>
                  <a:cubicBezTo>
                    <a:pt x="620" y="0"/>
                    <a:pt x="0" y="619"/>
                    <a:pt x="0" y="1381"/>
                  </a:cubicBezTo>
                  <a:cubicBezTo>
                    <a:pt x="0" y="2155"/>
                    <a:pt x="620" y="2774"/>
                    <a:pt x="1393" y="2774"/>
                  </a:cubicBezTo>
                  <a:cubicBezTo>
                    <a:pt x="2155" y="2774"/>
                    <a:pt x="2775" y="2155"/>
                    <a:pt x="2775" y="1381"/>
                  </a:cubicBezTo>
                  <a:cubicBezTo>
                    <a:pt x="2775" y="619"/>
                    <a:pt x="2155" y="0"/>
                    <a:pt x="1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5244867" y="1611931"/>
              <a:ext cx="106988" cy="106988"/>
            </a:xfrm>
            <a:custGeom>
              <a:rect b="b" l="l" r="r" t="t"/>
              <a:pathLst>
                <a:path extrusionOk="0" h="1382" w="1382">
                  <a:moveTo>
                    <a:pt x="691" y="0"/>
                  </a:moveTo>
                  <a:cubicBezTo>
                    <a:pt x="310" y="0"/>
                    <a:pt x="0" y="310"/>
                    <a:pt x="0" y="691"/>
                  </a:cubicBezTo>
                  <a:cubicBezTo>
                    <a:pt x="0" y="1072"/>
                    <a:pt x="310" y="1381"/>
                    <a:pt x="691" y="1381"/>
                  </a:cubicBezTo>
                  <a:cubicBezTo>
                    <a:pt x="1072" y="1381"/>
                    <a:pt x="1381" y="1072"/>
                    <a:pt x="1381" y="691"/>
                  </a:cubicBezTo>
                  <a:cubicBezTo>
                    <a:pt x="1381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5244867" y="1290198"/>
              <a:ext cx="106988" cy="106988"/>
            </a:xfrm>
            <a:custGeom>
              <a:rect b="b" l="l" r="r" t="t"/>
              <a:pathLst>
                <a:path extrusionOk="0" h="1382" w="1382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82"/>
                    <a:pt x="691" y="1382"/>
                  </a:cubicBezTo>
                  <a:cubicBezTo>
                    <a:pt x="1072" y="1382"/>
                    <a:pt x="1381" y="1072"/>
                    <a:pt x="1381" y="691"/>
                  </a:cubicBezTo>
                  <a:cubicBezTo>
                    <a:pt x="1381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5244867" y="2062560"/>
              <a:ext cx="106988" cy="107065"/>
            </a:xfrm>
            <a:custGeom>
              <a:rect b="b" l="l" r="r" t="t"/>
              <a:pathLst>
                <a:path extrusionOk="0" h="1383" w="1382">
                  <a:moveTo>
                    <a:pt x="711" y="1"/>
                  </a:moveTo>
                  <a:cubicBezTo>
                    <a:pt x="704" y="1"/>
                    <a:pt x="697" y="1"/>
                    <a:pt x="691" y="1"/>
                  </a:cubicBezTo>
                  <a:cubicBezTo>
                    <a:pt x="310" y="1"/>
                    <a:pt x="0" y="311"/>
                    <a:pt x="0" y="692"/>
                  </a:cubicBezTo>
                  <a:cubicBezTo>
                    <a:pt x="0" y="1073"/>
                    <a:pt x="310" y="1382"/>
                    <a:pt x="691" y="1382"/>
                  </a:cubicBezTo>
                  <a:cubicBezTo>
                    <a:pt x="1072" y="1382"/>
                    <a:pt x="1381" y="1073"/>
                    <a:pt x="1381" y="692"/>
                  </a:cubicBezTo>
                  <a:cubicBezTo>
                    <a:pt x="1381" y="318"/>
                    <a:pt x="1083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5244867" y="1883810"/>
              <a:ext cx="71919" cy="71067"/>
            </a:xfrm>
            <a:custGeom>
              <a:rect b="b" l="l" r="r" t="t"/>
              <a:pathLst>
                <a:path extrusionOk="0" h="918" w="929">
                  <a:moveTo>
                    <a:pt x="464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15"/>
                    <a:pt x="202" y="917"/>
                    <a:pt x="464" y="917"/>
                  </a:cubicBezTo>
                  <a:cubicBezTo>
                    <a:pt x="714" y="917"/>
                    <a:pt x="929" y="715"/>
                    <a:pt x="929" y="453"/>
                  </a:cubicBezTo>
                  <a:cubicBezTo>
                    <a:pt x="929" y="203"/>
                    <a:pt x="714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5793270" y="1436743"/>
              <a:ext cx="348445" cy="607553"/>
            </a:xfrm>
            <a:custGeom>
              <a:rect b="b" l="l" r="r" t="t"/>
              <a:pathLst>
                <a:path extrusionOk="0" h="7848" w="4501">
                  <a:moveTo>
                    <a:pt x="3584" y="465"/>
                  </a:moveTo>
                  <a:cubicBezTo>
                    <a:pt x="3834" y="465"/>
                    <a:pt x="4036" y="668"/>
                    <a:pt x="4036" y="930"/>
                  </a:cubicBezTo>
                  <a:cubicBezTo>
                    <a:pt x="4036" y="1180"/>
                    <a:pt x="3834" y="1382"/>
                    <a:pt x="3584" y="1382"/>
                  </a:cubicBezTo>
                  <a:cubicBezTo>
                    <a:pt x="3322" y="1382"/>
                    <a:pt x="3120" y="1180"/>
                    <a:pt x="3120" y="930"/>
                  </a:cubicBezTo>
                  <a:cubicBezTo>
                    <a:pt x="3120" y="668"/>
                    <a:pt x="3322" y="465"/>
                    <a:pt x="3584" y="465"/>
                  </a:cubicBezTo>
                  <a:close/>
                  <a:moveTo>
                    <a:pt x="2036" y="2775"/>
                  </a:moveTo>
                  <a:cubicBezTo>
                    <a:pt x="2227" y="2775"/>
                    <a:pt x="2417" y="2823"/>
                    <a:pt x="2584" y="2906"/>
                  </a:cubicBezTo>
                  <a:cubicBezTo>
                    <a:pt x="2953" y="3108"/>
                    <a:pt x="3191" y="3501"/>
                    <a:pt x="3191" y="3930"/>
                  </a:cubicBezTo>
                  <a:cubicBezTo>
                    <a:pt x="3191" y="4561"/>
                    <a:pt x="2667" y="5085"/>
                    <a:pt x="2036" y="5085"/>
                  </a:cubicBezTo>
                  <a:cubicBezTo>
                    <a:pt x="1405" y="5085"/>
                    <a:pt x="881" y="4573"/>
                    <a:pt x="881" y="3930"/>
                  </a:cubicBezTo>
                  <a:cubicBezTo>
                    <a:pt x="881" y="3287"/>
                    <a:pt x="1393" y="2775"/>
                    <a:pt x="2036" y="2775"/>
                  </a:cubicBezTo>
                  <a:close/>
                  <a:moveTo>
                    <a:pt x="2727" y="6466"/>
                  </a:moveTo>
                  <a:cubicBezTo>
                    <a:pt x="2977" y="6466"/>
                    <a:pt x="3191" y="6668"/>
                    <a:pt x="3191" y="6930"/>
                  </a:cubicBezTo>
                  <a:cubicBezTo>
                    <a:pt x="3191" y="7180"/>
                    <a:pt x="2977" y="7383"/>
                    <a:pt x="2727" y="7383"/>
                  </a:cubicBezTo>
                  <a:cubicBezTo>
                    <a:pt x="2477" y="7383"/>
                    <a:pt x="2262" y="7180"/>
                    <a:pt x="2262" y="6930"/>
                  </a:cubicBezTo>
                  <a:cubicBezTo>
                    <a:pt x="2262" y="6668"/>
                    <a:pt x="2477" y="6466"/>
                    <a:pt x="2727" y="6466"/>
                  </a:cubicBezTo>
                  <a:close/>
                  <a:moveTo>
                    <a:pt x="3584" y="1"/>
                  </a:moveTo>
                  <a:cubicBezTo>
                    <a:pt x="3072" y="1"/>
                    <a:pt x="2655" y="418"/>
                    <a:pt x="2655" y="930"/>
                  </a:cubicBezTo>
                  <a:cubicBezTo>
                    <a:pt x="2655" y="1192"/>
                    <a:pt x="2774" y="1430"/>
                    <a:pt x="2965" y="1608"/>
                  </a:cubicBezTo>
                  <a:lnTo>
                    <a:pt x="2584" y="2406"/>
                  </a:lnTo>
                  <a:cubicBezTo>
                    <a:pt x="2405" y="2346"/>
                    <a:pt x="2227" y="2311"/>
                    <a:pt x="2036" y="2311"/>
                  </a:cubicBezTo>
                  <a:cubicBezTo>
                    <a:pt x="1143" y="2311"/>
                    <a:pt x="417" y="3037"/>
                    <a:pt x="417" y="3918"/>
                  </a:cubicBezTo>
                  <a:cubicBezTo>
                    <a:pt x="417" y="4073"/>
                    <a:pt x="441" y="4216"/>
                    <a:pt x="476" y="4359"/>
                  </a:cubicBezTo>
                  <a:lnTo>
                    <a:pt x="179" y="4490"/>
                  </a:lnTo>
                  <a:cubicBezTo>
                    <a:pt x="60" y="4525"/>
                    <a:pt x="0" y="4668"/>
                    <a:pt x="48" y="4787"/>
                  </a:cubicBezTo>
                  <a:cubicBezTo>
                    <a:pt x="75" y="4878"/>
                    <a:pt x="165" y="4935"/>
                    <a:pt x="260" y="4935"/>
                  </a:cubicBezTo>
                  <a:cubicBezTo>
                    <a:pt x="288" y="4935"/>
                    <a:pt x="318" y="4929"/>
                    <a:pt x="346" y="4918"/>
                  </a:cubicBezTo>
                  <a:lnTo>
                    <a:pt x="667" y="4787"/>
                  </a:lnTo>
                  <a:cubicBezTo>
                    <a:pt x="965" y="5252"/>
                    <a:pt x="1477" y="5537"/>
                    <a:pt x="2036" y="5537"/>
                  </a:cubicBezTo>
                  <a:lnTo>
                    <a:pt x="2167" y="5537"/>
                  </a:lnTo>
                  <a:lnTo>
                    <a:pt x="2298" y="6109"/>
                  </a:lnTo>
                  <a:cubicBezTo>
                    <a:pt x="2012" y="6264"/>
                    <a:pt x="1810" y="6573"/>
                    <a:pt x="1810" y="6918"/>
                  </a:cubicBezTo>
                  <a:cubicBezTo>
                    <a:pt x="1810" y="7430"/>
                    <a:pt x="2215" y="7847"/>
                    <a:pt x="2727" y="7847"/>
                  </a:cubicBezTo>
                  <a:cubicBezTo>
                    <a:pt x="3239" y="7847"/>
                    <a:pt x="3655" y="7430"/>
                    <a:pt x="3655" y="6918"/>
                  </a:cubicBezTo>
                  <a:cubicBezTo>
                    <a:pt x="3655" y="6418"/>
                    <a:pt x="3251" y="6014"/>
                    <a:pt x="2751" y="6002"/>
                  </a:cubicBezTo>
                  <a:lnTo>
                    <a:pt x="2620" y="5430"/>
                  </a:lnTo>
                  <a:cubicBezTo>
                    <a:pt x="3227" y="5192"/>
                    <a:pt x="3655" y="4609"/>
                    <a:pt x="3655" y="3918"/>
                  </a:cubicBezTo>
                  <a:cubicBezTo>
                    <a:pt x="3655" y="3406"/>
                    <a:pt x="3405" y="2918"/>
                    <a:pt x="2989" y="2620"/>
                  </a:cubicBezTo>
                  <a:lnTo>
                    <a:pt x="3370" y="1823"/>
                  </a:lnTo>
                  <a:cubicBezTo>
                    <a:pt x="3441" y="1834"/>
                    <a:pt x="3513" y="1846"/>
                    <a:pt x="3584" y="1846"/>
                  </a:cubicBezTo>
                  <a:cubicBezTo>
                    <a:pt x="4096" y="1846"/>
                    <a:pt x="4501" y="1430"/>
                    <a:pt x="4501" y="918"/>
                  </a:cubicBezTo>
                  <a:cubicBezTo>
                    <a:pt x="4501" y="418"/>
                    <a:pt x="4084" y="1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5227294" y="1272702"/>
              <a:ext cx="601979" cy="914426"/>
            </a:xfrm>
            <a:custGeom>
              <a:rect b="b" l="l" r="r" t="t"/>
              <a:pathLst>
                <a:path extrusionOk="0" h="11812" w="7776">
                  <a:moveTo>
                    <a:pt x="918" y="465"/>
                  </a:moveTo>
                  <a:cubicBezTo>
                    <a:pt x="1180" y="465"/>
                    <a:pt x="1382" y="667"/>
                    <a:pt x="1382" y="917"/>
                  </a:cubicBezTo>
                  <a:cubicBezTo>
                    <a:pt x="1382" y="1179"/>
                    <a:pt x="1180" y="1382"/>
                    <a:pt x="918" y="1382"/>
                  </a:cubicBezTo>
                  <a:cubicBezTo>
                    <a:pt x="668" y="1382"/>
                    <a:pt x="465" y="1179"/>
                    <a:pt x="465" y="917"/>
                  </a:cubicBezTo>
                  <a:cubicBezTo>
                    <a:pt x="465" y="667"/>
                    <a:pt x="668" y="465"/>
                    <a:pt x="918" y="465"/>
                  </a:cubicBezTo>
                  <a:close/>
                  <a:moveTo>
                    <a:pt x="6847" y="1382"/>
                  </a:moveTo>
                  <a:cubicBezTo>
                    <a:pt x="7109" y="1382"/>
                    <a:pt x="7311" y="1584"/>
                    <a:pt x="7311" y="1846"/>
                  </a:cubicBezTo>
                  <a:cubicBezTo>
                    <a:pt x="7311" y="2096"/>
                    <a:pt x="7109" y="2310"/>
                    <a:pt x="6847" y="2310"/>
                  </a:cubicBezTo>
                  <a:cubicBezTo>
                    <a:pt x="6597" y="2310"/>
                    <a:pt x="6394" y="2096"/>
                    <a:pt x="6394" y="1846"/>
                  </a:cubicBezTo>
                  <a:cubicBezTo>
                    <a:pt x="6394" y="1584"/>
                    <a:pt x="6597" y="1382"/>
                    <a:pt x="6847" y="1382"/>
                  </a:cubicBezTo>
                  <a:close/>
                  <a:moveTo>
                    <a:pt x="3847" y="2310"/>
                  </a:moveTo>
                  <a:cubicBezTo>
                    <a:pt x="4478" y="2310"/>
                    <a:pt x="5001" y="2822"/>
                    <a:pt x="5001" y="3465"/>
                  </a:cubicBezTo>
                  <a:cubicBezTo>
                    <a:pt x="5001" y="4096"/>
                    <a:pt x="4489" y="4608"/>
                    <a:pt x="3847" y="4608"/>
                  </a:cubicBezTo>
                  <a:cubicBezTo>
                    <a:pt x="3215" y="4608"/>
                    <a:pt x="2704" y="4096"/>
                    <a:pt x="2704" y="3465"/>
                  </a:cubicBezTo>
                  <a:cubicBezTo>
                    <a:pt x="2704" y="2822"/>
                    <a:pt x="3215" y="2310"/>
                    <a:pt x="3847" y="2310"/>
                  </a:cubicBezTo>
                  <a:close/>
                  <a:moveTo>
                    <a:pt x="918" y="4608"/>
                  </a:moveTo>
                  <a:cubicBezTo>
                    <a:pt x="1180" y="4608"/>
                    <a:pt x="1382" y="4823"/>
                    <a:pt x="1382" y="5073"/>
                  </a:cubicBezTo>
                  <a:cubicBezTo>
                    <a:pt x="1382" y="5335"/>
                    <a:pt x="1180" y="5537"/>
                    <a:pt x="918" y="5537"/>
                  </a:cubicBezTo>
                  <a:cubicBezTo>
                    <a:pt x="668" y="5537"/>
                    <a:pt x="465" y="5335"/>
                    <a:pt x="465" y="5073"/>
                  </a:cubicBezTo>
                  <a:cubicBezTo>
                    <a:pt x="465" y="4823"/>
                    <a:pt x="668" y="4608"/>
                    <a:pt x="918" y="4608"/>
                  </a:cubicBezTo>
                  <a:close/>
                  <a:moveTo>
                    <a:pt x="691" y="8121"/>
                  </a:moveTo>
                  <a:cubicBezTo>
                    <a:pt x="822" y="8121"/>
                    <a:pt x="918" y="8228"/>
                    <a:pt x="918" y="8347"/>
                  </a:cubicBezTo>
                  <a:cubicBezTo>
                    <a:pt x="918" y="8478"/>
                    <a:pt x="822" y="8585"/>
                    <a:pt x="691" y="8585"/>
                  </a:cubicBezTo>
                  <a:cubicBezTo>
                    <a:pt x="560" y="8585"/>
                    <a:pt x="465" y="8478"/>
                    <a:pt x="465" y="8347"/>
                  </a:cubicBezTo>
                  <a:cubicBezTo>
                    <a:pt x="465" y="8228"/>
                    <a:pt x="560" y="8121"/>
                    <a:pt x="691" y="8121"/>
                  </a:cubicBezTo>
                  <a:close/>
                  <a:moveTo>
                    <a:pt x="3858" y="7204"/>
                  </a:moveTo>
                  <a:cubicBezTo>
                    <a:pt x="4478" y="7204"/>
                    <a:pt x="5001" y="7704"/>
                    <a:pt x="5001" y="8347"/>
                  </a:cubicBezTo>
                  <a:cubicBezTo>
                    <a:pt x="5001" y="8990"/>
                    <a:pt x="4489" y="9502"/>
                    <a:pt x="3858" y="9502"/>
                  </a:cubicBezTo>
                  <a:cubicBezTo>
                    <a:pt x="3215" y="9502"/>
                    <a:pt x="2704" y="8990"/>
                    <a:pt x="2704" y="8347"/>
                  </a:cubicBezTo>
                  <a:cubicBezTo>
                    <a:pt x="2704" y="7716"/>
                    <a:pt x="3215" y="7204"/>
                    <a:pt x="3858" y="7204"/>
                  </a:cubicBezTo>
                  <a:close/>
                  <a:moveTo>
                    <a:pt x="918" y="10430"/>
                  </a:moveTo>
                  <a:cubicBezTo>
                    <a:pt x="1180" y="10430"/>
                    <a:pt x="1382" y="10633"/>
                    <a:pt x="1382" y="10895"/>
                  </a:cubicBezTo>
                  <a:cubicBezTo>
                    <a:pt x="1382" y="11145"/>
                    <a:pt x="1180" y="11347"/>
                    <a:pt x="918" y="11347"/>
                  </a:cubicBezTo>
                  <a:cubicBezTo>
                    <a:pt x="668" y="11347"/>
                    <a:pt x="465" y="11145"/>
                    <a:pt x="465" y="10895"/>
                  </a:cubicBezTo>
                  <a:cubicBezTo>
                    <a:pt x="465" y="10633"/>
                    <a:pt x="668" y="10430"/>
                    <a:pt x="918" y="10430"/>
                  </a:cubicBezTo>
                  <a:close/>
                  <a:moveTo>
                    <a:pt x="6394" y="10430"/>
                  </a:moveTo>
                  <a:cubicBezTo>
                    <a:pt x="6644" y="10430"/>
                    <a:pt x="6847" y="10633"/>
                    <a:pt x="6847" y="10895"/>
                  </a:cubicBezTo>
                  <a:cubicBezTo>
                    <a:pt x="6847" y="11145"/>
                    <a:pt x="6644" y="11347"/>
                    <a:pt x="6394" y="11347"/>
                  </a:cubicBezTo>
                  <a:cubicBezTo>
                    <a:pt x="6133" y="11347"/>
                    <a:pt x="5930" y="11145"/>
                    <a:pt x="5930" y="10895"/>
                  </a:cubicBezTo>
                  <a:cubicBezTo>
                    <a:pt x="5930" y="10764"/>
                    <a:pt x="5978" y="10645"/>
                    <a:pt x="6061" y="10561"/>
                  </a:cubicBezTo>
                  <a:cubicBezTo>
                    <a:pt x="6156" y="10478"/>
                    <a:pt x="6263" y="10430"/>
                    <a:pt x="6394" y="10430"/>
                  </a:cubicBezTo>
                  <a:close/>
                  <a:moveTo>
                    <a:pt x="918" y="1"/>
                  </a:moveTo>
                  <a:cubicBezTo>
                    <a:pt x="418" y="1"/>
                    <a:pt x="1" y="405"/>
                    <a:pt x="1" y="917"/>
                  </a:cubicBezTo>
                  <a:cubicBezTo>
                    <a:pt x="1" y="1429"/>
                    <a:pt x="418" y="1834"/>
                    <a:pt x="918" y="1834"/>
                  </a:cubicBezTo>
                  <a:cubicBezTo>
                    <a:pt x="1120" y="1834"/>
                    <a:pt x="1299" y="1775"/>
                    <a:pt x="1453" y="1667"/>
                  </a:cubicBezTo>
                  <a:lnTo>
                    <a:pt x="2489" y="2596"/>
                  </a:lnTo>
                  <a:cubicBezTo>
                    <a:pt x="2323" y="2846"/>
                    <a:pt x="2239" y="3144"/>
                    <a:pt x="2239" y="3453"/>
                  </a:cubicBezTo>
                  <a:cubicBezTo>
                    <a:pt x="2239" y="3644"/>
                    <a:pt x="2275" y="3834"/>
                    <a:pt x="2334" y="4013"/>
                  </a:cubicBezTo>
                  <a:lnTo>
                    <a:pt x="1596" y="4442"/>
                  </a:lnTo>
                  <a:cubicBezTo>
                    <a:pt x="1418" y="4251"/>
                    <a:pt x="1180" y="4144"/>
                    <a:pt x="918" y="4144"/>
                  </a:cubicBezTo>
                  <a:cubicBezTo>
                    <a:pt x="406" y="4144"/>
                    <a:pt x="1" y="4561"/>
                    <a:pt x="1" y="5073"/>
                  </a:cubicBezTo>
                  <a:cubicBezTo>
                    <a:pt x="1" y="5585"/>
                    <a:pt x="406" y="5989"/>
                    <a:pt x="918" y="5989"/>
                  </a:cubicBezTo>
                  <a:cubicBezTo>
                    <a:pt x="1430" y="5989"/>
                    <a:pt x="1846" y="5585"/>
                    <a:pt x="1846" y="5073"/>
                  </a:cubicBezTo>
                  <a:cubicBezTo>
                    <a:pt x="1846" y="4989"/>
                    <a:pt x="1834" y="4918"/>
                    <a:pt x="1811" y="4846"/>
                  </a:cubicBezTo>
                  <a:lnTo>
                    <a:pt x="2561" y="4418"/>
                  </a:lnTo>
                  <a:cubicBezTo>
                    <a:pt x="2811" y="4763"/>
                    <a:pt x="3192" y="4989"/>
                    <a:pt x="3620" y="5049"/>
                  </a:cubicBezTo>
                  <a:lnTo>
                    <a:pt x="3620" y="6751"/>
                  </a:lnTo>
                  <a:cubicBezTo>
                    <a:pt x="2918" y="6847"/>
                    <a:pt x="2358" y="7406"/>
                    <a:pt x="2251" y="8121"/>
                  </a:cubicBezTo>
                  <a:lnTo>
                    <a:pt x="1346" y="8121"/>
                  </a:lnTo>
                  <a:cubicBezTo>
                    <a:pt x="1251" y="7847"/>
                    <a:pt x="989" y="7656"/>
                    <a:pt x="691" y="7656"/>
                  </a:cubicBezTo>
                  <a:cubicBezTo>
                    <a:pt x="310" y="7656"/>
                    <a:pt x="1" y="7966"/>
                    <a:pt x="1" y="8347"/>
                  </a:cubicBezTo>
                  <a:cubicBezTo>
                    <a:pt x="1" y="8728"/>
                    <a:pt x="310" y="9037"/>
                    <a:pt x="691" y="9037"/>
                  </a:cubicBezTo>
                  <a:cubicBezTo>
                    <a:pt x="989" y="9037"/>
                    <a:pt x="1251" y="8847"/>
                    <a:pt x="1346" y="8573"/>
                  </a:cubicBezTo>
                  <a:lnTo>
                    <a:pt x="2251" y="8573"/>
                  </a:lnTo>
                  <a:cubicBezTo>
                    <a:pt x="2287" y="8799"/>
                    <a:pt x="2370" y="9014"/>
                    <a:pt x="2489" y="9204"/>
                  </a:cubicBezTo>
                  <a:lnTo>
                    <a:pt x="1453" y="10133"/>
                  </a:lnTo>
                  <a:cubicBezTo>
                    <a:pt x="1299" y="10026"/>
                    <a:pt x="1120" y="9966"/>
                    <a:pt x="918" y="9966"/>
                  </a:cubicBezTo>
                  <a:cubicBezTo>
                    <a:pt x="418" y="9966"/>
                    <a:pt x="1" y="10371"/>
                    <a:pt x="1" y="10883"/>
                  </a:cubicBezTo>
                  <a:cubicBezTo>
                    <a:pt x="1" y="11395"/>
                    <a:pt x="418" y="11812"/>
                    <a:pt x="918" y="11812"/>
                  </a:cubicBezTo>
                  <a:cubicBezTo>
                    <a:pt x="1430" y="11812"/>
                    <a:pt x="1846" y="11395"/>
                    <a:pt x="1846" y="10883"/>
                  </a:cubicBezTo>
                  <a:cubicBezTo>
                    <a:pt x="1846" y="10740"/>
                    <a:pt x="1811" y="10597"/>
                    <a:pt x="1751" y="10478"/>
                  </a:cubicBezTo>
                  <a:lnTo>
                    <a:pt x="2787" y="9561"/>
                  </a:lnTo>
                  <a:cubicBezTo>
                    <a:pt x="3073" y="9811"/>
                    <a:pt x="3454" y="9954"/>
                    <a:pt x="3847" y="9954"/>
                  </a:cubicBezTo>
                  <a:cubicBezTo>
                    <a:pt x="4204" y="9954"/>
                    <a:pt x="4537" y="9847"/>
                    <a:pt x="4823" y="9633"/>
                  </a:cubicBezTo>
                  <a:lnTo>
                    <a:pt x="5597" y="10419"/>
                  </a:lnTo>
                  <a:cubicBezTo>
                    <a:pt x="5513" y="10550"/>
                    <a:pt x="5466" y="10716"/>
                    <a:pt x="5466" y="10883"/>
                  </a:cubicBezTo>
                  <a:cubicBezTo>
                    <a:pt x="5466" y="11395"/>
                    <a:pt x="5882" y="11800"/>
                    <a:pt x="6394" y="11800"/>
                  </a:cubicBezTo>
                  <a:cubicBezTo>
                    <a:pt x="6895" y="11800"/>
                    <a:pt x="7311" y="11395"/>
                    <a:pt x="7311" y="10883"/>
                  </a:cubicBezTo>
                  <a:cubicBezTo>
                    <a:pt x="7311" y="10371"/>
                    <a:pt x="6895" y="9954"/>
                    <a:pt x="6394" y="9954"/>
                  </a:cubicBezTo>
                  <a:cubicBezTo>
                    <a:pt x="6216" y="9954"/>
                    <a:pt x="6061" y="10002"/>
                    <a:pt x="5918" y="10085"/>
                  </a:cubicBezTo>
                  <a:lnTo>
                    <a:pt x="5144" y="9311"/>
                  </a:lnTo>
                  <a:cubicBezTo>
                    <a:pt x="5359" y="9037"/>
                    <a:pt x="5466" y="8692"/>
                    <a:pt x="5466" y="8347"/>
                  </a:cubicBezTo>
                  <a:cubicBezTo>
                    <a:pt x="5466" y="8192"/>
                    <a:pt x="5442" y="8049"/>
                    <a:pt x="5406" y="7906"/>
                  </a:cubicBezTo>
                  <a:lnTo>
                    <a:pt x="5716" y="7787"/>
                  </a:lnTo>
                  <a:cubicBezTo>
                    <a:pt x="5835" y="7740"/>
                    <a:pt x="5894" y="7609"/>
                    <a:pt x="5847" y="7490"/>
                  </a:cubicBezTo>
                  <a:cubicBezTo>
                    <a:pt x="5810" y="7398"/>
                    <a:pt x="5725" y="7342"/>
                    <a:pt x="5634" y="7342"/>
                  </a:cubicBezTo>
                  <a:cubicBezTo>
                    <a:pt x="5606" y="7342"/>
                    <a:pt x="5577" y="7347"/>
                    <a:pt x="5549" y="7359"/>
                  </a:cubicBezTo>
                  <a:lnTo>
                    <a:pt x="5216" y="7478"/>
                  </a:lnTo>
                  <a:cubicBezTo>
                    <a:pt x="4966" y="7085"/>
                    <a:pt x="4549" y="6811"/>
                    <a:pt x="4085" y="6751"/>
                  </a:cubicBezTo>
                  <a:lnTo>
                    <a:pt x="4085" y="5049"/>
                  </a:lnTo>
                  <a:cubicBezTo>
                    <a:pt x="4859" y="4942"/>
                    <a:pt x="5466" y="4263"/>
                    <a:pt x="5466" y="3453"/>
                  </a:cubicBezTo>
                  <a:cubicBezTo>
                    <a:pt x="5466" y="3263"/>
                    <a:pt x="5430" y="3072"/>
                    <a:pt x="5371" y="2894"/>
                  </a:cubicBezTo>
                  <a:lnTo>
                    <a:pt x="6168" y="2465"/>
                  </a:lnTo>
                  <a:cubicBezTo>
                    <a:pt x="6347" y="2644"/>
                    <a:pt x="6585" y="2763"/>
                    <a:pt x="6847" y="2763"/>
                  </a:cubicBezTo>
                  <a:cubicBezTo>
                    <a:pt x="7359" y="2763"/>
                    <a:pt x="7776" y="2358"/>
                    <a:pt x="7776" y="1846"/>
                  </a:cubicBezTo>
                  <a:cubicBezTo>
                    <a:pt x="7776" y="1334"/>
                    <a:pt x="7359" y="917"/>
                    <a:pt x="6847" y="917"/>
                  </a:cubicBezTo>
                  <a:cubicBezTo>
                    <a:pt x="6347" y="917"/>
                    <a:pt x="5930" y="1334"/>
                    <a:pt x="5930" y="1846"/>
                  </a:cubicBezTo>
                  <a:cubicBezTo>
                    <a:pt x="5930" y="1918"/>
                    <a:pt x="5942" y="1989"/>
                    <a:pt x="5954" y="2060"/>
                  </a:cubicBezTo>
                  <a:lnTo>
                    <a:pt x="5156" y="2501"/>
                  </a:lnTo>
                  <a:cubicBezTo>
                    <a:pt x="4847" y="2084"/>
                    <a:pt x="4370" y="1846"/>
                    <a:pt x="3847" y="1846"/>
                  </a:cubicBezTo>
                  <a:cubicBezTo>
                    <a:pt x="3454" y="1846"/>
                    <a:pt x="3073" y="1989"/>
                    <a:pt x="2787" y="2239"/>
                  </a:cubicBezTo>
                  <a:lnTo>
                    <a:pt x="1751" y="1322"/>
                  </a:lnTo>
                  <a:cubicBezTo>
                    <a:pt x="1811" y="1203"/>
                    <a:pt x="1846" y="1060"/>
                    <a:pt x="1846" y="917"/>
                  </a:cubicBezTo>
                  <a:cubicBezTo>
                    <a:pt x="1846" y="405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5471536" y="1486520"/>
              <a:ext cx="71996" cy="71996"/>
            </a:xfrm>
            <a:custGeom>
              <a:rect b="b" l="l" r="r" t="t"/>
              <a:pathLst>
                <a:path extrusionOk="0" h="930" w="930">
                  <a:moveTo>
                    <a:pt x="692" y="1"/>
                  </a:moveTo>
                  <a:cubicBezTo>
                    <a:pt x="311" y="1"/>
                    <a:pt x="1" y="310"/>
                    <a:pt x="1" y="691"/>
                  </a:cubicBezTo>
                  <a:cubicBezTo>
                    <a:pt x="1" y="822"/>
                    <a:pt x="108" y="930"/>
                    <a:pt x="239" y="930"/>
                  </a:cubicBezTo>
                  <a:cubicBezTo>
                    <a:pt x="358" y="930"/>
                    <a:pt x="465" y="822"/>
                    <a:pt x="465" y="691"/>
                  </a:cubicBezTo>
                  <a:cubicBezTo>
                    <a:pt x="465" y="572"/>
                    <a:pt x="572" y="465"/>
                    <a:pt x="692" y="465"/>
                  </a:cubicBezTo>
                  <a:cubicBezTo>
                    <a:pt x="822" y="465"/>
                    <a:pt x="930" y="358"/>
                    <a:pt x="930" y="239"/>
                  </a:cubicBezTo>
                  <a:cubicBezTo>
                    <a:pt x="930" y="108"/>
                    <a:pt x="822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5471536" y="1865386"/>
              <a:ext cx="71996" cy="71996"/>
            </a:xfrm>
            <a:custGeom>
              <a:rect b="b" l="l" r="r" t="t"/>
              <a:pathLst>
                <a:path extrusionOk="0" h="930" w="930">
                  <a:moveTo>
                    <a:pt x="692" y="0"/>
                  </a:moveTo>
                  <a:cubicBezTo>
                    <a:pt x="311" y="0"/>
                    <a:pt x="1" y="310"/>
                    <a:pt x="1" y="691"/>
                  </a:cubicBezTo>
                  <a:cubicBezTo>
                    <a:pt x="1" y="822"/>
                    <a:pt x="108" y="929"/>
                    <a:pt x="239" y="929"/>
                  </a:cubicBezTo>
                  <a:cubicBezTo>
                    <a:pt x="358" y="929"/>
                    <a:pt x="465" y="822"/>
                    <a:pt x="465" y="691"/>
                  </a:cubicBezTo>
                  <a:cubicBezTo>
                    <a:pt x="465" y="572"/>
                    <a:pt x="572" y="465"/>
                    <a:pt x="692" y="465"/>
                  </a:cubicBezTo>
                  <a:cubicBezTo>
                    <a:pt x="822" y="465"/>
                    <a:pt x="930" y="358"/>
                    <a:pt x="930" y="238"/>
                  </a:cubicBezTo>
                  <a:cubicBezTo>
                    <a:pt x="930" y="107"/>
                    <a:pt x="822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5720423" y="1811892"/>
              <a:ext cx="35998" cy="36075"/>
            </a:xfrm>
            <a:custGeom>
              <a:rect b="b" l="l" r="r" t="t"/>
              <a:pathLst>
                <a:path extrusionOk="0" h="466" w="465">
                  <a:moveTo>
                    <a:pt x="227" y="1"/>
                  </a:moveTo>
                  <a:cubicBezTo>
                    <a:pt x="96" y="1"/>
                    <a:pt x="1" y="108"/>
                    <a:pt x="1" y="239"/>
                  </a:cubicBezTo>
                  <a:cubicBezTo>
                    <a:pt x="1" y="358"/>
                    <a:pt x="96" y="465"/>
                    <a:pt x="227" y="465"/>
                  </a:cubicBezTo>
                  <a:cubicBezTo>
                    <a:pt x="358" y="465"/>
                    <a:pt x="465" y="358"/>
                    <a:pt x="465" y="239"/>
                  </a:cubicBezTo>
                  <a:cubicBezTo>
                    <a:pt x="465" y="108"/>
                    <a:pt x="358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5897392" y="1686559"/>
              <a:ext cx="71067" cy="71996"/>
            </a:xfrm>
            <a:custGeom>
              <a:rect b="b" l="l" r="r" t="t"/>
              <a:pathLst>
                <a:path extrusionOk="0" h="930" w="918">
                  <a:moveTo>
                    <a:pt x="691" y="1"/>
                  </a:moveTo>
                  <a:cubicBezTo>
                    <a:pt x="310" y="1"/>
                    <a:pt x="1" y="322"/>
                    <a:pt x="1" y="703"/>
                  </a:cubicBezTo>
                  <a:cubicBezTo>
                    <a:pt x="1" y="822"/>
                    <a:pt x="96" y="929"/>
                    <a:pt x="227" y="929"/>
                  </a:cubicBezTo>
                  <a:cubicBezTo>
                    <a:pt x="358" y="929"/>
                    <a:pt x="453" y="822"/>
                    <a:pt x="453" y="703"/>
                  </a:cubicBezTo>
                  <a:cubicBezTo>
                    <a:pt x="453" y="572"/>
                    <a:pt x="560" y="465"/>
                    <a:pt x="691" y="465"/>
                  </a:cubicBezTo>
                  <a:cubicBezTo>
                    <a:pt x="810" y="465"/>
                    <a:pt x="917" y="370"/>
                    <a:pt x="917" y="239"/>
                  </a:cubicBezTo>
                  <a:cubicBezTo>
                    <a:pt x="917" y="108"/>
                    <a:pt x="82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1" name="Google Shape;571;p14"/>
          <p:cNvGrpSpPr/>
          <p:nvPr/>
        </p:nvGrpSpPr>
        <p:grpSpPr>
          <a:xfrm>
            <a:off x="4134940" y="1894440"/>
            <a:ext cx="560081" cy="533363"/>
            <a:chOff x="2986546" y="1266184"/>
            <a:chExt cx="945922" cy="914388"/>
          </a:xfrm>
        </p:grpSpPr>
        <p:sp>
          <p:nvSpPr>
            <p:cNvPr id="572" name="Google Shape;572;p14"/>
            <p:cNvSpPr/>
            <p:nvPr/>
          </p:nvSpPr>
          <p:spPr>
            <a:xfrm>
              <a:off x="3276707" y="1745201"/>
              <a:ext cx="152563" cy="153043"/>
            </a:xfrm>
            <a:custGeom>
              <a:rect b="b" l="l" r="r" t="t"/>
              <a:pathLst>
                <a:path extrusionOk="0" h="1978" w="1978">
                  <a:moveTo>
                    <a:pt x="1322" y="1"/>
                  </a:moveTo>
                  <a:lnTo>
                    <a:pt x="1" y="1322"/>
                  </a:lnTo>
                  <a:lnTo>
                    <a:pt x="656" y="1977"/>
                  </a:lnTo>
                  <a:lnTo>
                    <a:pt x="1977" y="656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3291439" y="1283902"/>
              <a:ext cx="625447" cy="571705"/>
            </a:xfrm>
            <a:custGeom>
              <a:rect b="b" l="l" r="r" t="t"/>
              <a:pathLst>
                <a:path extrusionOk="0" h="7389" w="8109">
                  <a:moveTo>
                    <a:pt x="4054" y="1"/>
                  </a:moveTo>
                  <a:cubicBezTo>
                    <a:pt x="3108" y="1"/>
                    <a:pt x="2161" y="361"/>
                    <a:pt x="1441" y="1081"/>
                  </a:cubicBezTo>
                  <a:cubicBezTo>
                    <a:pt x="0" y="2534"/>
                    <a:pt x="0" y="4867"/>
                    <a:pt x="1441" y="6308"/>
                  </a:cubicBezTo>
                  <a:cubicBezTo>
                    <a:pt x="2161" y="7028"/>
                    <a:pt x="3105" y="7389"/>
                    <a:pt x="4050" y="7389"/>
                  </a:cubicBezTo>
                  <a:cubicBezTo>
                    <a:pt x="4995" y="7389"/>
                    <a:pt x="5942" y="7028"/>
                    <a:pt x="6668" y="6308"/>
                  </a:cubicBezTo>
                  <a:cubicBezTo>
                    <a:pt x="8108" y="4867"/>
                    <a:pt x="8108" y="2522"/>
                    <a:pt x="6668" y="1081"/>
                  </a:cubicBezTo>
                  <a:cubicBezTo>
                    <a:pt x="5947" y="361"/>
                    <a:pt x="5001" y="1"/>
                    <a:pt x="4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3369494" y="1355317"/>
              <a:ext cx="469336" cy="428876"/>
            </a:xfrm>
            <a:custGeom>
              <a:rect b="b" l="l" r="r" t="t"/>
              <a:pathLst>
                <a:path extrusionOk="0" h="5543" w="6085">
                  <a:moveTo>
                    <a:pt x="3042" y="0"/>
                  </a:moveTo>
                  <a:cubicBezTo>
                    <a:pt x="2334" y="0"/>
                    <a:pt x="1626" y="271"/>
                    <a:pt x="1084" y="813"/>
                  </a:cubicBezTo>
                  <a:cubicBezTo>
                    <a:pt x="0" y="1897"/>
                    <a:pt x="0" y="3647"/>
                    <a:pt x="1084" y="4730"/>
                  </a:cubicBezTo>
                  <a:cubicBezTo>
                    <a:pt x="1626" y="5272"/>
                    <a:pt x="2334" y="5543"/>
                    <a:pt x="3042" y="5543"/>
                  </a:cubicBezTo>
                  <a:cubicBezTo>
                    <a:pt x="3751" y="5543"/>
                    <a:pt x="4459" y="5272"/>
                    <a:pt x="5001" y="4730"/>
                  </a:cubicBezTo>
                  <a:cubicBezTo>
                    <a:pt x="6084" y="3647"/>
                    <a:pt x="6084" y="1897"/>
                    <a:pt x="5001" y="813"/>
                  </a:cubicBezTo>
                  <a:cubicBezTo>
                    <a:pt x="4459" y="271"/>
                    <a:pt x="3751" y="0"/>
                    <a:pt x="3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3532931" y="1498303"/>
              <a:ext cx="142459" cy="142907"/>
            </a:xfrm>
            <a:custGeom>
              <a:rect b="b" l="l" r="r" t="t"/>
              <a:pathLst>
                <a:path extrusionOk="0" h="1847" w="1847">
                  <a:moveTo>
                    <a:pt x="917" y="1"/>
                  </a:moveTo>
                  <a:cubicBezTo>
                    <a:pt x="417" y="1"/>
                    <a:pt x="1" y="418"/>
                    <a:pt x="1" y="918"/>
                  </a:cubicBezTo>
                  <a:cubicBezTo>
                    <a:pt x="1" y="1430"/>
                    <a:pt x="417" y="1846"/>
                    <a:pt x="917" y="1846"/>
                  </a:cubicBezTo>
                  <a:cubicBezTo>
                    <a:pt x="1429" y="1846"/>
                    <a:pt x="1846" y="1430"/>
                    <a:pt x="1846" y="918"/>
                  </a:cubicBezTo>
                  <a:cubicBezTo>
                    <a:pt x="1846" y="418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3005828" y="1822574"/>
              <a:ext cx="346314" cy="340284"/>
            </a:xfrm>
            <a:custGeom>
              <a:rect b="b" l="l" r="r" t="t"/>
              <a:pathLst>
                <a:path extrusionOk="0" h="4398" w="4490">
                  <a:moveTo>
                    <a:pt x="3191" y="1"/>
                  </a:moveTo>
                  <a:lnTo>
                    <a:pt x="370" y="2823"/>
                  </a:lnTo>
                  <a:cubicBezTo>
                    <a:pt x="0" y="3180"/>
                    <a:pt x="0" y="3763"/>
                    <a:pt x="370" y="4120"/>
                  </a:cubicBezTo>
                  <a:cubicBezTo>
                    <a:pt x="548" y="4305"/>
                    <a:pt x="783" y="4397"/>
                    <a:pt x="1018" y="4397"/>
                  </a:cubicBezTo>
                  <a:cubicBezTo>
                    <a:pt x="1254" y="4397"/>
                    <a:pt x="1489" y="4305"/>
                    <a:pt x="1667" y="4120"/>
                  </a:cubicBezTo>
                  <a:lnTo>
                    <a:pt x="4489" y="1299"/>
                  </a:lnTo>
                  <a:cubicBezTo>
                    <a:pt x="4084" y="894"/>
                    <a:pt x="3572" y="382"/>
                    <a:pt x="3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2986546" y="1266184"/>
              <a:ext cx="945922" cy="914388"/>
            </a:xfrm>
            <a:custGeom>
              <a:rect b="b" l="l" r="r" t="t"/>
              <a:pathLst>
                <a:path extrusionOk="0" h="11818" w="12264">
                  <a:moveTo>
                    <a:pt x="5072" y="6525"/>
                  </a:moveTo>
                  <a:cubicBezTo>
                    <a:pt x="5120" y="6585"/>
                    <a:pt x="5180" y="6644"/>
                    <a:pt x="5227" y="6704"/>
                  </a:cubicBezTo>
                  <a:cubicBezTo>
                    <a:pt x="5287" y="6751"/>
                    <a:pt x="5346" y="6811"/>
                    <a:pt x="5394" y="6859"/>
                  </a:cubicBezTo>
                  <a:lnTo>
                    <a:pt x="4418" y="7835"/>
                  </a:lnTo>
                  <a:lnTo>
                    <a:pt x="4084" y="7513"/>
                  </a:lnTo>
                  <a:lnTo>
                    <a:pt x="5072" y="6525"/>
                  </a:lnTo>
                  <a:close/>
                  <a:moveTo>
                    <a:pt x="3441" y="7513"/>
                  </a:moveTo>
                  <a:lnTo>
                    <a:pt x="4418" y="8490"/>
                  </a:lnTo>
                  <a:lnTo>
                    <a:pt x="1763" y="11157"/>
                  </a:lnTo>
                  <a:cubicBezTo>
                    <a:pt x="1626" y="11288"/>
                    <a:pt x="1447" y="11353"/>
                    <a:pt x="1268" y="11353"/>
                  </a:cubicBezTo>
                  <a:cubicBezTo>
                    <a:pt x="1090" y="11353"/>
                    <a:pt x="911" y="11288"/>
                    <a:pt x="774" y="11157"/>
                  </a:cubicBezTo>
                  <a:cubicBezTo>
                    <a:pt x="512" y="10883"/>
                    <a:pt x="512" y="10442"/>
                    <a:pt x="774" y="10168"/>
                  </a:cubicBezTo>
                  <a:lnTo>
                    <a:pt x="3441" y="7513"/>
                  </a:lnTo>
                  <a:close/>
                  <a:moveTo>
                    <a:pt x="8006" y="1"/>
                  </a:moveTo>
                  <a:cubicBezTo>
                    <a:pt x="7001" y="1"/>
                    <a:pt x="5995" y="382"/>
                    <a:pt x="5227" y="1144"/>
                  </a:cubicBezTo>
                  <a:cubicBezTo>
                    <a:pt x="3882" y="2501"/>
                    <a:pt x="3703" y="4620"/>
                    <a:pt x="4787" y="6168"/>
                  </a:cubicBezTo>
                  <a:lnTo>
                    <a:pt x="3763" y="7180"/>
                  </a:lnTo>
                  <a:lnTo>
                    <a:pt x="3596" y="7025"/>
                  </a:lnTo>
                  <a:cubicBezTo>
                    <a:pt x="3554" y="6978"/>
                    <a:pt x="3495" y="6954"/>
                    <a:pt x="3435" y="6954"/>
                  </a:cubicBezTo>
                  <a:cubicBezTo>
                    <a:pt x="3376" y="6954"/>
                    <a:pt x="3316" y="6978"/>
                    <a:pt x="3275" y="7025"/>
                  </a:cubicBezTo>
                  <a:lnTo>
                    <a:pt x="453" y="9847"/>
                  </a:lnTo>
                  <a:cubicBezTo>
                    <a:pt x="0" y="10299"/>
                    <a:pt x="0" y="11026"/>
                    <a:pt x="453" y="11478"/>
                  </a:cubicBezTo>
                  <a:cubicBezTo>
                    <a:pt x="679" y="11704"/>
                    <a:pt x="974" y="11817"/>
                    <a:pt x="1268" y="11817"/>
                  </a:cubicBezTo>
                  <a:cubicBezTo>
                    <a:pt x="1563" y="11817"/>
                    <a:pt x="1858" y="11704"/>
                    <a:pt x="2084" y="11478"/>
                  </a:cubicBezTo>
                  <a:lnTo>
                    <a:pt x="4906" y="8656"/>
                  </a:lnTo>
                  <a:cubicBezTo>
                    <a:pt x="5001" y="8561"/>
                    <a:pt x="5001" y="8418"/>
                    <a:pt x="4906" y="8335"/>
                  </a:cubicBezTo>
                  <a:lnTo>
                    <a:pt x="4739" y="8168"/>
                  </a:lnTo>
                  <a:lnTo>
                    <a:pt x="5763" y="7144"/>
                  </a:lnTo>
                  <a:cubicBezTo>
                    <a:pt x="6423" y="7608"/>
                    <a:pt x="7209" y="7847"/>
                    <a:pt x="8001" y="7847"/>
                  </a:cubicBezTo>
                  <a:cubicBezTo>
                    <a:pt x="8651" y="7847"/>
                    <a:pt x="9304" y="7686"/>
                    <a:pt x="9895" y="7359"/>
                  </a:cubicBezTo>
                  <a:cubicBezTo>
                    <a:pt x="10014" y="7299"/>
                    <a:pt x="10049" y="7156"/>
                    <a:pt x="9990" y="7049"/>
                  </a:cubicBezTo>
                  <a:cubicBezTo>
                    <a:pt x="9949" y="6968"/>
                    <a:pt x="9870" y="6926"/>
                    <a:pt x="9790" y="6926"/>
                  </a:cubicBezTo>
                  <a:cubicBezTo>
                    <a:pt x="9752" y="6926"/>
                    <a:pt x="9714" y="6935"/>
                    <a:pt x="9680" y="6954"/>
                  </a:cubicBezTo>
                  <a:cubicBezTo>
                    <a:pt x="9151" y="7246"/>
                    <a:pt x="8574" y="7388"/>
                    <a:pt x="8002" y="7388"/>
                  </a:cubicBezTo>
                  <a:cubicBezTo>
                    <a:pt x="7105" y="7388"/>
                    <a:pt x="6222" y="7039"/>
                    <a:pt x="5561" y="6370"/>
                  </a:cubicBezTo>
                  <a:cubicBezTo>
                    <a:pt x="4191" y="5001"/>
                    <a:pt x="4215" y="2810"/>
                    <a:pt x="5561" y="1477"/>
                  </a:cubicBezTo>
                  <a:cubicBezTo>
                    <a:pt x="6233" y="798"/>
                    <a:pt x="7120" y="459"/>
                    <a:pt x="8007" y="459"/>
                  </a:cubicBezTo>
                  <a:cubicBezTo>
                    <a:pt x="8894" y="459"/>
                    <a:pt x="9781" y="798"/>
                    <a:pt x="10454" y="1477"/>
                  </a:cubicBezTo>
                  <a:cubicBezTo>
                    <a:pt x="11538" y="2560"/>
                    <a:pt x="11776" y="4251"/>
                    <a:pt x="11038" y="5596"/>
                  </a:cubicBezTo>
                  <a:cubicBezTo>
                    <a:pt x="10978" y="5704"/>
                    <a:pt x="11014" y="5847"/>
                    <a:pt x="11133" y="5906"/>
                  </a:cubicBezTo>
                  <a:cubicBezTo>
                    <a:pt x="11167" y="5925"/>
                    <a:pt x="11205" y="5934"/>
                    <a:pt x="11242" y="5934"/>
                  </a:cubicBezTo>
                  <a:cubicBezTo>
                    <a:pt x="11323" y="5934"/>
                    <a:pt x="11402" y="5892"/>
                    <a:pt x="11442" y="5811"/>
                  </a:cubicBezTo>
                  <a:cubicBezTo>
                    <a:pt x="12264" y="4334"/>
                    <a:pt x="12050" y="2418"/>
                    <a:pt x="10776" y="1144"/>
                  </a:cubicBezTo>
                  <a:cubicBezTo>
                    <a:pt x="10014" y="382"/>
                    <a:pt x="9010" y="1"/>
                    <a:pt x="8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3350211" y="1337599"/>
              <a:ext cx="507901" cy="464390"/>
            </a:xfrm>
            <a:custGeom>
              <a:rect b="b" l="l" r="r" t="t"/>
              <a:pathLst>
                <a:path extrusionOk="0" h="6002" w="6585">
                  <a:moveTo>
                    <a:pt x="3292" y="459"/>
                  </a:moveTo>
                  <a:cubicBezTo>
                    <a:pt x="3941" y="459"/>
                    <a:pt x="4590" y="709"/>
                    <a:pt x="5084" y="1209"/>
                  </a:cubicBezTo>
                  <a:cubicBezTo>
                    <a:pt x="6084" y="2197"/>
                    <a:pt x="6084" y="3804"/>
                    <a:pt x="5084" y="4793"/>
                  </a:cubicBezTo>
                  <a:cubicBezTo>
                    <a:pt x="4590" y="5293"/>
                    <a:pt x="3941" y="5543"/>
                    <a:pt x="3292" y="5543"/>
                  </a:cubicBezTo>
                  <a:cubicBezTo>
                    <a:pt x="2643" y="5543"/>
                    <a:pt x="1995" y="5293"/>
                    <a:pt x="1500" y="4793"/>
                  </a:cubicBezTo>
                  <a:cubicBezTo>
                    <a:pt x="500" y="3804"/>
                    <a:pt x="500" y="2197"/>
                    <a:pt x="1500" y="1209"/>
                  </a:cubicBezTo>
                  <a:cubicBezTo>
                    <a:pt x="1995" y="709"/>
                    <a:pt x="2643" y="459"/>
                    <a:pt x="3292" y="459"/>
                  </a:cubicBezTo>
                  <a:close/>
                  <a:moveTo>
                    <a:pt x="3292" y="0"/>
                  </a:moveTo>
                  <a:cubicBezTo>
                    <a:pt x="2524" y="0"/>
                    <a:pt x="1756" y="292"/>
                    <a:pt x="1167" y="875"/>
                  </a:cubicBezTo>
                  <a:cubicBezTo>
                    <a:pt x="0" y="2054"/>
                    <a:pt x="0" y="3947"/>
                    <a:pt x="1167" y="5126"/>
                  </a:cubicBezTo>
                  <a:cubicBezTo>
                    <a:pt x="1756" y="5709"/>
                    <a:pt x="2524" y="6001"/>
                    <a:pt x="3292" y="6001"/>
                  </a:cubicBezTo>
                  <a:cubicBezTo>
                    <a:pt x="4060" y="6001"/>
                    <a:pt x="4828" y="5709"/>
                    <a:pt x="5418" y="5126"/>
                  </a:cubicBezTo>
                  <a:cubicBezTo>
                    <a:pt x="6584" y="3947"/>
                    <a:pt x="6584" y="2054"/>
                    <a:pt x="5418" y="875"/>
                  </a:cubicBezTo>
                  <a:cubicBezTo>
                    <a:pt x="4828" y="292"/>
                    <a:pt x="4060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3442921" y="1409014"/>
              <a:ext cx="322403" cy="321560"/>
            </a:xfrm>
            <a:custGeom>
              <a:rect b="b" l="l" r="r" t="t"/>
              <a:pathLst>
                <a:path extrusionOk="0" h="4156" w="4180">
                  <a:moveTo>
                    <a:pt x="2084" y="1381"/>
                  </a:moveTo>
                  <a:cubicBezTo>
                    <a:pt x="2465" y="1381"/>
                    <a:pt x="2787" y="1691"/>
                    <a:pt x="2787" y="2084"/>
                  </a:cubicBezTo>
                  <a:cubicBezTo>
                    <a:pt x="2787" y="2465"/>
                    <a:pt x="2465" y="2774"/>
                    <a:pt x="2084" y="2774"/>
                  </a:cubicBezTo>
                  <a:cubicBezTo>
                    <a:pt x="1715" y="2774"/>
                    <a:pt x="1394" y="2465"/>
                    <a:pt x="1394" y="2084"/>
                  </a:cubicBezTo>
                  <a:cubicBezTo>
                    <a:pt x="1394" y="1691"/>
                    <a:pt x="1703" y="1381"/>
                    <a:pt x="2084" y="1381"/>
                  </a:cubicBezTo>
                  <a:close/>
                  <a:moveTo>
                    <a:pt x="1632" y="0"/>
                  </a:moveTo>
                  <a:cubicBezTo>
                    <a:pt x="1501" y="0"/>
                    <a:pt x="1394" y="107"/>
                    <a:pt x="1394" y="226"/>
                  </a:cubicBezTo>
                  <a:cubicBezTo>
                    <a:pt x="1394" y="357"/>
                    <a:pt x="1501" y="464"/>
                    <a:pt x="1632" y="464"/>
                  </a:cubicBezTo>
                  <a:lnTo>
                    <a:pt x="1858" y="464"/>
                  </a:lnTo>
                  <a:lnTo>
                    <a:pt x="1858" y="953"/>
                  </a:lnTo>
                  <a:cubicBezTo>
                    <a:pt x="1620" y="1000"/>
                    <a:pt x="1394" y="1131"/>
                    <a:pt x="1227" y="1310"/>
                  </a:cubicBezTo>
                  <a:lnTo>
                    <a:pt x="810" y="1072"/>
                  </a:lnTo>
                  <a:lnTo>
                    <a:pt x="930" y="869"/>
                  </a:lnTo>
                  <a:cubicBezTo>
                    <a:pt x="989" y="762"/>
                    <a:pt x="953" y="619"/>
                    <a:pt x="834" y="560"/>
                  </a:cubicBezTo>
                  <a:cubicBezTo>
                    <a:pt x="797" y="535"/>
                    <a:pt x="756" y="523"/>
                    <a:pt x="715" y="523"/>
                  </a:cubicBezTo>
                  <a:cubicBezTo>
                    <a:pt x="638" y="523"/>
                    <a:pt x="564" y="565"/>
                    <a:pt x="525" y="643"/>
                  </a:cubicBezTo>
                  <a:lnTo>
                    <a:pt x="60" y="1441"/>
                  </a:lnTo>
                  <a:cubicBezTo>
                    <a:pt x="1" y="1548"/>
                    <a:pt x="37" y="1691"/>
                    <a:pt x="144" y="1750"/>
                  </a:cubicBezTo>
                  <a:cubicBezTo>
                    <a:pt x="185" y="1775"/>
                    <a:pt x="228" y="1787"/>
                    <a:pt x="269" y="1787"/>
                  </a:cubicBezTo>
                  <a:cubicBezTo>
                    <a:pt x="346" y="1787"/>
                    <a:pt x="418" y="1745"/>
                    <a:pt x="465" y="1667"/>
                  </a:cubicBezTo>
                  <a:lnTo>
                    <a:pt x="584" y="1464"/>
                  </a:lnTo>
                  <a:lnTo>
                    <a:pt x="1001" y="1715"/>
                  </a:lnTo>
                  <a:cubicBezTo>
                    <a:pt x="965" y="1834"/>
                    <a:pt x="941" y="1953"/>
                    <a:pt x="941" y="2072"/>
                  </a:cubicBezTo>
                  <a:cubicBezTo>
                    <a:pt x="941" y="2203"/>
                    <a:pt x="965" y="2322"/>
                    <a:pt x="1001" y="2441"/>
                  </a:cubicBezTo>
                  <a:lnTo>
                    <a:pt x="584" y="2691"/>
                  </a:lnTo>
                  <a:lnTo>
                    <a:pt x="465" y="2488"/>
                  </a:lnTo>
                  <a:cubicBezTo>
                    <a:pt x="418" y="2411"/>
                    <a:pt x="346" y="2368"/>
                    <a:pt x="269" y="2368"/>
                  </a:cubicBezTo>
                  <a:cubicBezTo>
                    <a:pt x="228" y="2368"/>
                    <a:pt x="185" y="2380"/>
                    <a:pt x="144" y="2405"/>
                  </a:cubicBezTo>
                  <a:cubicBezTo>
                    <a:pt x="37" y="2465"/>
                    <a:pt x="1" y="2607"/>
                    <a:pt x="60" y="2715"/>
                  </a:cubicBezTo>
                  <a:lnTo>
                    <a:pt x="525" y="3512"/>
                  </a:lnTo>
                  <a:cubicBezTo>
                    <a:pt x="564" y="3590"/>
                    <a:pt x="638" y="3632"/>
                    <a:pt x="715" y="3632"/>
                  </a:cubicBezTo>
                  <a:cubicBezTo>
                    <a:pt x="756" y="3632"/>
                    <a:pt x="797" y="3620"/>
                    <a:pt x="834" y="3596"/>
                  </a:cubicBezTo>
                  <a:cubicBezTo>
                    <a:pt x="953" y="3536"/>
                    <a:pt x="989" y="3393"/>
                    <a:pt x="930" y="3286"/>
                  </a:cubicBezTo>
                  <a:lnTo>
                    <a:pt x="810" y="3084"/>
                  </a:lnTo>
                  <a:lnTo>
                    <a:pt x="1227" y="2846"/>
                  </a:lnTo>
                  <a:cubicBezTo>
                    <a:pt x="1394" y="3024"/>
                    <a:pt x="1620" y="3155"/>
                    <a:pt x="1858" y="3203"/>
                  </a:cubicBezTo>
                  <a:lnTo>
                    <a:pt x="1858" y="3691"/>
                  </a:lnTo>
                  <a:lnTo>
                    <a:pt x="1632" y="3691"/>
                  </a:lnTo>
                  <a:cubicBezTo>
                    <a:pt x="1501" y="3691"/>
                    <a:pt x="1394" y="3798"/>
                    <a:pt x="1394" y="3929"/>
                  </a:cubicBezTo>
                  <a:cubicBezTo>
                    <a:pt x="1394" y="4048"/>
                    <a:pt x="1501" y="4155"/>
                    <a:pt x="1632" y="4155"/>
                  </a:cubicBezTo>
                  <a:lnTo>
                    <a:pt x="2549" y="4155"/>
                  </a:lnTo>
                  <a:cubicBezTo>
                    <a:pt x="2680" y="4155"/>
                    <a:pt x="2787" y="4048"/>
                    <a:pt x="2787" y="3929"/>
                  </a:cubicBezTo>
                  <a:cubicBezTo>
                    <a:pt x="2787" y="3798"/>
                    <a:pt x="2680" y="3691"/>
                    <a:pt x="2549" y="3691"/>
                  </a:cubicBezTo>
                  <a:lnTo>
                    <a:pt x="2323" y="3691"/>
                  </a:lnTo>
                  <a:lnTo>
                    <a:pt x="2323" y="3203"/>
                  </a:lnTo>
                  <a:cubicBezTo>
                    <a:pt x="2561" y="3155"/>
                    <a:pt x="2787" y="3024"/>
                    <a:pt x="2954" y="2846"/>
                  </a:cubicBezTo>
                  <a:lnTo>
                    <a:pt x="3370" y="3084"/>
                  </a:lnTo>
                  <a:lnTo>
                    <a:pt x="3263" y="3286"/>
                  </a:lnTo>
                  <a:cubicBezTo>
                    <a:pt x="3192" y="3393"/>
                    <a:pt x="3227" y="3536"/>
                    <a:pt x="3346" y="3596"/>
                  </a:cubicBezTo>
                  <a:cubicBezTo>
                    <a:pt x="3384" y="3620"/>
                    <a:pt x="3425" y="3632"/>
                    <a:pt x="3466" y="3632"/>
                  </a:cubicBezTo>
                  <a:cubicBezTo>
                    <a:pt x="3543" y="3632"/>
                    <a:pt x="3617" y="3590"/>
                    <a:pt x="3656" y="3512"/>
                  </a:cubicBezTo>
                  <a:lnTo>
                    <a:pt x="4120" y="2715"/>
                  </a:lnTo>
                  <a:cubicBezTo>
                    <a:pt x="4180" y="2607"/>
                    <a:pt x="4144" y="2465"/>
                    <a:pt x="4037" y="2405"/>
                  </a:cubicBezTo>
                  <a:cubicBezTo>
                    <a:pt x="4002" y="2382"/>
                    <a:pt x="3963" y="2371"/>
                    <a:pt x="3924" y="2371"/>
                  </a:cubicBezTo>
                  <a:cubicBezTo>
                    <a:pt x="3844" y="2371"/>
                    <a:pt x="3764" y="2416"/>
                    <a:pt x="3716" y="2488"/>
                  </a:cubicBezTo>
                  <a:lnTo>
                    <a:pt x="3608" y="2691"/>
                  </a:lnTo>
                  <a:lnTo>
                    <a:pt x="3180" y="2441"/>
                  </a:lnTo>
                  <a:cubicBezTo>
                    <a:pt x="3227" y="2322"/>
                    <a:pt x="3239" y="2203"/>
                    <a:pt x="3239" y="2084"/>
                  </a:cubicBezTo>
                  <a:cubicBezTo>
                    <a:pt x="3239" y="1953"/>
                    <a:pt x="3227" y="1834"/>
                    <a:pt x="3180" y="1715"/>
                  </a:cubicBezTo>
                  <a:lnTo>
                    <a:pt x="3608" y="1464"/>
                  </a:lnTo>
                  <a:lnTo>
                    <a:pt x="3716" y="1667"/>
                  </a:lnTo>
                  <a:cubicBezTo>
                    <a:pt x="3762" y="1745"/>
                    <a:pt x="3839" y="1787"/>
                    <a:pt x="3917" y="1787"/>
                  </a:cubicBezTo>
                  <a:cubicBezTo>
                    <a:pt x="3958" y="1787"/>
                    <a:pt x="4000" y="1775"/>
                    <a:pt x="4037" y="1750"/>
                  </a:cubicBezTo>
                  <a:cubicBezTo>
                    <a:pt x="4144" y="1691"/>
                    <a:pt x="4180" y="1548"/>
                    <a:pt x="4120" y="1441"/>
                  </a:cubicBezTo>
                  <a:lnTo>
                    <a:pt x="3656" y="643"/>
                  </a:lnTo>
                  <a:cubicBezTo>
                    <a:pt x="3616" y="571"/>
                    <a:pt x="3538" y="526"/>
                    <a:pt x="3459" y="526"/>
                  </a:cubicBezTo>
                  <a:cubicBezTo>
                    <a:pt x="3420" y="526"/>
                    <a:pt x="3381" y="536"/>
                    <a:pt x="3346" y="560"/>
                  </a:cubicBezTo>
                  <a:cubicBezTo>
                    <a:pt x="3227" y="619"/>
                    <a:pt x="3192" y="762"/>
                    <a:pt x="3263" y="869"/>
                  </a:cubicBezTo>
                  <a:lnTo>
                    <a:pt x="3370" y="1072"/>
                  </a:lnTo>
                  <a:lnTo>
                    <a:pt x="2954" y="1310"/>
                  </a:lnTo>
                  <a:cubicBezTo>
                    <a:pt x="2787" y="1131"/>
                    <a:pt x="2561" y="1000"/>
                    <a:pt x="2323" y="953"/>
                  </a:cubicBezTo>
                  <a:lnTo>
                    <a:pt x="2323" y="464"/>
                  </a:lnTo>
                  <a:lnTo>
                    <a:pt x="2549" y="464"/>
                  </a:lnTo>
                  <a:cubicBezTo>
                    <a:pt x="2680" y="464"/>
                    <a:pt x="2787" y="357"/>
                    <a:pt x="2787" y="226"/>
                  </a:cubicBezTo>
                  <a:cubicBezTo>
                    <a:pt x="2787" y="107"/>
                    <a:pt x="2680" y="0"/>
                    <a:pt x="2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3787304" y="1753480"/>
              <a:ext cx="35865" cy="36056"/>
            </a:xfrm>
            <a:custGeom>
              <a:rect b="b" l="l" r="r" t="t"/>
              <a:pathLst>
                <a:path extrusionOk="0" h="466" w="465">
                  <a:moveTo>
                    <a:pt x="227" y="1"/>
                  </a:moveTo>
                  <a:cubicBezTo>
                    <a:pt x="108" y="1"/>
                    <a:pt x="1" y="108"/>
                    <a:pt x="1" y="239"/>
                  </a:cubicBezTo>
                  <a:cubicBezTo>
                    <a:pt x="1" y="358"/>
                    <a:pt x="108" y="465"/>
                    <a:pt x="227" y="465"/>
                  </a:cubicBezTo>
                  <a:cubicBezTo>
                    <a:pt x="358" y="465"/>
                    <a:pt x="465" y="358"/>
                    <a:pt x="465" y="239"/>
                  </a:cubicBezTo>
                  <a:cubicBezTo>
                    <a:pt x="465" y="108"/>
                    <a:pt x="358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14"/>
          <p:cNvGrpSpPr/>
          <p:nvPr/>
        </p:nvGrpSpPr>
        <p:grpSpPr>
          <a:xfrm>
            <a:off x="914454" y="1841073"/>
            <a:ext cx="640098" cy="640098"/>
            <a:chOff x="777292" y="1272709"/>
            <a:chExt cx="914426" cy="914426"/>
          </a:xfrm>
        </p:grpSpPr>
        <p:sp>
          <p:nvSpPr>
            <p:cNvPr id="582" name="Google Shape;582;p14"/>
            <p:cNvSpPr/>
            <p:nvPr/>
          </p:nvSpPr>
          <p:spPr>
            <a:xfrm>
              <a:off x="1602218" y="1694849"/>
              <a:ext cx="71067" cy="71067"/>
            </a:xfrm>
            <a:custGeom>
              <a:rect b="b" l="l" r="r" t="t"/>
              <a:pathLst>
                <a:path extrusionOk="0" h="918" w="918">
                  <a:moveTo>
                    <a:pt x="465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15"/>
                    <a:pt x="203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983755" y="1480102"/>
              <a:ext cx="500565" cy="500565"/>
            </a:xfrm>
            <a:custGeom>
              <a:rect b="b" l="l" r="r" t="t"/>
              <a:pathLst>
                <a:path extrusionOk="0" h="6466" w="6466">
                  <a:moveTo>
                    <a:pt x="3239" y="0"/>
                  </a:moveTo>
                  <a:cubicBezTo>
                    <a:pt x="1453" y="0"/>
                    <a:pt x="1" y="1441"/>
                    <a:pt x="1" y="3227"/>
                  </a:cubicBezTo>
                  <a:cubicBezTo>
                    <a:pt x="1" y="5013"/>
                    <a:pt x="1453" y="6466"/>
                    <a:pt x="3239" y="6466"/>
                  </a:cubicBezTo>
                  <a:cubicBezTo>
                    <a:pt x="5013" y="6466"/>
                    <a:pt x="6466" y="5013"/>
                    <a:pt x="6466" y="3227"/>
                  </a:cubicBezTo>
                  <a:cubicBezTo>
                    <a:pt x="6466" y="1441"/>
                    <a:pt x="5013" y="0"/>
                    <a:pt x="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1533087" y="1498062"/>
              <a:ext cx="82137" cy="71377"/>
            </a:xfrm>
            <a:custGeom>
              <a:rect b="b" l="l" r="r" t="t"/>
              <a:pathLst>
                <a:path extrusionOk="0" h="922" w="1061">
                  <a:moveTo>
                    <a:pt x="539" y="1"/>
                  </a:moveTo>
                  <a:cubicBezTo>
                    <a:pt x="457" y="1"/>
                    <a:pt x="374" y="22"/>
                    <a:pt x="298" y="66"/>
                  </a:cubicBezTo>
                  <a:cubicBezTo>
                    <a:pt x="84" y="185"/>
                    <a:pt x="1" y="471"/>
                    <a:pt x="132" y="697"/>
                  </a:cubicBezTo>
                  <a:cubicBezTo>
                    <a:pt x="220" y="842"/>
                    <a:pt x="379" y="921"/>
                    <a:pt x="538" y="921"/>
                  </a:cubicBezTo>
                  <a:cubicBezTo>
                    <a:pt x="615" y="921"/>
                    <a:pt x="693" y="903"/>
                    <a:pt x="763" y="864"/>
                  </a:cubicBezTo>
                  <a:cubicBezTo>
                    <a:pt x="989" y="733"/>
                    <a:pt x="1060" y="447"/>
                    <a:pt x="929" y="233"/>
                  </a:cubicBezTo>
                  <a:cubicBezTo>
                    <a:pt x="850" y="83"/>
                    <a:pt x="698" y="1"/>
                    <a:pt x="5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1534016" y="1890939"/>
              <a:ext cx="81208" cy="71531"/>
            </a:xfrm>
            <a:custGeom>
              <a:rect b="b" l="l" r="r" t="t"/>
              <a:pathLst>
                <a:path extrusionOk="0" h="924" w="1049">
                  <a:moveTo>
                    <a:pt x="526" y="1"/>
                  </a:moveTo>
                  <a:cubicBezTo>
                    <a:pt x="366" y="1"/>
                    <a:pt x="208" y="85"/>
                    <a:pt x="120" y="230"/>
                  </a:cubicBezTo>
                  <a:cubicBezTo>
                    <a:pt x="1" y="456"/>
                    <a:pt x="72" y="730"/>
                    <a:pt x="286" y="861"/>
                  </a:cubicBezTo>
                  <a:cubicBezTo>
                    <a:pt x="360" y="904"/>
                    <a:pt x="440" y="924"/>
                    <a:pt x="519" y="924"/>
                  </a:cubicBezTo>
                  <a:cubicBezTo>
                    <a:pt x="681" y="924"/>
                    <a:pt x="837" y="839"/>
                    <a:pt x="917" y="694"/>
                  </a:cubicBezTo>
                  <a:cubicBezTo>
                    <a:pt x="1048" y="468"/>
                    <a:pt x="977" y="182"/>
                    <a:pt x="751" y="63"/>
                  </a:cubicBezTo>
                  <a:cubicBezTo>
                    <a:pt x="681" y="20"/>
                    <a:pt x="603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1389328" y="1353994"/>
              <a:ext cx="82060" cy="71609"/>
            </a:xfrm>
            <a:custGeom>
              <a:rect b="b" l="l" r="r" t="t"/>
              <a:pathLst>
                <a:path extrusionOk="0" h="925" w="1060">
                  <a:moveTo>
                    <a:pt x="540" y="1"/>
                  </a:moveTo>
                  <a:cubicBezTo>
                    <a:pt x="380" y="1"/>
                    <a:pt x="220" y="83"/>
                    <a:pt x="131" y="236"/>
                  </a:cubicBezTo>
                  <a:cubicBezTo>
                    <a:pt x="0" y="451"/>
                    <a:pt x="84" y="736"/>
                    <a:pt x="298" y="867"/>
                  </a:cubicBezTo>
                  <a:cubicBezTo>
                    <a:pt x="371" y="906"/>
                    <a:pt x="450" y="924"/>
                    <a:pt x="528" y="924"/>
                  </a:cubicBezTo>
                  <a:cubicBezTo>
                    <a:pt x="691" y="924"/>
                    <a:pt x="848" y="842"/>
                    <a:pt x="929" y="689"/>
                  </a:cubicBezTo>
                  <a:cubicBezTo>
                    <a:pt x="1060" y="475"/>
                    <a:pt x="988" y="189"/>
                    <a:pt x="762" y="58"/>
                  </a:cubicBezTo>
                  <a:cubicBezTo>
                    <a:pt x="693" y="19"/>
                    <a:pt x="617" y="1"/>
                    <a:pt x="5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1389328" y="2034697"/>
              <a:ext cx="82060" cy="71531"/>
            </a:xfrm>
            <a:custGeom>
              <a:rect b="b" l="l" r="r" t="t"/>
              <a:pathLst>
                <a:path extrusionOk="0" h="924" w="1060">
                  <a:moveTo>
                    <a:pt x="530" y="1"/>
                  </a:moveTo>
                  <a:cubicBezTo>
                    <a:pt x="452" y="1"/>
                    <a:pt x="372" y="21"/>
                    <a:pt x="298" y="64"/>
                  </a:cubicBezTo>
                  <a:cubicBezTo>
                    <a:pt x="84" y="195"/>
                    <a:pt x="0" y="480"/>
                    <a:pt x="131" y="695"/>
                  </a:cubicBezTo>
                  <a:cubicBezTo>
                    <a:pt x="219" y="839"/>
                    <a:pt x="378" y="924"/>
                    <a:pt x="538" y="924"/>
                  </a:cubicBezTo>
                  <a:cubicBezTo>
                    <a:pt x="615" y="924"/>
                    <a:pt x="692" y="904"/>
                    <a:pt x="762" y="861"/>
                  </a:cubicBezTo>
                  <a:cubicBezTo>
                    <a:pt x="988" y="730"/>
                    <a:pt x="1060" y="456"/>
                    <a:pt x="929" y="230"/>
                  </a:cubicBezTo>
                  <a:cubicBezTo>
                    <a:pt x="849" y="86"/>
                    <a:pt x="693" y="1"/>
                    <a:pt x="5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1269491" y="1587011"/>
              <a:ext cx="71996" cy="71996"/>
            </a:xfrm>
            <a:custGeom>
              <a:rect b="b" l="l" r="r" t="t"/>
              <a:pathLst>
                <a:path extrusionOk="0" h="930" w="930"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15"/>
                    <a:pt x="215" y="929"/>
                    <a:pt x="465" y="929"/>
                  </a:cubicBezTo>
                  <a:cubicBezTo>
                    <a:pt x="715" y="929"/>
                    <a:pt x="929" y="715"/>
                    <a:pt x="929" y="465"/>
                  </a:cubicBezTo>
                  <a:cubicBezTo>
                    <a:pt x="929" y="215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1269491" y="1801758"/>
              <a:ext cx="71996" cy="71067"/>
            </a:xfrm>
            <a:custGeom>
              <a:rect b="b" l="l" r="r" t="t"/>
              <a:pathLst>
                <a:path extrusionOk="0" h="918" w="930">
                  <a:moveTo>
                    <a:pt x="465" y="1"/>
                  </a:moveTo>
                  <a:cubicBezTo>
                    <a:pt x="215" y="1"/>
                    <a:pt x="0" y="203"/>
                    <a:pt x="0" y="465"/>
                  </a:cubicBezTo>
                  <a:cubicBezTo>
                    <a:pt x="0" y="715"/>
                    <a:pt x="215" y="918"/>
                    <a:pt x="465" y="918"/>
                  </a:cubicBezTo>
                  <a:cubicBezTo>
                    <a:pt x="715" y="918"/>
                    <a:pt x="929" y="715"/>
                    <a:pt x="929" y="465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1198502" y="1290205"/>
              <a:ext cx="71067" cy="71996"/>
            </a:xfrm>
            <a:custGeom>
              <a:rect b="b" l="l" r="r" t="t"/>
              <a:pathLst>
                <a:path extrusionOk="0" h="930" w="918">
                  <a:moveTo>
                    <a:pt x="465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27"/>
                    <a:pt x="203" y="929"/>
                    <a:pt x="465" y="929"/>
                  </a:cubicBezTo>
                  <a:cubicBezTo>
                    <a:pt x="715" y="929"/>
                    <a:pt x="917" y="727"/>
                    <a:pt x="917" y="465"/>
                  </a:cubicBezTo>
                  <a:cubicBezTo>
                    <a:pt x="917" y="215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1198502" y="2098564"/>
              <a:ext cx="71067" cy="71067"/>
            </a:xfrm>
            <a:custGeom>
              <a:rect b="b" l="l" r="r" t="t"/>
              <a:pathLst>
                <a:path extrusionOk="0" h="918" w="918">
                  <a:moveTo>
                    <a:pt x="465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15"/>
                    <a:pt x="203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1091593" y="1658929"/>
              <a:ext cx="142908" cy="142908"/>
            </a:xfrm>
            <a:custGeom>
              <a:rect b="b" l="l" r="r" t="t"/>
              <a:pathLst>
                <a:path extrusionOk="0" h="1846" w="1846">
                  <a:moveTo>
                    <a:pt x="917" y="0"/>
                  </a:moveTo>
                  <a:cubicBezTo>
                    <a:pt x="405" y="0"/>
                    <a:pt x="1" y="405"/>
                    <a:pt x="1" y="917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17"/>
                  </a:cubicBezTo>
                  <a:cubicBezTo>
                    <a:pt x="1846" y="405"/>
                    <a:pt x="1429" y="0"/>
                    <a:pt x="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996683" y="1353994"/>
              <a:ext cx="82060" cy="71609"/>
            </a:xfrm>
            <a:custGeom>
              <a:rect b="b" l="l" r="r" t="t"/>
              <a:pathLst>
                <a:path extrusionOk="0" h="925" w="1060">
                  <a:moveTo>
                    <a:pt x="520" y="1"/>
                  </a:moveTo>
                  <a:cubicBezTo>
                    <a:pt x="443" y="1"/>
                    <a:pt x="367" y="19"/>
                    <a:pt x="298" y="58"/>
                  </a:cubicBezTo>
                  <a:cubicBezTo>
                    <a:pt x="72" y="189"/>
                    <a:pt x="0" y="475"/>
                    <a:pt x="131" y="689"/>
                  </a:cubicBezTo>
                  <a:cubicBezTo>
                    <a:pt x="220" y="842"/>
                    <a:pt x="374" y="924"/>
                    <a:pt x="535" y="924"/>
                  </a:cubicBezTo>
                  <a:cubicBezTo>
                    <a:pt x="611" y="924"/>
                    <a:pt x="689" y="906"/>
                    <a:pt x="762" y="867"/>
                  </a:cubicBezTo>
                  <a:cubicBezTo>
                    <a:pt x="977" y="736"/>
                    <a:pt x="1060" y="451"/>
                    <a:pt x="929" y="236"/>
                  </a:cubicBezTo>
                  <a:cubicBezTo>
                    <a:pt x="840" y="83"/>
                    <a:pt x="680" y="1"/>
                    <a:pt x="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996683" y="2034697"/>
              <a:ext cx="82060" cy="71764"/>
            </a:xfrm>
            <a:custGeom>
              <a:rect b="b" l="l" r="r" t="t"/>
              <a:pathLst>
                <a:path extrusionOk="0" h="927" w="1060">
                  <a:moveTo>
                    <a:pt x="530" y="1"/>
                  </a:moveTo>
                  <a:cubicBezTo>
                    <a:pt x="367" y="1"/>
                    <a:pt x="211" y="86"/>
                    <a:pt x="131" y="230"/>
                  </a:cubicBezTo>
                  <a:cubicBezTo>
                    <a:pt x="0" y="456"/>
                    <a:pt x="72" y="730"/>
                    <a:pt x="298" y="861"/>
                  </a:cubicBezTo>
                  <a:cubicBezTo>
                    <a:pt x="370" y="905"/>
                    <a:pt x="450" y="927"/>
                    <a:pt x="530" y="927"/>
                  </a:cubicBezTo>
                  <a:cubicBezTo>
                    <a:pt x="687" y="927"/>
                    <a:pt x="842" y="845"/>
                    <a:pt x="929" y="695"/>
                  </a:cubicBezTo>
                  <a:cubicBezTo>
                    <a:pt x="1060" y="468"/>
                    <a:pt x="977" y="195"/>
                    <a:pt x="762" y="64"/>
                  </a:cubicBezTo>
                  <a:cubicBezTo>
                    <a:pt x="688" y="21"/>
                    <a:pt x="608" y="1"/>
                    <a:pt x="5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852848" y="1498062"/>
              <a:ext cx="81208" cy="71377"/>
            </a:xfrm>
            <a:custGeom>
              <a:rect b="b" l="l" r="r" t="t"/>
              <a:pathLst>
                <a:path extrusionOk="0" h="922" w="1049">
                  <a:moveTo>
                    <a:pt x="522" y="1"/>
                  </a:moveTo>
                  <a:cubicBezTo>
                    <a:pt x="362" y="1"/>
                    <a:pt x="207" y="83"/>
                    <a:pt x="120" y="233"/>
                  </a:cubicBezTo>
                  <a:cubicBezTo>
                    <a:pt x="1" y="447"/>
                    <a:pt x="72" y="733"/>
                    <a:pt x="298" y="864"/>
                  </a:cubicBezTo>
                  <a:cubicBezTo>
                    <a:pt x="368" y="903"/>
                    <a:pt x="446" y="921"/>
                    <a:pt x="523" y="921"/>
                  </a:cubicBezTo>
                  <a:cubicBezTo>
                    <a:pt x="683" y="921"/>
                    <a:pt x="841" y="842"/>
                    <a:pt x="930" y="697"/>
                  </a:cubicBezTo>
                  <a:cubicBezTo>
                    <a:pt x="1049" y="471"/>
                    <a:pt x="977" y="185"/>
                    <a:pt x="763" y="66"/>
                  </a:cubicBezTo>
                  <a:cubicBezTo>
                    <a:pt x="687" y="22"/>
                    <a:pt x="604" y="1"/>
                    <a:pt x="5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852848" y="1890939"/>
              <a:ext cx="82137" cy="71531"/>
            </a:xfrm>
            <a:custGeom>
              <a:rect b="b" l="l" r="r" t="t"/>
              <a:pathLst>
                <a:path extrusionOk="0" h="924" w="1061">
                  <a:moveTo>
                    <a:pt x="523" y="1"/>
                  </a:moveTo>
                  <a:cubicBezTo>
                    <a:pt x="446" y="1"/>
                    <a:pt x="368" y="20"/>
                    <a:pt x="298" y="63"/>
                  </a:cubicBezTo>
                  <a:cubicBezTo>
                    <a:pt x="72" y="194"/>
                    <a:pt x="1" y="468"/>
                    <a:pt x="132" y="694"/>
                  </a:cubicBezTo>
                  <a:cubicBezTo>
                    <a:pt x="212" y="839"/>
                    <a:pt x="368" y="924"/>
                    <a:pt x="530" y="924"/>
                  </a:cubicBezTo>
                  <a:cubicBezTo>
                    <a:pt x="609" y="924"/>
                    <a:pt x="689" y="904"/>
                    <a:pt x="763" y="861"/>
                  </a:cubicBezTo>
                  <a:cubicBezTo>
                    <a:pt x="977" y="730"/>
                    <a:pt x="1060" y="456"/>
                    <a:pt x="930" y="230"/>
                  </a:cubicBezTo>
                  <a:cubicBezTo>
                    <a:pt x="841" y="85"/>
                    <a:pt x="683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794787" y="1694849"/>
              <a:ext cx="71067" cy="71067"/>
            </a:xfrm>
            <a:custGeom>
              <a:rect b="b" l="l" r="r" t="t"/>
              <a:pathLst>
                <a:path extrusionOk="0" h="918" w="918">
                  <a:moveTo>
                    <a:pt x="453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53"/>
                  </a:cubicBezTo>
                  <a:cubicBezTo>
                    <a:pt x="918" y="203"/>
                    <a:pt x="715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1358905" y="1712344"/>
              <a:ext cx="35998" cy="36075"/>
            </a:xfrm>
            <a:custGeom>
              <a:rect b="b" l="l" r="r" t="t"/>
              <a:pathLst>
                <a:path extrusionOk="0" h="466" w="465">
                  <a:moveTo>
                    <a:pt x="238" y="1"/>
                  </a:moveTo>
                  <a:cubicBezTo>
                    <a:pt x="108" y="1"/>
                    <a:pt x="0" y="108"/>
                    <a:pt x="0" y="227"/>
                  </a:cubicBezTo>
                  <a:cubicBezTo>
                    <a:pt x="0" y="358"/>
                    <a:pt x="108" y="465"/>
                    <a:pt x="238" y="465"/>
                  </a:cubicBezTo>
                  <a:cubicBezTo>
                    <a:pt x="358" y="465"/>
                    <a:pt x="465" y="358"/>
                    <a:pt x="465" y="227"/>
                  </a:cubicBezTo>
                  <a:cubicBezTo>
                    <a:pt x="465" y="108"/>
                    <a:pt x="358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1145087" y="1569515"/>
              <a:ext cx="35069" cy="35998"/>
            </a:xfrm>
            <a:custGeom>
              <a:rect b="b" l="l" r="r" t="t"/>
              <a:pathLst>
                <a:path extrusionOk="0" h="465" w="453">
                  <a:moveTo>
                    <a:pt x="226" y="0"/>
                  </a:moveTo>
                  <a:cubicBezTo>
                    <a:pt x="95" y="0"/>
                    <a:pt x="0" y="96"/>
                    <a:pt x="0" y="227"/>
                  </a:cubicBezTo>
                  <a:cubicBezTo>
                    <a:pt x="0" y="358"/>
                    <a:pt x="95" y="465"/>
                    <a:pt x="226" y="465"/>
                  </a:cubicBezTo>
                  <a:cubicBezTo>
                    <a:pt x="357" y="465"/>
                    <a:pt x="453" y="358"/>
                    <a:pt x="453" y="227"/>
                  </a:cubicBezTo>
                  <a:cubicBezTo>
                    <a:pt x="453" y="108"/>
                    <a:pt x="357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1145087" y="1855251"/>
              <a:ext cx="35069" cy="35998"/>
            </a:xfrm>
            <a:custGeom>
              <a:rect b="b" l="l" r="r" t="t"/>
              <a:pathLst>
                <a:path extrusionOk="0" h="465" w="453">
                  <a:moveTo>
                    <a:pt x="226" y="0"/>
                  </a:moveTo>
                  <a:cubicBezTo>
                    <a:pt x="95" y="0"/>
                    <a:pt x="0" y="96"/>
                    <a:pt x="0" y="227"/>
                  </a:cubicBezTo>
                  <a:cubicBezTo>
                    <a:pt x="0" y="357"/>
                    <a:pt x="95" y="465"/>
                    <a:pt x="226" y="465"/>
                  </a:cubicBezTo>
                  <a:cubicBezTo>
                    <a:pt x="357" y="465"/>
                    <a:pt x="453" y="357"/>
                    <a:pt x="453" y="227"/>
                  </a:cubicBezTo>
                  <a:cubicBezTo>
                    <a:pt x="453" y="107"/>
                    <a:pt x="357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777292" y="1272709"/>
              <a:ext cx="914426" cy="914426"/>
            </a:xfrm>
            <a:custGeom>
              <a:rect b="b" l="l" r="r" t="t"/>
              <a:pathLst>
                <a:path extrusionOk="0" h="11812" w="11812">
                  <a:moveTo>
                    <a:pt x="5906" y="465"/>
                  </a:moveTo>
                  <a:cubicBezTo>
                    <a:pt x="6025" y="465"/>
                    <a:pt x="6132" y="572"/>
                    <a:pt x="6132" y="691"/>
                  </a:cubicBezTo>
                  <a:cubicBezTo>
                    <a:pt x="6132" y="822"/>
                    <a:pt x="6025" y="929"/>
                    <a:pt x="5906" y="929"/>
                  </a:cubicBezTo>
                  <a:cubicBezTo>
                    <a:pt x="5775" y="929"/>
                    <a:pt x="5668" y="822"/>
                    <a:pt x="5668" y="691"/>
                  </a:cubicBezTo>
                  <a:cubicBezTo>
                    <a:pt x="5668" y="572"/>
                    <a:pt x="5775" y="465"/>
                    <a:pt x="5906" y="465"/>
                  </a:cubicBezTo>
                  <a:close/>
                  <a:moveTo>
                    <a:pt x="3363" y="1282"/>
                  </a:moveTo>
                  <a:cubicBezTo>
                    <a:pt x="3442" y="1282"/>
                    <a:pt x="3520" y="1321"/>
                    <a:pt x="3560" y="1394"/>
                  </a:cubicBezTo>
                  <a:cubicBezTo>
                    <a:pt x="3632" y="1501"/>
                    <a:pt x="3584" y="1644"/>
                    <a:pt x="3477" y="1715"/>
                  </a:cubicBezTo>
                  <a:cubicBezTo>
                    <a:pt x="3442" y="1734"/>
                    <a:pt x="3404" y="1744"/>
                    <a:pt x="3365" y="1744"/>
                  </a:cubicBezTo>
                  <a:cubicBezTo>
                    <a:pt x="3284" y="1744"/>
                    <a:pt x="3204" y="1704"/>
                    <a:pt x="3156" y="1632"/>
                  </a:cubicBezTo>
                  <a:cubicBezTo>
                    <a:pt x="3096" y="1513"/>
                    <a:pt x="3132" y="1382"/>
                    <a:pt x="3251" y="1310"/>
                  </a:cubicBezTo>
                  <a:cubicBezTo>
                    <a:pt x="3286" y="1291"/>
                    <a:pt x="3325" y="1282"/>
                    <a:pt x="3363" y="1282"/>
                  </a:cubicBezTo>
                  <a:close/>
                  <a:moveTo>
                    <a:pt x="8437" y="1282"/>
                  </a:moveTo>
                  <a:cubicBezTo>
                    <a:pt x="8476" y="1282"/>
                    <a:pt x="8514" y="1291"/>
                    <a:pt x="8549" y="1310"/>
                  </a:cubicBezTo>
                  <a:cubicBezTo>
                    <a:pt x="8668" y="1382"/>
                    <a:pt x="8704" y="1513"/>
                    <a:pt x="8644" y="1632"/>
                  </a:cubicBezTo>
                  <a:cubicBezTo>
                    <a:pt x="8596" y="1704"/>
                    <a:pt x="8516" y="1744"/>
                    <a:pt x="8435" y="1744"/>
                  </a:cubicBezTo>
                  <a:cubicBezTo>
                    <a:pt x="8397" y="1744"/>
                    <a:pt x="8358" y="1734"/>
                    <a:pt x="8323" y="1715"/>
                  </a:cubicBezTo>
                  <a:cubicBezTo>
                    <a:pt x="8216" y="1644"/>
                    <a:pt x="8180" y="1513"/>
                    <a:pt x="8240" y="1394"/>
                  </a:cubicBezTo>
                  <a:cubicBezTo>
                    <a:pt x="8280" y="1321"/>
                    <a:pt x="8358" y="1282"/>
                    <a:pt x="8437" y="1282"/>
                  </a:cubicBezTo>
                  <a:close/>
                  <a:moveTo>
                    <a:pt x="1507" y="3139"/>
                  </a:moveTo>
                  <a:cubicBezTo>
                    <a:pt x="1546" y="3139"/>
                    <a:pt x="1585" y="3148"/>
                    <a:pt x="1620" y="3168"/>
                  </a:cubicBezTo>
                  <a:cubicBezTo>
                    <a:pt x="1727" y="3239"/>
                    <a:pt x="1763" y="3370"/>
                    <a:pt x="1703" y="3489"/>
                  </a:cubicBezTo>
                  <a:cubicBezTo>
                    <a:pt x="1663" y="3561"/>
                    <a:pt x="1585" y="3601"/>
                    <a:pt x="1506" y="3601"/>
                  </a:cubicBezTo>
                  <a:cubicBezTo>
                    <a:pt x="1467" y="3601"/>
                    <a:pt x="1428" y="3592"/>
                    <a:pt x="1394" y="3572"/>
                  </a:cubicBezTo>
                  <a:cubicBezTo>
                    <a:pt x="1274" y="3501"/>
                    <a:pt x="1239" y="3358"/>
                    <a:pt x="1298" y="3251"/>
                  </a:cubicBezTo>
                  <a:cubicBezTo>
                    <a:pt x="1346" y="3179"/>
                    <a:pt x="1427" y="3139"/>
                    <a:pt x="1507" y="3139"/>
                  </a:cubicBezTo>
                  <a:close/>
                  <a:moveTo>
                    <a:pt x="10293" y="3139"/>
                  </a:moveTo>
                  <a:cubicBezTo>
                    <a:pt x="10373" y="3139"/>
                    <a:pt x="10454" y="3179"/>
                    <a:pt x="10502" y="3251"/>
                  </a:cubicBezTo>
                  <a:cubicBezTo>
                    <a:pt x="10561" y="3370"/>
                    <a:pt x="10526" y="3501"/>
                    <a:pt x="10418" y="3572"/>
                  </a:cubicBezTo>
                  <a:cubicBezTo>
                    <a:pt x="10380" y="3592"/>
                    <a:pt x="10338" y="3601"/>
                    <a:pt x="10298" y="3601"/>
                  </a:cubicBezTo>
                  <a:cubicBezTo>
                    <a:pt x="10215" y="3601"/>
                    <a:pt x="10137" y="3561"/>
                    <a:pt x="10097" y="3489"/>
                  </a:cubicBezTo>
                  <a:cubicBezTo>
                    <a:pt x="10037" y="3370"/>
                    <a:pt x="10073" y="3239"/>
                    <a:pt x="10180" y="3168"/>
                  </a:cubicBezTo>
                  <a:cubicBezTo>
                    <a:pt x="10215" y="3148"/>
                    <a:pt x="10254" y="3139"/>
                    <a:pt x="10293" y="3139"/>
                  </a:cubicBezTo>
                  <a:close/>
                  <a:moveTo>
                    <a:pt x="679" y="5680"/>
                  </a:moveTo>
                  <a:cubicBezTo>
                    <a:pt x="810" y="5680"/>
                    <a:pt x="917" y="5787"/>
                    <a:pt x="917" y="5906"/>
                  </a:cubicBezTo>
                  <a:cubicBezTo>
                    <a:pt x="917" y="6037"/>
                    <a:pt x="810" y="6144"/>
                    <a:pt x="679" y="6144"/>
                  </a:cubicBezTo>
                  <a:cubicBezTo>
                    <a:pt x="560" y="6144"/>
                    <a:pt x="453" y="6037"/>
                    <a:pt x="453" y="5906"/>
                  </a:cubicBezTo>
                  <a:cubicBezTo>
                    <a:pt x="453" y="5787"/>
                    <a:pt x="560" y="5680"/>
                    <a:pt x="679" y="5680"/>
                  </a:cubicBezTo>
                  <a:close/>
                  <a:moveTo>
                    <a:pt x="11121" y="5680"/>
                  </a:moveTo>
                  <a:cubicBezTo>
                    <a:pt x="11240" y="5680"/>
                    <a:pt x="11347" y="5787"/>
                    <a:pt x="11347" y="5906"/>
                  </a:cubicBezTo>
                  <a:cubicBezTo>
                    <a:pt x="11347" y="6037"/>
                    <a:pt x="11240" y="6144"/>
                    <a:pt x="11121" y="6144"/>
                  </a:cubicBezTo>
                  <a:cubicBezTo>
                    <a:pt x="10990" y="6144"/>
                    <a:pt x="10883" y="6037"/>
                    <a:pt x="10883" y="5906"/>
                  </a:cubicBezTo>
                  <a:cubicBezTo>
                    <a:pt x="10883" y="5787"/>
                    <a:pt x="10990" y="5680"/>
                    <a:pt x="11121" y="5680"/>
                  </a:cubicBezTo>
                  <a:close/>
                  <a:moveTo>
                    <a:pt x="1513" y="8215"/>
                  </a:moveTo>
                  <a:cubicBezTo>
                    <a:pt x="1590" y="8215"/>
                    <a:pt x="1664" y="8257"/>
                    <a:pt x="1703" y="8335"/>
                  </a:cubicBezTo>
                  <a:cubicBezTo>
                    <a:pt x="1763" y="8442"/>
                    <a:pt x="1727" y="8585"/>
                    <a:pt x="1620" y="8644"/>
                  </a:cubicBezTo>
                  <a:cubicBezTo>
                    <a:pt x="1585" y="8668"/>
                    <a:pt x="1546" y="8678"/>
                    <a:pt x="1507" y="8678"/>
                  </a:cubicBezTo>
                  <a:cubicBezTo>
                    <a:pt x="1427" y="8678"/>
                    <a:pt x="1346" y="8633"/>
                    <a:pt x="1298" y="8561"/>
                  </a:cubicBezTo>
                  <a:cubicBezTo>
                    <a:pt x="1239" y="8454"/>
                    <a:pt x="1274" y="8311"/>
                    <a:pt x="1394" y="8252"/>
                  </a:cubicBezTo>
                  <a:cubicBezTo>
                    <a:pt x="1431" y="8227"/>
                    <a:pt x="1472" y="8215"/>
                    <a:pt x="1513" y="8215"/>
                  </a:cubicBezTo>
                  <a:close/>
                  <a:moveTo>
                    <a:pt x="10291" y="8215"/>
                  </a:moveTo>
                  <a:cubicBezTo>
                    <a:pt x="10333" y="8215"/>
                    <a:pt x="10377" y="8227"/>
                    <a:pt x="10418" y="8252"/>
                  </a:cubicBezTo>
                  <a:cubicBezTo>
                    <a:pt x="10526" y="8311"/>
                    <a:pt x="10561" y="8454"/>
                    <a:pt x="10502" y="8561"/>
                  </a:cubicBezTo>
                  <a:cubicBezTo>
                    <a:pt x="10454" y="8633"/>
                    <a:pt x="10373" y="8678"/>
                    <a:pt x="10293" y="8678"/>
                  </a:cubicBezTo>
                  <a:cubicBezTo>
                    <a:pt x="10254" y="8678"/>
                    <a:pt x="10215" y="8668"/>
                    <a:pt x="10180" y="8644"/>
                  </a:cubicBezTo>
                  <a:cubicBezTo>
                    <a:pt x="10073" y="8585"/>
                    <a:pt x="10037" y="8442"/>
                    <a:pt x="10097" y="8335"/>
                  </a:cubicBezTo>
                  <a:cubicBezTo>
                    <a:pt x="10136" y="8257"/>
                    <a:pt x="10210" y="8215"/>
                    <a:pt x="10291" y="8215"/>
                  </a:cubicBezTo>
                  <a:close/>
                  <a:moveTo>
                    <a:pt x="6132" y="2918"/>
                  </a:moveTo>
                  <a:cubicBezTo>
                    <a:pt x="7061" y="2989"/>
                    <a:pt x="7871" y="3489"/>
                    <a:pt x="8371" y="4215"/>
                  </a:cubicBezTo>
                  <a:lnTo>
                    <a:pt x="8180" y="4323"/>
                  </a:lnTo>
                  <a:cubicBezTo>
                    <a:pt x="8073" y="4394"/>
                    <a:pt x="8037" y="4525"/>
                    <a:pt x="8097" y="4644"/>
                  </a:cubicBezTo>
                  <a:cubicBezTo>
                    <a:pt x="8145" y="4716"/>
                    <a:pt x="8220" y="4756"/>
                    <a:pt x="8301" y="4756"/>
                  </a:cubicBezTo>
                  <a:cubicBezTo>
                    <a:pt x="8339" y="4756"/>
                    <a:pt x="8379" y="4747"/>
                    <a:pt x="8418" y="4727"/>
                  </a:cubicBezTo>
                  <a:lnTo>
                    <a:pt x="8609" y="4608"/>
                  </a:lnTo>
                  <a:cubicBezTo>
                    <a:pt x="8799" y="5013"/>
                    <a:pt x="8906" y="5454"/>
                    <a:pt x="8906" y="5906"/>
                  </a:cubicBezTo>
                  <a:cubicBezTo>
                    <a:pt x="8906" y="6358"/>
                    <a:pt x="8799" y="6799"/>
                    <a:pt x="8609" y="7204"/>
                  </a:cubicBezTo>
                  <a:lnTo>
                    <a:pt x="8418" y="7097"/>
                  </a:lnTo>
                  <a:cubicBezTo>
                    <a:pt x="8379" y="7073"/>
                    <a:pt x="8339" y="7063"/>
                    <a:pt x="8300" y="7063"/>
                  </a:cubicBezTo>
                  <a:cubicBezTo>
                    <a:pt x="8220" y="7063"/>
                    <a:pt x="8145" y="7108"/>
                    <a:pt x="8097" y="7180"/>
                  </a:cubicBezTo>
                  <a:cubicBezTo>
                    <a:pt x="8037" y="7287"/>
                    <a:pt x="8073" y="7430"/>
                    <a:pt x="8180" y="7490"/>
                  </a:cubicBezTo>
                  <a:lnTo>
                    <a:pt x="8371" y="7609"/>
                  </a:lnTo>
                  <a:cubicBezTo>
                    <a:pt x="8121" y="7978"/>
                    <a:pt x="7787" y="8287"/>
                    <a:pt x="7394" y="8514"/>
                  </a:cubicBezTo>
                  <a:cubicBezTo>
                    <a:pt x="7013" y="8728"/>
                    <a:pt x="6573" y="8871"/>
                    <a:pt x="6132" y="8906"/>
                  </a:cubicBezTo>
                  <a:lnTo>
                    <a:pt x="6132" y="8680"/>
                  </a:lnTo>
                  <a:cubicBezTo>
                    <a:pt x="6132" y="8549"/>
                    <a:pt x="6025" y="8454"/>
                    <a:pt x="5894" y="8454"/>
                  </a:cubicBezTo>
                  <a:cubicBezTo>
                    <a:pt x="5775" y="8454"/>
                    <a:pt x="5668" y="8549"/>
                    <a:pt x="5668" y="8680"/>
                  </a:cubicBezTo>
                  <a:lnTo>
                    <a:pt x="5668" y="8906"/>
                  </a:lnTo>
                  <a:cubicBezTo>
                    <a:pt x="5227" y="8871"/>
                    <a:pt x="4787" y="8728"/>
                    <a:pt x="4394" y="8514"/>
                  </a:cubicBezTo>
                  <a:cubicBezTo>
                    <a:pt x="4013" y="8287"/>
                    <a:pt x="3680" y="7978"/>
                    <a:pt x="3430" y="7609"/>
                  </a:cubicBezTo>
                  <a:lnTo>
                    <a:pt x="3620" y="7490"/>
                  </a:lnTo>
                  <a:cubicBezTo>
                    <a:pt x="3727" y="7430"/>
                    <a:pt x="3763" y="7287"/>
                    <a:pt x="3703" y="7180"/>
                  </a:cubicBezTo>
                  <a:cubicBezTo>
                    <a:pt x="3655" y="7108"/>
                    <a:pt x="3580" y="7063"/>
                    <a:pt x="3500" y="7063"/>
                  </a:cubicBezTo>
                  <a:cubicBezTo>
                    <a:pt x="3461" y="7063"/>
                    <a:pt x="3421" y="7073"/>
                    <a:pt x="3382" y="7097"/>
                  </a:cubicBezTo>
                  <a:lnTo>
                    <a:pt x="3191" y="7204"/>
                  </a:lnTo>
                  <a:cubicBezTo>
                    <a:pt x="3001" y="6799"/>
                    <a:pt x="2894" y="6358"/>
                    <a:pt x="2894" y="5906"/>
                  </a:cubicBezTo>
                  <a:cubicBezTo>
                    <a:pt x="2894" y="5454"/>
                    <a:pt x="3001" y="5013"/>
                    <a:pt x="3191" y="4608"/>
                  </a:cubicBezTo>
                  <a:lnTo>
                    <a:pt x="3382" y="4727"/>
                  </a:lnTo>
                  <a:cubicBezTo>
                    <a:pt x="3421" y="4747"/>
                    <a:pt x="3461" y="4756"/>
                    <a:pt x="3500" y="4756"/>
                  </a:cubicBezTo>
                  <a:cubicBezTo>
                    <a:pt x="3580" y="4756"/>
                    <a:pt x="3655" y="4716"/>
                    <a:pt x="3703" y="4644"/>
                  </a:cubicBezTo>
                  <a:cubicBezTo>
                    <a:pt x="3763" y="4525"/>
                    <a:pt x="3727" y="4394"/>
                    <a:pt x="3620" y="4323"/>
                  </a:cubicBezTo>
                  <a:lnTo>
                    <a:pt x="3430" y="4215"/>
                  </a:lnTo>
                  <a:cubicBezTo>
                    <a:pt x="3930" y="3489"/>
                    <a:pt x="4739" y="2989"/>
                    <a:pt x="5668" y="2918"/>
                  </a:cubicBezTo>
                  <a:lnTo>
                    <a:pt x="5668" y="3144"/>
                  </a:lnTo>
                  <a:cubicBezTo>
                    <a:pt x="5668" y="3263"/>
                    <a:pt x="5775" y="3370"/>
                    <a:pt x="5894" y="3370"/>
                  </a:cubicBezTo>
                  <a:cubicBezTo>
                    <a:pt x="6025" y="3370"/>
                    <a:pt x="6132" y="3263"/>
                    <a:pt x="6132" y="3144"/>
                  </a:cubicBezTo>
                  <a:lnTo>
                    <a:pt x="6132" y="2918"/>
                  </a:lnTo>
                  <a:close/>
                  <a:moveTo>
                    <a:pt x="3364" y="10075"/>
                  </a:moveTo>
                  <a:cubicBezTo>
                    <a:pt x="3403" y="10075"/>
                    <a:pt x="3442" y="10086"/>
                    <a:pt x="3477" y="10109"/>
                  </a:cubicBezTo>
                  <a:cubicBezTo>
                    <a:pt x="3584" y="10168"/>
                    <a:pt x="3620" y="10311"/>
                    <a:pt x="3560" y="10419"/>
                  </a:cubicBezTo>
                  <a:cubicBezTo>
                    <a:pt x="3522" y="10496"/>
                    <a:pt x="3447" y="10539"/>
                    <a:pt x="3370" y="10539"/>
                  </a:cubicBezTo>
                  <a:cubicBezTo>
                    <a:pt x="3330" y="10539"/>
                    <a:pt x="3288" y="10527"/>
                    <a:pt x="3251" y="10502"/>
                  </a:cubicBezTo>
                  <a:cubicBezTo>
                    <a:pt x="3132" y="10442"/>
                    <a:pt x="3096" y="10299"/>
                    <a:pt x="3156" y="10192"/>
                  </a:cubicBezTo>
                  <a:cubicBezTo>
                    <a:pt x="3204" y="10120"/>
                    <a:pt x="3284" y="10075"/>
                    <a:pt x="3364" y="10075"/>
                  </a:cubicBezTo>
                  <a:close/>
                  <a:moveTo>
                    <a:pt x="8436" y="10075"/>
                  </a:moveTo>
                  <a:cubicBezTo>
                    <a:pt x="8516" y="10075"/>
                    <a:pt x="8596" y="10120"/>
                    <a:pt x="8644" y="10192"/>
                  </a:cubicBezTo>
                  <a:cubicBezTo>
                    <a:pt x="8704" y="10299"/>
                    <a:pt x="8668" y="10442"/>
                    <a:pt x="8549" y="10502"/>
                  </a:cubicBezTo>
                  <a:cubicBezTo>
                    <a:pt x="8512" y="10527"/>
                    <a:pt x="8471" y="10539"/>
                    <a:pt x="8430" y="10539"/>
                  </a:cubicBezTo>
                  <a:cubicBezTo>
                    <a:pt x="8353" y="10539"/>
                    <a:pt x="8279" y="10496"/>
                    <a:pt x="8240" y="10419"/>
                  </a:cubicBezTo>
                  <a:cubicBezTo>
                    <a:pt x="8180" y="10311"/>
                    <a:pt x="8216" y="10168"/>
                    <a:pt x="8323" y="10109"/>
                  </a:cubicBezTo>
                  <a:cubicBezTo>
                    <a:pt x="8358" y="10086"/>
                    <a:pt x="8397" y="10075"/>
                    <a:pt x="8436" y="10075"/>
                  </a:cubicBezTo>
                  <a:close/>
                  <a:moveTo>
                    <a:pt x="5906" y="10895"/>
                  </a:moveTo>
                  <a:cubicBezTo>
                    <a:pt x="6025" y="10895"/>
                    <a:pt x="6132" y="11002"/>
                    <a:pt x="6132" y="11121"/>
                  </a:cubicBezTo>
                  <a:cubicBezTo>
                    <a:pt x="6132" y="11252"/>
                    <a:pt x="6025" y="11359"/>
                    <a:pt x="5906" y="11359"/>
                  </a:cubicBezTo>
                  <a:cubicBezTo>
                    <a:pt x="5775" y="11359"/>
                    <a:pt x="5668" y="11252"/>
                    <a:pt x="5668" y="11121"/>
                  </a:cubicBezTo>
                  <a:cubicBezTo>
                    <a:pt x="5668" y="11002"/>
                    <a:pt x="5775" y="10895"/>
                    <a:pt x="5906" y="10895"/>
                  </a:cubicBezTo>
                  <a:close/>
                  <a:moveTo>
                    <a:pt x="5906" y="1"/>
                  </a:moveTo>
                  <a:cubicBezTo>
                    <a:pt x="5525" y="1"/>
                    <a:pt x="5215" y="310"/>
                    <a:pt x="5215" y="691"/>
                  </a:cubicBezTo>
                  <a:cubicBezTo>
                    <a:pt x="5215" y="989"/>
                    <a:pt x="5406" y="1251"/>
                    <a:pt x="5668" y="1346"/>
                  </a:cubicBezTo>
                  <a:lnTo>
                    <a:pt x="5668" y="2453"/>
                  </a:lnTo>
                  <a:cubicBezTo>
                    <a:pt x="5227" y="2489"/>
                    <a:pt x="4775" y="2596"/>
                    <a:pt x="4382" y="2799"/>
                  </a:cubicBezTo>
                  <a:lnTo>
                    <a:pt x="3894" y="1953"/>
                  </a:lnTo>
                  <a:cubicBezTo>
                    <a:pt x="4072" y="1739"/>
                    <a:pt x="4120" y="1417"/>
                    <a:pt x="3965" y="1167"/>
                  </a:cubicBezTo>
                  <a:cubicBezTo>
                    <a:pt x="3836" y="942"/>
                    <a:pt x="3599" y="815"/>
                    <a:pt x="3359" y="815"/>
                  </a:cubicBezTo>
                  <a:cubicBezTo>
                    <a:pt x="3244" y="815"/>
                    <a:pt x="3129" y="844"/>
                    <a:pt x="3025" y="905"/>
                  </a:cubicBezTo>
                  <a:cubicBezTo>
                    <a:pt x="2691" y="1096"/>
                    <a:pt x="2572" y="1525"/>
                    <a:pt x="2763" y="1858"/>
                  </a:cubicBezTo>
                  <a:cubicBezTo>
                    <a:pt x="2895" y="2082"/>
                    <a:pt x="3132" y="2202"/>
                    <a:pt x="3369" y="2202"/>
                  </a:cubicBezTo>
                  <a:cubicBezTo>
                    <a:pt x="3409" y="2202"/>
                    <a:pt x="3450" y="2198"/>
                    <a:pt x="3489" y="2191"/>
                  </a:cubicBezTo>
                  <a:lnTo>
                    <a:pt x="3977" y="3025"/>
                  </a:lnTo>
                  <a:cubicBezTo>
                    <a:pt x="3608" y="3287"/>
                    <a:pt x="3275" y="3608"/>
                    <a:pt x="3025" y="3977"/>
                  </a:cubicBezTo>
                  <a:lnTo>
                    <a:pt x="2191" y="3501"/>
                  </a:lnTo>
                  <a:cubicBezTo>
                    <a:pt x="2239" y="3215"/>
                    <a:pt x="2120" y="2918"/>
                    <a:pt x="1858" y="2763"/>
                  </a:cubicBezTo>
                  <a:cubicBezTo>
                    <a:pt x="1750" y="2701"/>
                    <a:pt x="1632" y="2672"/>
                    <a:pt x="1515" y="2672"/>
                  </a:cubicBezTo>
                  <a:cubicBezTo>
                    <a:pt x="1272" y="2672"/>
                    <a:pt x="1034" y="2799"/>
                    <a:pt x="905" y="3025"/>
                  </a:cubicBezTo>
                  <a:cubicBezTo>
                    <a:pt x="715" y="3358"/>
                    <a:pt x="834" y="3775"/>
                    <a:pt x="1155" y="3965"/>
                  </a:cubicBezTo>
                  <a:cubicBezTo>
                    <a:pt x="1266" y="4031"/>
                    <a:pt x="1388" y="4062"/>
                    <a:pt x="1507" y="4062"/>
                  </a:cubicBezTo>
                  <a:cubicBezTo>
                    <a:pt x="1670" y="4062"/>
                    <a:pt x="1829" y="4004"/>
                    <a:pt x="1953" y="3894"/>
                  </a:cubicBezTo>
                  <a:lnTo>
                    <a:pt x="2798" y="4382"/>
                  </a:lnTo>
                  <a:cubicBezTo>
                    <a:pt x="2596" y="4787"/>
                    <a:pt x="2477" y="5227"/>
                    <a:pt x="2453" y="5680"/>
                  </a:cubicBezTo>
                  <a:lnTo>
                    <a:pt x="1346" y="5680"/>
                  </a:lnTo>
                  <a:cubicBezTo>
                    <a:pt x="1251" y="5406"/>
                    <a:pt x="989" y="5215"/>
                    <a:pt x="691" y="5215"/>
                  </a:cubicBezTo>
                  <a:cubicBezTo>
                    <a:pt x="310" y="5215"/>
                    <a:pt x="1" y="5525"/>
                    <a:pt x="1" y="5906"/>
                  </a:cubicBezTo>
                  <a:cubicBezTo>
                    <a:pt x="1" y="6287"/>
                    <a:pt x="310" y="6597"/>
                    <a:pt x="691" y="6597"/>
                  </a:cubicBezTo>
                  <a:cubicBezTo>
                    <a:pt x="989" y="6597"/>
                    <a:pt x="1251" y="6406"/>
                    <a:pt x="1346" y="6132"/>
                  </a:cubicBezTo>
                  <a:lnTo>
                    <a:pt x="2453" y="6132"/>
                  </a:lnTo>
                  <a:cubicBezTo>
                    <a:pt x="2477" y="6585"/>
                    <a:pt x="2596" y="7025"/>
                    <a:pt x="2798" y="7430"/>
                  </a:cubicBezTo>
                  <a:lnTo>
                    <a:pt x="1953" y="7918"/>
                  </a:lnTo>
                  <a:cubicBezTo>
                    <a:pt x="1827" y="7813"/>
                    <a:pt x="1664" y="7754"/>
                    <a:pt x="1498" y="7754"/>
                  </a:cubicBezTo>
                  <a:cubicBezTo>
                    <a:pt x="1382" y="7754"/>
                    <a:pt x="1263" y="7783"/>
                    <a:pt x="1155" y="7847"/>
                  </a:cubicBezTo>
                  <a:cubicBezTo>
                    <a:pt x="834" y="8037"/>
                    <a:pt x="715" y="8466"/>
                    <a:pt x="905" y="8787"/>
                  </a:cubicBezTo>
                  <a:cubicBezTo>
                    <a:pt x="1034" y="9013"/>
                    <a:pt x="1272" y="9140"/>
                    <a:pt x="1515" y="9140"/>
                  </a:cubicBezTo>
                  <a:cubicBezTo>
                    <a:pt x="1632" y="9140"/>
                    <a:pt x="1750" y="9111"/>
                    <a:pt x="1858" y="9049"/>
                  </a:cubicBezTo>
                  <a:cubicBezTo>
                    <a:pt x="2120" y="8895"/>
                    <a:pt x="2239" y="8597"/>
                    <a:pt x="2191" y="8323"/>
                  </a:cubicBezTo>
                  <a:lnTo>
                    <a:pt x="3025" y="7835"/>
                  </a:lnTo>
                  <a:cubicBezTo>
                    <a:pt x="3275" y="8204"/>
                    <a:pt x="3608" y="8537"/>
                    <a:pt x="3977" y="8787"/>
                  </a:cubicBezTo>
                  <a:lnTo>
                    <a:pt x="3489" y="9621"/>
                  </a:lnTo>
                  <a:cubicBezTo>
                    <a:pt x="3450" y="9614"/>
                    <a:pt x="3409" y="9611"/>
                    <a:pt x="3369" y="9611"/>
                  </a:cubicBezTo>
                  <a:cubicBezTo>
                    <a:pt x="3132" y="9611"/>
                    <a:pt x="2895" y="9730"/>
                    <a:pt x="2763" y="9954"/>
                  </a:cubicBezTo>
                  <a:cubicBezTo>
                    <a:pt x="2572" y="10288"/>
                    <a:pt x="2691" y="10716"/>
                    <a:pt x="3025" y="10907"/>
                  </a:cubicBezTo>
                  <a:cubicBezTo>
                    <a:pt x="3129" y="10968"/>
                    <a:pt x="3244" y="10998"/>
                    <a:pt x="3359" y="10998"/>
                  </a:cubicBezTo>
                  <a:cubicBezTo>
                    <a:pt x="3599" y="10998"/>
                    <a:pt x="3836" y="10870"/>
                    <a:pt x="3965" y="10645"/>
                  </a:cubicBezTo>
                  <a:cubicBezTo>
                    <a:pt x="4120" y="10395"/>
                    <a:pt x="4072" y="10073"/>
                    <a:pt x="3894" y="9859"/>
                  </a:cubicBezTo>
                  <a:lnTo>
                    <a:pt x="4382" y="9014"/>
                  </a:lnTo>
                  <a:cubicBezTo>
                    <a:pt x="4787" y="9216"/>
                    <a:pt x="5227" y="9335"/>
                    <a:pt x="5668" y="9359"/>
                  </a:cubicBezTo>
                  <a:lnTo>
                    <a:pt x="5668" y="10466"/>
                  </a:lnTo>
                  <a:cubicBezTo>
                    <a:pt x="5406" y="10561"/>
                    <a:pt x="5215" y="10823"/>
                    <a:pt x="5215" y="11121"/>
                  </a:cubicBezTo>
                  <a:cubicBezTo>
                    <a:pt x="5215" y="11502"/>
                    <a:pt x="5525" y="11812"/>
                    <a:pt x="5906" y="11812"/>
                  </a:cubicBezTo>
                  <a:cubicBezTo>
                    <a:pt x="6287" y="11812"/>
                    <a:pt x="6597" y="11502"/>
                    <a:pt x="6597" y="11121"/>
                  </a:cubicBezTo>
                  <a:cubicBezTo>
                    <a:pt x="6597" y="10823"/>
                    <a:pt x="6406" y="10561"/>
                    <a:pt x="6132" y="10466"/>
                  </a:cubicBezTo>
                  <a:lnTo>
                    <a:pt x="6132" y="9359"/>
                  </a:lnTo>
                  <a:cubicBezTo>
                    <a:pt x="6585" y="9335"/>
                    <a:pt x="7025" y="9216"/>
                    <a:pt x="7430" y="9014"/>
                  </a:cubicBezTo>
                  <a:lnTo>
                    <a:pt x="7918" y="9859"/>
                  </a:lnTo>
                  <a:cubicBezTo>
                    <a:pt x="7728" y="10073"/>
                    <a:pt x="7692" y="10395"/>
                    <a:pt x="7847" y="10657"/>
                  </a:cubicBezTo>
                  <a:cubicBezTo>
                    <a:pt x="7975" y="10873"/>
                    <a:pt x="8206" y="10998"/>
                    <a:pt x="8445" y="10998"/>
                  </a:cubicBezTo>
                  <a:cubicBezTo>
                    <a:pt x="8561" y="10998"/>
                    <a:pt x="8679" y="10969"/>
                    <a:pt x="8787" y="10907"/>
                  </a:cubicBezTo>
                  <a:cubicBezTo>
                    <a:pt x="9121" y="10716"/>
                    <a:pt x="9228" y="10288"/>
                    <a:pt x="9037" y="9954"/>
                  </a:cubicBezTo>
                  <a:cubicBezTo>
                    <a:pt x="8915" y="9730"/>
                    <a:pt x="8680" y="9611"/>
                    <a:pt x="8435" y="9611"/>
                  </a:cubicBezTo>
                  <a:cubicBezTo>
                    <a:pt x="8394" y="9611"/>
                    <a:pt x="8352" y="9614"/>
                    <a:pt x="8311" y="9621"/>
                  </a:cubicBezTo>
                  <a:lnTo>
                    <a:pt x="7835" y="8787"/>
                  </a:lnTo>
                  <a:cubicBezTo>
                    <a:pt x="8204" y="8537"/>
                    <a:pt x="8525" y="8216"/>
                    <a:pt x="8775" y="7835"/>
                  </a:cubicBezTo>
                  <a:lnTo>
                    <a:pt x="9621" y="8323"/>
                  </a:lnTo>
                  <a:cubicBezTo>
                    <a:pt x="9573" y="8597"/>
                    <a:pt x="9692" y="8895"/>
                    <a:pt x="9954" y="9049"/>
                  </a:cubicBezTo>
                  <a:cubicBezTo>
                    <a:pt x="10063" y="9111"/>
                    <a:pt x="10180" y="9141"/>
                    <a:pt x="10296" y="9141"/>
                  </a:cubicBezTo>
                  <a:cubicBezTo>
                    <a:pt x="10535" y="9141"/>
                    <a:pt x="10766" y="9016"/>
                    <a:pt x="10895" y="8799"/>
                  </a:cubicBezTo>
                  <a:cubicBezTo>
                    <a:pt x="11085" y="8466"/>
                    <a:pt x="10978" y="8037"/>
                    <a:pt x="10645" y="7847"/>
                  </a:cubicBezTo>
                  <a:cubicBezTo>
                    <a:pt x="10535" y="7787"/>
                    <a:pt x="10418" y="7759"/>
                    <a:pt x="10301" y="7759"/>
                  </a:cubicBezTo>
                  <a:cubicBezTo>
                    <a:pt x="10139" y="7759"/>
                    <a:pt x="9979" y="7814"/>
                    <a:pt x="9847" y="7918"/>
                  </a:cubicBezTo>
                  <a:lnTo>
                    <a:pt x="9014" y="7442"/>
                  </a:lnTo>
                  <a:cubicBezTo>
                    <a:pt x="9204" y="7037"/>
                    <a:pt x="9323" y="6597"/>
                    <a:pt x="9359" y="6144"/>
                  </a:cubicBezTo>
                  <a:lnTo>
                    <a:pt x="10466" y="6144"/>
                  </a:lnTo>
                  <a:cubicBezTo>
                    <a:pt x="10561" y="6406"/>
                    <a:pt x="10811" y="6597"/>
                    <a:pt x="11121" y="6597"/>
                  </a:cubicBezTo>
                  <a:cubicBezTo>
                    <a:pt x="11502" y="6597"/>
                    <a:pt x="11812" y="6287"/>
                    <a:pt x="11812" y="5906"/>
                  </a:cubicBezTo>
                  <a:cubicBezTo>
                    <a:pt x="11812" y="5525"/>
                    <a:pt x="11502" y="5215"/>
                    <a:pt x="11121" y="5215"/>
                  </a:cubicBezTo>
                  <a:cubicBezTo>
                    <a:pt x="10811" y="5215"/>
                    <a:pt x="10561" y="5406"/>
                    <a:pt x="10466" y="5680"/>
                  </a:cubicBezTo>
                  <a:lnTo>
                    <a:pt x="9359" y="5680"/>
                  </a:lnTo>
                  <a:cubicBezTo>
                    <a:pt x="9323" y="5227"/>
                    <a:pt x="9204" y="4787"/>
                    <a:pt x="9014" y="4382"/>
                  </a:cubicBezTo>
                  <a:lnTo>
                    <a:pt x="9847" y="3894"/>
                  </a:lnTo>
                  <a:cubicBezTo>
                    <a:pt x="9977" y="4004"/>
                    <a:pt x="10136" y="4062"/>
                    <a:pt x="10297" y="4062"/>
                  </a:cubicBezTo>
                  <a:cubicBezTo>
                    <a:pt x="10415" y="4062"/>
                    <a:pt x="10534" y="4031"/>
                    <a:pt x="10645" y="3965"/>
                  </a:cubicBezTo>
                  <a:cubicBezTo>
                    <a:pt x="10978" y="3775"/>
                    <a:pt x="11085" y="3358"/>
                    <a:pt x="10895" y="3025"/>
                  </a:cubicBezTo>
                  <a:cubicBezTo>
                    <a:pt x="10768" y="2802"/>
                    <a:pt x="10540" y="2681"/>
                    <a:pt x="10304" y="2681"/>
                  </a:cubicBezTo>
                  <a:cubicBezTo>
                    <a:pt x="10186" y="2681"/>
                    <a:pt x="10065" y="2711"/>
                    <a:pt x="9954" y="2775"/>
                  </a:cubicBezTo>
                  <a:cubicBezTo>
                    <a:pt x="9692" y="2929"/>
                    <a:pt x="9573" y="3227"/>
                    <a:pt x="9621" y="3501"/>
                  </a:cubicBezTo>
                  <a:lnTo>
                    <a:pt x="8775" y="3977"/>
                  </a:lnTo>
                  <a:cubicBezTo>
                    <a:pt x="8525" y="3608"/>
                    <a:pt x="8204" y="3287"/>
                    <a:pt x="7835" y="3037"/>
                  </a:cubicBezTo>
                  <a:lnTo>
                    <a:pt x="8311" y="2191"/>
                  </a:lnTo>
                  <a:cubicBezTo>
                    <a:pt x="8352" y="2198"/>
                    <a:pt x="8394" y="2202"/>
                    <a:pt x="8435" y="2202"/>
                  </a:cubicBezTo>
                  <a:cubicBezTo>
                    <a:pt x="8680" y="2202"/>
                    <a:pt x="8915" y="2082"/>
                    <a:pt x="9037" y="1858"/>
                  </a:cubicBezTo>
                  <a:cubicBezTo>
                    <a:pt x="9228" y="1525"/>
                    <a:pt x="9121" y="1108"/>
                    <a:pt x="8787" y="905"/>
                  </a:cubicBezTo>
                  <a:cubicBezTo>
                    <a:pt x="8679" y="844"/>
                    <a:pt x="8563" y="815"/>
                    <a:pt x="8448" y="815"/>
                  </a:cubicBezTo>
                  <a:cubicBezTo>
                    <a:pt x="8208" y="815"/>
                    <a:pt x="7976" y="942"/>
                    <a:pt x="7847" y="1167"/>
                  </a:cubicBezTo>
                  <a:cubicBezTo>
                    <a:pt x="7692" y="1429"/>
                    <a:pt x="7728" y="1739"/>
                    <a:pt x="7918" y="1965"/>
                  </a:cubicBezTo>
                  <a:lnTo>
                    <a:pt x="7430" y="2799"/>
                  </a:lnTo>
                  <a:cubicBezTo>
                    <a:pt x="7025" y="2596"/>
                    <a:pt x="6585" y="2477"/>
                    <a:pt x="6132" y="2453"/>
                  </a:cubicBezTo>
                  <a:lnTo>
                    <a:pt x="6132" y="1346"/>
                  </a:lnTo>
                  <a:cubicBezTo>
                    <a:pt x="6406" y="1251"/>
                    <a:pt x="6597" y="989"/>
                    <a:pt x="6597" y="691"/>
                  </a:cubicBezTo>
                  <a:cubicBezTo>
                    <a:pt x="6597" y="310"/>
                    <a:pt x="6287" y="1"/>
                    <a:pt x="5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1251996" y="1569515"/>
              <a:ext cx="106988" cy="106988"/>
            </a:xfrm>
            <a:custGeom>
              <a:rect b="b" l="l" r="r" t="t"/>
              <a:pathLst>
                <a:path extrusionOk="0" h="1382" w="1382">
                  <a:moveTo>
                    <a:pt x="691" y="465"/>
                  </a:moveTo>
                  <a:cubicBezTo>
                    <a:pt x="822" y="465"/>
                    <a:pt x="917" y="560"/>
                    <a:pt x="917" y="691"/>
                  </a:cubicBezTo>
                  <a:cubicBezTo>
                    <a:pt x="917" y="822"/>
                    <a:pt x="822" y="917"/>
                    <a:pt x="691" y="917"/>
                  </a:cubicBezTo>
                  <a:cubicBezTo>
                    <a:pt x="560" y="917"/>
                    <a:pt x="465" y="810"/>
                    <a:pt x="465" y="691"/>
                  </a:cubicBezTo>
                  <a:cubicBezTo>
                    <a:pt x="465" y="560"/>
                    <a:pt x="560" y="465"/>
                    <a:pt x="691" y="465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691"/>
                  </a:cubicBezTo>
                  <a:cubicBezTo>
                    <a:pt x="0" y="1072"/>
                    <a:pt x="310" y="1381"/>
                    <a:pt x="691" y="1381"/>
                  </a:cubicBezTo>
                  <a:cubicBezTo>
                    <a:pt x="1072" y="1381"/>
                    <a:pt x="1381" y="1072"/>
                    <a:pt x="1381" y="691"/>
                  </a:cubicBezTo>
                  <a:cubicBezTo>
                    <a:pt x="1381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1251996" y="1783333"/>
              <a:ext cx="106988" cy="107917"/>
            </a:xfrm>
            <a:custGeom>
              <a:rect b="b" l="l" r="r" t="t"/>
              <a:pathLst>
                <a:path extrusionOk="0" h="1394" w="1382">
                  <a:moveTo>
                    <a:pt x="691" y="465"/>
                  </a:moveTo>
                  <a:cubicBezTo>
                    <a:pt x="822" y="465"/>
                    <a:pt x="917" y="572"/>
                    <a:pt x="917" y="703"/>
                  </a:cubicBezTo>
                  <a:cubicBezTo>
                    <a:pt x="917" y="822"/>
                    <a:pt x="822" y="929"/>
                    <a:pt x="691" y="929"/>
                  </a:cubicBezTo>
                  <a:cubicBezTo>
                    <a:pt x="560" y="929"/>
                    <a:pt x="465" y="822"/>
                    <a:pt x="465" y="703"/>
                  </a:cubicBezTo>
                  <a:cubicBezTo>
                    <a:pt x="465" y="572"/>
                    <a:pt x="560" y="465"/>
                    <a:pt x="691" y="465"/>
                  </a:cubicBezTo>
                  <a:close/>
                  <a:moveTo>
                    <a:pt x="691" y="1"/>
                  </a:moveTo>
                  <a:cubicBezTo>
                    <a:pt x="310" y="1"/>
                    <a:pt x="0" y="322"/>
                    <a:pt x="0" y="703"/>
                  </a:cubicBezTo>
                  <a:cubicBezTo>
                    <a:pt x="0" y="1084"/>
                    <a:pt x="310" y="1394"/>
                    <a:pt x="691" y="1394"/>
                  </a:cubicBezTo>
                  <a:cubicBezTo>
                    <a:pt x="1072" y="1394"/>
                    <a:pt x="1381" y="1084"/>
                    <a:pt x="1381" y="703"/>
                  </a:cubicBezTo>
                  <a:cubicBezTo>
                    <a:pt x="1381" y="322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1194864" y="1762122"/>
              <a:ext cx="35998" cy="36075"/>
            </a:xfrm>
            <a:custGeom>
              <a:rect b="b" l="l" r="r" t="t"/>
              <a:pathLst>
                <a:path extrusionOk="0" h="466" w="465">
                  <a:moveTo>
                    <a:pt x="226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58"/>
                    <a:pt x="107" y="465"/>
                    <a:pt x="226" y="465"/>
                  </a:cubicBezTo>
                  <a:cubicBezTo>
                    <a:pt x="357" y="465"/>
                    <a:pt x="464" y="358"/>
                    <a:pt x="464" y="239"/>
                  </a:cubicBezTo>
                  <a:cubicBezTo>
                    <a:pt x="464" y="108"/>
                    <a:pt x="357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1073169" y="1640504"/>
              <a:ext cx="175190" cy="172868"/>
            </a:xfrm>
            <a:custGeom>
              <a:rect b="b" l="l" r="r" t="t"/>
              <a:pathLst>
                <a:path extrusionOk="0" h="2233" w="2263"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619"/>
                    <a:pt x="274" y="2024"/>
                    <a:pt x="691" y="2215"/>
                  </a:cubicBezTo>
                  <a:cubicBezTo>
                    <a:pt x="722" y="2227"/>
                    <a:pt x="753" y="2233"/>
                    <a:pt x="784" y="2233"/>
                  </a:cubicBezTo>
                  <a:cubicBezTo>
                    <a:pt x="873" y="2233"/>
                    <a:pt x="956" y="2184"/>
                    <a:pt x="1001" y="2096"/>
                  </a:cubicBezTo>
                  <a:cubicBezTo>
                    <a:pt x="1048" y="1977"/>
                    <a:pt x="989" y="1846"/>
                    <a:pt x="881" y="1786"/>
                  </a:cubicBezTo>
                  <a:cubicBezTo>
                    <a:pt x="631" y="1679"/>
                    <a:pt x="465" y="1429"/>
                    <a:pt x="465" y="1155"/>
                  </a:cubicBezTo>
                  <a:cubicBezTo>
                    <a:pt x="465" y="774"/>
                    <a:pt x="774" y="464"/>
                    <a:pt x="1155" y="464"/>
                  </a:cubicBezTo>
                  <a:cubicBezTo>
                    <a:pt x="1429" y="464"/>
                    <a:pt x="1679" y="631"/>
                    <a:pt x="1786" y="881"/>
                  </a:cubicBezTo>
                  <a:cubicBezTo>
                    <a:pt x="1830" y="959"/>
                    <a:pt x="1911" y="1012"/>
                    <a:pt x="1998" y="1012"/>
                  </a:cubicBezTo>
                  <a:cubicBezTo>
                    <a:pt x="2030" y="1012"/>
                    <a:pt x="2063" y="1005"/>
                    <a:pt x="2096" y="988"/>
                  </a:cubicBezTo>
                  <a:cubicBezTo>
                    <a:pt x="2215" y="941"/>
                    <a:pt x="2263" y="810"/>
                    <a:pt x="2215" y="691"/>
                  </a:cubicBezTo>
                  <a:cubicBezTo>
                    <a:pt x="2024" y="274"/>
                    <a:pt x="1608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5"/>
          <p:cNvSpPr txBox="1"/>
          <p:nvPr/>
        </p:nvSpPr>
        <p:spPr>
          <a:xfrm>
            <a:off x="1236575" y="227625"/>
            <a:ext cx="65244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Tokenizing &amp;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Removing chinese stopwords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endParaRPr b="0" i="0" sz="26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11" name="Google Shape;611;p15"/>
          <p:cNvSpPr txBox="1"/>
          <p:nvPr/>
        </p:nvSpPr>
        <p:spPr>
          <a:xfrm>
            <a:off x="292150" y="3298375"/>
            <a:ext cx="7135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Since chinese words is very hard to perform normalization , stemming and lemmatization , we only remove the common chinese stopwords in this process.</a:t>
            </a:r>
            <a:endParaRPr b="0" i="0" sz="15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00" y="1258250"/>
            <a:ext cx="7135699" cy="17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4600" y="650600"/>
            <a:ext cx="617325" cy="41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5"/>
          <p:cNvSpPr txBox="1"/>
          <p:nvPr/>
        </p:nvSpPr>
        <p:spPr>
          <a:xfrm>
            <a:off x="4356950" y="3868150"/>
            <a:ext cx="7135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Some example in chinese stopwords -&gt;</a:t>
            </a:r>
            <a:endParaRPr b="0" i="0" sz="15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6"/>
          <p:cNvSpPr txBox="1"/>
          <p:nvPr/>
        </p:nvSpPr>
        <p:spPr>
          <a:xfrm>
            <a:off x="1256000" y="412350"/>
            <a:ext cx="65244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Chinese word Pre-Process data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Tokenizing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</a:t>
            </a:r>
            <a:endParaRPr b="0" i="0" sz="26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20" name="Google Shape;620;p16"/>
          <p:cNvSpPr txBox="1"/>
          <p:nvPr/>
        </p:nvSpPr>
        <p:spPr>
          <a:xfrm>
            <a:off x="403425" y="3482500"/>
            <a:ext cx="8043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We use jieba for Chinese text tokenization, This function takes the raw text and returns a space-separated string of tokenized words.The raw text from 'Comment_Text' and 'Post_Title' columns is concatenated and tokenized using the tokenize_chinese function.</a:t>
            </a:r>
            <a:endParaRPr b="0" i="0" sz="15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16"/>
          <p:cNvPicPr preferRelativeResize="0"/>
          <p:nvPr/>
        </p:nvPicPr>
        <p:blipFill rotWithShape="1">
          <a:blip r:embed="rId3">
            <a:alphaModFix/>
          </a:blip>
          <a:srcRect b="50500" l="-525" r="-2481" t="31434"/>
          <a:stretch/>
        </p:blipFill>
        <p:spPr>
          <a:xfrm>
            <a:off x="403425" y="2295550"/>
            <a:ext cx="8524851" cy="8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7"/>
          <p:cNvSpPr txBox="1"/>
          <p:nvPr/>
        </p:nvSpPr>
        <p:spPr>
          <a:xfrm>
            <a:off x="938175" y="185200"/>
            <a:ext cx="71826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Plotting &amp; Presenting the word cloud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7"/>
          <p:cNvSpPr txBox="1"/>
          <p:nvPr/>
        </p:nvSpPr>
        <p:spPr>
          <a:xfrm>
            <a:off x="1103425" y="3124200"/>
            <a:ext cx="75630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A word cloud object is created using the Word Cloud function with the specified Chinese font, background color, dimensions, and other parameters.</a:t>
            </a:r>
            <a:endParaRPr b="0" i="0" sz="15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The word cloud is generated based on the tokenized text using the generate method.</a:t>
            </a:r>
            <a:endParaRPr b="0" i="0" sz="15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Finally, the word cloud is visualized using matplotlib.pyplot.</a:t>
            </a:r>
            <a:endParaRPr b="0" i="0" sz="15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17"/>
          <p:cNvPicPr preferRelativeResize="0"/>
          <p:nvPr/>
        </p:nvPicPr>
        <p:blipFill rotWithShape="1">
          <a:blip r:embed="rId3">
            <a:alphaModFix/>
          </a:blip>
          <a:srcRect b="0" l="0" r="37180" t="50850"/>
          <a:stretch/>
        </p:blipFill>
        <p:spPr>
          <a:xfrm>
            <a:off x="1181225" y="1275650"/>
            <a:ext cx="7143624" cy="17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18"/>
          <p:cNvGrpSpPr/>
          <p:nvPr/>
        </p:nvGrpSpPr>
        <p:grpSpPr>
          <a:xfrm>
            <a:off x="5249425" y="1166750"/>
            <a:ext cx="4093750" cy="4156350"/>
            <a:chOff x="5145650" y="1277750"/>
            <a:chExt cx="4093750" cy="4156350"/>
          </a:xfrm>
        </p:grpSpPr>
        <p:sp>
          <p:nvSpPr>
            <p:cNvPr id="634" name="Google Shape;634;p18"/>
            <p:cNvSpPr/>
            <p:nvPr/>
          </p:nvSpPr>
          <p:spPr>
            <a:xfrm>
              <a:off x="5589725" y="1490500"/>
              <a:ext cx="900200" cy="529025"/>
            </a:xfrm>
            <a:custGeom>
              <a:rect b="b" l="l" r="r" t="t"/>
              <a:pathLst>
                <a:path extrusionOk="0" h="21161" w="36008">
                  <a:moveTo>
                    <a:pt x="28527" y="1"/>
                  </a:moveTo>
                  <a:cubicBezTo>
                    <a:pt x="27705" y="1"/>
                    <a:pt x="25083" y="820"/>
                    <a:pt x="16727" y="5952"/>
                  </a:cubicBezTo>
                  <a:cubicBezTo>
                    <a:pt x="14760" y="6856"/>
                    <a:pt x="12645" y="7143"/>
                    <a:pt x="10754" y="7143"/>
                  </a:cubicBezTo>
                  <a:cubicBezTo>
                    <a:pt x="7484" y="7143"/>
                    <a:pt x="4886" y="6286"/>
                    <a:pt x="4886" y="6286"/>
                  </a:cubicBezTo>
                  <a:lnTo>
                    <a:pt x="4886" y="6286"/>
                  </a:lnTo>
                  <a:lnTo>
                    <a:pt x="5019" y="15225"/>
                  </a:lnTo>
                  <a:cubicBezTo>
                    <a:pt x="4513" y="14479"/>
                    <a:pt x="3911" y="14165"/>
                    <a:pt x="3320" y="14165"/>
                  </a:cubicBezTo>
                  <a:cubicBezTo>
                    <a:pt x="1611" y="14165"/>
                    <a:pt x="1" y="16791"/>
                    <a:pt x="1116" y="19195"/>
                  </a:cubicBezTo>
                  <a:cubicBezTo>
                    <a:pt x="1857" y="20756"/>
                    <a:pt x="2791" y="21160"/>
                    <a:pt x="3560" y="21160"/>
                  </a:cubicBezTo>
                  <a:cubicBezTo>
                    <a:pt x="4385" y="21160"/>
                    <a:pt x="5019" y="20696"/>
                    <a:pt x="5019" y="20696"/>
                  </a:cubicBezTo>
                  <a:cubicBezTo>
                    <a:pt x="5019" y="20696"/>
                    <a:pt x="9422" y="17460"/>
                    <a:pt x="18762" y="17260"/>
                  </a:cubicBezTo>
                  <a:cubicBezTo>
                    <a:pt x="19028" y="17253"/>
                    <a:pt x="19288" y="17250"/>
                    <a:pt x="19543" y="17250"/>
                  </a:cubicBezTo>
                  <a:cubicBezTo>
                    <a:pt x="28281" y="17250"/>
                    <a:pt x="30737" y="21029"/>
                    <a:pt x="30737" y="21029"/>
                  </a:cubicBezTo>
                  <a:cubicBezTo>
                    <a:pt x="30737" y="21029"/>
                    <a:pt x="30922" y="21046"/>
                    <a:pt x="31221" y="21046"/>
                  </a:cubicBezTo>
                  <a:cubicBezTo>
                    <a:pt x="32451" y="21046"/>
                    <a:pt x="35613" y="20765"/>
                    <a:pt x="35774" y="17894"/>
                  </a:cubicBezTo>
                  <a:cubicBezTo>
                    <a:pt x="36008" y="14358"/>
                    <a:pt x="31038" y="13924"/>
                    <a:pt x="31038" y="13924"/>
                  </a:cubicBezTo>
                  <a:cubicBezTo>
                    <a:pt x="31038" y="13924"/>
                    <a:pt x="31905" y="7253"/>
                    <a:pt x="30504" y="3684"/>
                  </a:cubicBezTo>
                  <a:cubicBezTo>
                    <a:pt x="29129" y="213"/>
                    <a:pt x="28910" y="181"/>
                    <a:pt x="28903" y="181"/>
                  </a:cubicBezTo>
                  <a:cubicBezTo>
                    <a:pt x="28903" y="181"/>
                    <a:pt x="28903" y="181"/>
                    <a:pt x="28903" y="181"/>
                  </a:cubicBezTo>
                  <a:cubicBezTo>
                    <a:pt x="28903" y="181"/>
                    <a:pt x="28913" y="1"/>
                    <a:pt x="28527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5214825" y="2562300"/>
              <a:ext cx="1026225" cy="1229375"/>
            </a:xfrm>
            <a:custGeom>
              <a:rect b="b" l="l" r="r" t="t"/>
              <a:pathLst>
                <a:path extrusionOk="0" h="49175" w="41049">
                  <a:moveTo>
                    <a:pt x="33589" y="1"/>
                  </a:moveTo>
                  <a:cubicBezTo>
                    <a:pt x="33308" y="1"/>
                    <a:pt x="32999" y="177"/>
                    <a:pt x="32791" y="307"/>
                  </a:cubicBezTo>
                  <a:cubicBezTo>
                    <a:pt x="32290" y="674"/>
                    <a:pt x="28488" y="11715"/>
                    <a:pt x="27320" y="13783"/>
                  </a:cubicBezTo>
                  <a:cubicBezTo>
                    <a:pt x="26119" y="15818"/>
                    <a:pt x="21816" y="19687"/>
                    <a:pt x="16679" y="23456"/>
                  </a:cubicBezTo>
                  <a:cubicBezTo>
                    <a:pt x="11509" y="27226"/>
                    <a:pt x="3203" y="36032"/>
                    <a:pt x="3203" y="36032"/>
                  </a:cubicBezTo>
                  <a:lnTo>
                    <a:pt x="101" y="34631"/>
                  </a:lnTo>
                  <a:lnTo>
                    <a:pt x="101" y="34631"/>
                  </a:lnTo>
                  <a:cubicBezTo>
                    <a:pt x="101" y="34631"/>
                    <a:pt x="1" y="38401"/>
                    <a:pt x="201" y="43771"/>
                  </a:cubicBezTo>
                  <a:cubicBezTo>
                    <a:pt x="401" y="49175"/>
                    <a:pt x="2136" y="48741"/>
                    <a:pt x="6539" y="48941"/>
                  </a:cubicBezTo>
                  <a:cubicBezTo>
                    <a:pt x="6598" y="48945"/>
                    <a:pt x="6658" y="48946"/>
                    <a:pt x="6719" y="48946"/>
                  </a:cubicBezTo>
                  <a:cubicBezTo>
                    <a:pt x="11119" y="48946"/>
                    <a:pt x="17513" y="40669"/>
                    <a:pt x="17513" y="40669"/>
                  </a:cubicBezTo>
                  <a:lnTo>
                    <a:pt x="29355" y="22589"/>
                  </a:lnTo>
                  <a:cubicBezTo>
                    <a:pt x="29355" y="22589"/>
                    <a:pt x="35393" y="21288"/>
                    <a:pt x="36360" y="17519"/>
                  </a:cubicBezTo>
                  <a:cubicBezTo>
                    <a:pt x="37327" y="13783"/>
                    <a:pt x="34525" y="13549"/>
                    <a:pt x="34525" y="13549"/>
                  </a:cubicBezTo>
                  <a:cubicBezTo>
                    <a:pt x="34525" y="13549"/>
                    <a:pt x="38495" y="8479"/>
                    <a:pt x="39696" y="6344"/>
                  </a:cubicBezTo>
                  <a:cubicBezTo>
                    <a:pt x="40760" y="4367"/>
                    <a:pt x="41048" y="2418"/>
                    <a:pt x="40838" y="2418"/>
                  </a:cubicBezTo>
                  <a:cubicBezTo>
                    <a:pt x="40818" y="2418"/>
                    <a:pt x="40793" y="2437"/>
                    <a:pt x="40763" y="2475"/>
                  </a:cubicBezTo>
                  <a:cubicBezTo>
                    <a:pt x="40430" y="2908"/>
                    <a:pt x="32591" y="9680"/>
                    <a:pt x="32591" y="9680"/>
                  </a:cubicBezTo>
                  <a:cubicBezTo>
                    <a:pt x="32591" y="9680"/>
                    <a:pt x="33892" y="4943"/>
                    <a:pt x="34192" y="2141"/>
                  </a:cubicBezTo>
                  <a:cubicBezTo>
                    <a:pt x="34395" y="431"/>
                    <a:pt x="34027" y="1"/>
                    <a:pt x="33589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7167900" y="3328000"/>
              <a:ext cx="123425" cy="202675"/>
            </a:xfrm>
            <a:custGeom>
              <a:rect b="b" l="l" r="r" t="t"/>
              <a:pathLst>
                <a:path extrusionOk="0" h="8107" w="4937">
                  <a:moveTo>
                    <a:pt x="2569" y="0"/>
                  </a:moveTo>
                  <a:cubicBezTo>
                    <a:pt x="2268" y="2469"/>
                    <a:pt x="1268" y="4570"/>
                    <a:pt x="0" y="6572"/>
                  </a:cubicBezTo>
                  <a:cubicBezTo>
                    <a:pt x="2102" y="7739"/>
                    <a:pt x="2469" y="8106"/>
                    <a:pt x="2469" y="8106"/>
                  </a:cubicBezTo>
                  <a:cubicBezTo>
                    <a:pt x="2469" y="8106"/>
                    <a:pt x="4937" y="5004"/>
                    <a:pt x="4703" y="667"/>
                  </a:cubicBezTo>
                  <a:cubicBezTo>
                    <a:pt x="3936" y="434"/>
                    <a:pt x="3202" y="200"/>
                    <a:pt x="2569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7571500" y="2870175"/>
              <a:ext cx="150150" cy="203050"/>
            </a:xfrm>
            <a:custGeom>
              <a:rect b="b" l="l" r="r" t="t"/>
              <a:pathLst>
                <a:path extrusionOk="0" h="8122" w="6006">
                  <a:moveTo>
                    <a:pt x="5371" y="0"/>
                  </a:moveTo>
                  <a:cubicBezTo>
                    <a:pt x="5438" y="3336"/>
                    <a:pt x="3137" y="6605"/>
                    <a:pt x="1" y="7472"/>
                  </a:cubicBezTo>
                  <a:cubicBezTo>
                    <a:pt x="352" y="7718"/>
                    <a:pt x="1028" y="8122"/>
                    <a:pt x="1817" y="8122"/>
                  </a:cubicBezTo>
                  <a:cubicBezTo>
                    <a:pt x="2527" y="8122"/>
                    <a:pt x="3329" y="7796"/>
                    <a:pt x="4071" y="6738"/>
                  </a:cubicBezTo>
                  <a:cubicBezTo>
                    <a:pt x="6005" y="3936"/>
                    <a:pt x="5805" y="3503"/>
                    <a:pt x="5672" y="1134"/>
                  </a:cubicBezTo>
                  <a:cubicBezTo>
                    <a:pt x="5672" y="701"/>
                    <a:pt x="5538" y="334"/>
                    <a:pt x="537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7368875" y="1884450"/>
              <a:ext cx="870600" cy="1266775"/>
            </a:xfrm>
            <a:custGeom>
              <a:rect b="b" l="l" r="r" t="t"/>
              <a:pathLst>
                <a:path extrusionOk="0" h="50671" w="34824">
                  <a:moveTo>
                    <a:pt x="0" y="1"/>
                  </a:moveTo>
                  <a:cubicBezTo>
                    <a:pt x="0" y="34"/>
                    <a:pt x="0" y="68"/>
                    <a:pt x="0" y="101"/>
                  </a:cubicBezTo>
                  <a:cubicBezTo>
                    <a:pt x="12" y="120"/>
                    <a:pt x="25" y="139"/>
                    <a:pt x="39" y="158"/>
                  </a:cubicBezTo>
                  <a:lnTo>
                    <a:pt x="39" y="158"/>
                  </a:lnTo>
                  <a:cubicBezTo>
                    <a:pt x="14" y="57"/>
                    <a:pt x="0" y="1"/>
                    <a:pt x="0" y="1"/>
                  </a:cubicBezTo>
                  <a:close/>
                  <a:moveTo>
                    <a:pt x="39" y="158"/>
                  </a:moveTo>
                  <a:cubicBezTo>
                    <a:pt x="246" y="1001"/>
                    <a:pt x="1212" y="4988"/>
                    <a:pt x="1301" y="6239"/>
                  </a:cubicBezTo>
                  <a:cubicBezTo>
                    <a:pt x="1401" y="7640"/>
                    <a:pt x="2068" y="10442"/>
                    <a:pt x="2068" y="10442"/>
                  </a:cubicBezTo>
                  <a:cubicBezTo>
                    <a:pt x="2068" y="10442"/>
                    <a:pt x="10995" y="5886"/>
                    <a:pt x="14776" y="5886"/>
                  </a:cubicBezTo>
                  <a:cubicBezTo>
                    <a:pt x="14917" y="5886"/>
                    <a:pt x="15051" y="5892"/>
                    <a:pt x="15178" y="5905"/>
                  </a:cubicBezTo>
                  <a:cubicBezTo>
                    <a:pt x="17679" y="8073"/>
                    <a:pt x="19914" y="13244"/>
                    <a:pt x="19914" y="13244"/>
                  </a:cubicBezTo>
                  <a:cubicBezTo>
                    <a:pt x="19914" y="13244"/>
                    <a:pt x="18313" y="20316"/>
                    <a:pt x="14644" y="23451"/>
                  </a:cubicBezTo>
                  <a:cubicBezTo>
                    <a:pt x="16912" y="23451"/>
                    <a:pt x="18213" y="22384"/>
                    <a:pt x="18213" y="22384"/>
                  </a:cubicBezTo>
                  <a:cubicBezTo>
                    <a:pt x="18213" y="22384"/>
                    <a:pt x="20748" y="24385"/>
                    <a:pt x="21949" y="26787"/>
                  </a:cubicBezTo>
                  <a:cubicBezTo>
                    <a:pt x="23183" y="29189"/>
                    <a:pt x="23350" y="32057"/>
                    <a:pt x="23350" y="32057"/>
                  </a:cubicBezTo>
                  <a:cubicBezTo>
                    <a:pt x="23350" y="32057"/>
                    <a:pt x="20248" y="36694"/>
                    <a:pt x="20248" y="37561"/>
                  </a:cubicBezTo>
                  <a:cubicBezTo>
                    <a:pt x="20248" y="38395"/>
                    <a:pt x="20782" y="50671"/>
                    <a:pt x="20782" y="50671"/>
                  </a:cubicBezTo>
                  <a:cubicBezTo>
                    <a:pt x="20782" y="50671"/>
                    <a:pt x="22716" y="44099"/>
                    <a:pt x="24885" y="41331"/>
                  </a:cubicBezTo>
                  <a:cubicBezTo>
                    <a:pt x="29588" y="29789"/>
                    <a:pt x="34758" y="26587"/>
                    <a:pt x="34758" y="26587"/>
                  </a:cubicBezTo>
                  <a:cubicBezTo>
                    <a:pt x="34758" y="26587"/>
                    <a:pt x="34824" y="25786"/>
                    <a:pt x="33936" y="25786"/>
                  </a:cubicBezTo>
                  <a:cubicBezTo>
                    <a:pt x="33556" y="25786"/>
                    <a:pt x="33000" y="25933"/>
                    <a:pt x="32190" y="26353"/>
                  </a:cubicBezTo>
                  <a:cubicBezTo>
                    <a:pt x="30793" y="27077"/>
                    <a:pt x="29317" y="27748"/>
                    <a:pt x="27995" y="27748"/>
                  </a:cubicBezTo>
                  <a:cubicBezTo>
                    <a:pt x="26759" y="27748"/>
                    <a:pt x="25658" y="27162"/>
                    <a:pt x="24885" y="25486"/>
                  </a:cubicBezTo>
                  <a:cubicBezTo>
                    <a:pt x="23250" y="22050"/>
                    <a:pt x="22416" y="19682"/>
                    <a:pt x="22616" y="17113"/>
                  </a:cubicBezTo>
                  <a:cubicBezTo>
                    <a:pt x="22816" y="14545"/>
                    <a:pt x="21749" y="9475"/>
                    <a:pt x="21749" y="9474"/>
                  </a:cubicBezTo>
                  <a:lnTo>
                    <a:pt x="21749" y="9474"/>
                  </a:lnTo>
                  <a:cubicBezTo>
                    <a:pt x="21749" y="9474"/>
                    <a:pt x="21791" y="9480"/>
                    <a:pt x="21864" y="9480"/>
                  </a:cubicBezTo>
                  <a:cubicBezTo>
                    <a:pt x="22313" y="9480"/>
                    <a:pt x="23928" y="9257"/>
                    <a:pt x="23784" y="6039"/>
                  </a:cubicBezTo>
                  <a:cubicBezTo>
                    <a:pt x="23719" y="4423"/>
                    <a:pt x="22221" y="2918"/>
                    <a:pt x="20791" y="2918"/>
                  </a:cubicBezTo>
                  <a:cubicBezTo>
                    <a:pt x="20007" y="2918"/>
                    <a:pt x="19243" y="3370"/>
                    <a:pt x="18747" y="4504"/>
                  </a:cubicBezTo>
                  <a:cubicBezTo>
                    <a:pt x="18224" y="4606"/>
                    <a:pt x="17766" y="4652"/>
                    <a:pt x="17366" y="4652"/>
                  </a:cubicBezTo>
                  <a:cubicBezTo>
                    <a:pt x="15549" y="4652"/>
                    <a:pt x="14917" y="3705"/>
                    <a:pt x="14644" y="2803"/>
                  </a:cubicBezTo>
                  <a:cubicBezTo>
                    <a:pt x="14556" y="2471"/>
                    <a:pt x="14226" y="2359"/>
                    <a:pt x="13754" y="2359"/>
                  </a:cubicBezTo>
                  <a:cubicBezTo>
                    <a:pt x="12772" y="2359"/>
                    <a:pt x="11175" y="2845"/>
                    <a:pt x="9877" y="2845"/>
                  </a:cubicBezTo>
                  <a:cubicBezTo>
                    <a:pt x="9667" y="2845"/>
                    <a:pt x="9464" y="2833"/>
                    <a:pt x="9273" y="2803"/>
                  </a:cubicBezTo>
                  <a:cubicBezTo>
                    <a:pt x="7365" y="2474"/>
                    <a:pt x="1044" y="1528"/>
                    <a:pt x="39" y="158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5814425" y="2253050"/>
              <a:ext cx="473700" cy="537925"/>
            </a:xfrm>
            <a:custGeom>
              <a:rect b="b" l="l" r="r" t="t"/>
              <a:pathLst>
                <a:path extrusionOk="0" h="21517" w="18948">
                  <a:moveTo>
                    <a:pt x="16245" y="1"/>
                  </a:moveTo>
                  <a:lnTo>
                    <a:pt x="16245" y="1"/>
                  </a:lnTo>
                  <a:cubicBezTo>
                    <a:pt x="16245" y="1"/>
                    <a:pt x="11949" y="1513"/>
                    <a:pt x="7636" y="1513"/>
                  </a:cubicBezTo>
                  <a:cubicBezTo>
                    <a:pt x="5544" y="1513"/>
                    <a:pt x="3447" y="1158"/>
                    <a:pt x="1835" y="101"/>
                  </a:cubicBezTo>
                  <a:lnTo>
                    <a:pt x="1835" y="101"/>
                  </a:lnTo>
                  <a:cubicBezTo>
                    <a:pt x="2269" y="3136"/>
                    <a:pt x="0" y="7540"/>
                    <a:pt x="0" y="7540"/>
                  </a:cubicBezTo>
                  <a:cubicBezTo>
                    <a:pt x="0" y="7540"/>
                    <a:pt x="3970" y="14845"/>
                    <a:pt x="5905" y="17847"/>
                  </a:cubicBezTo>
                  <a:cubicBezTo>
                    <a:pt x="9240" y="11943"/>
                    <a:pt x="9574" y="11943"/>
                    <a:pt x="9574" y="11943"/>
                  </a:cubicBezTo>
                  <a:cubicBezTo>
                    <a:pt x="9574" y="11943"/>
                    <a:pt x="10108" y="14211"/>
                    <a:pt x="10008" y="15812"/>
                  </a:cubicBezTo>
                  <a:cubicBezTo>
                    <a:pt x="9908" y="17413"/>
                    <a:pt x="8373" y="21516"/>
                    <a:pt x="8373" y="21516"/>
                  </a:cubicBezTo>
                  <a:cubicBezTo>
                    <a:pt x="8373" y="21516"/>
                    <a:pt x="14077" y="17647"/>
                    <a:pt x="16345" y="13978"/>
                  </a:cubicBezTo>
                  <a:cubicBezTo>
                    <a:pt x="18614" y="10342"/>
                    <a:pt x="18947" y="7640"/>
                    <a:pt x="18947" y="7640"/>
                  </a:cubicBezTo>
                  <a:cubicBezTo>
                    <a:pt x="18947" y="7640"/>
                    <a:pt x="16012" y="7206"/>
                    <a:pt x="15812" y="4638"/>
                  </a:cubicBezTo>
                  <a:cubicBezTo>
                    <a:pt x="15612" y="2036"/>
                    <a:pt x="16245" y="1"/>
                    <a:pt x="16245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6443250" y="3908650"/>
              <a:ext cx="557875" cy="404850"/>
            </a:xfrm>
            <a:custGeom>
              <a:rect b="b" l="l" r="r" t="t"/>
              <a:pathLst>
                <a:path extrusionOk="0" h="16194" w="22315">
                  <a:moveTo>
                    <a:pt x="11485" y="0"/>
                  </a:moveTo>
                  <a:cubicBezTo>
                    <a:pt x="10179" y="0"/>
                    <a:pt x="8774" y="395"/>
                    <a:pt x="7037" y="1325"/>
                  </a:cubicBezTo>
                  <a:cubicBezTo>
                    <a:pt x="3735" y="3126"/>
                    <a:pt x="2267" y="6262"/>
                    <a:pt x="1800" y="8597"/>
                  </a:cubicBezTo>
                  <a:cubicBezTo>
                    <a:pt x="1340" y="10744"/>
                    <a:pt x="626" y="12440"/>
                    <a:pt x="281" y="12440"/>
                  </a:cubicBezTo>
                  <a:cubicBezTo>
                    <a:pt x="251" y="12440"/>
                    <a:pt x="223" y="12427"/>
                    <a:pt x="199" y="12400"/>
                  </a:cubicBezTo>
                  <a:cubicBezTo>
                    <a:pt x="177" y="12381"/>
                    <a:pt x="159" y="12372"/>
                    <a:pt x="145" y="12372"/>
                  </a:cubicBezTo>
                  <a:cubicBezTo>
                    <a:pt x="1" y="12372"/>
                    <a:pt x="356" y="13373"/>
                    <a:pt x="1574" y="13373"/>
                  </a:cubicBezTo>
                  <a:cubicBezTo>
                    <a:pt x="1626" y="13373"/>
                    <a:pt x="1679" y="13371"/>
                    <a:pt x="1733" y="13367"/>
                  </a:cubicBezTo>
                  <a:cubicBezTo>
                    <a:pt x="3168" y="13300"/>
                    <a:pt x="4302" y="11199"/>
                    <a:pt x="5669" y="6996"/>
                  </a:cubicBezTo>
                  <a:cubicBezTo>
                    <a:pt x="6870" y="6996"/>
                    <a:pt x="7437" y="8697"/>
                    <a:pt x="7771" y="10799"/>
                  </a:cubicBezTo>
                  <a:cubicBezTo>
                    <a:pt x="8105" y="12867"/>
                    <a:pt x="7437" y="15535"/>
                    <a:pt x="8738" y="16102"/>
                  </a:cubicBezTo>
                  <a:cubicBezTo>
                    <a:pt x="8883" y="16165"/>
                    <a:pt x="9023" y="16193"/>
                    <a:pt x="9159" y="16193"/>
                  </a:cubicBezTo>
                  <a:cubicBezTo>
                    <a:pt x="10242" y="16193"/>
                    <a:pt x="11006" y="14402"/>
                    <a:pt x="11007" y="14401"/>
                  </a:cubicBezTo>
                  <a:lnTo>
                    <a:pt x="11007" y="14401"/>
                  </a:lnTo>
                  <a:cubicBezTo>
                    <a:pt x="11007" y="14402"/>
                    <a:pt x="10692" y="15831"/>
                    <a:pt x="12340" y="15831"/>
                  </a:cubicBezTo>
                  <a:cubicBezTo>
                    <a:pt x="12472" y="15831"/>
                    <a:pt x="12616" y="15822"/>
                    <a:pt x="12775" y="15802"/>
                  </a:cubicBezTo>
                  <a:cubicBezTo>
                    <a:pt x="14909" y="15535"/>
                    <a:pt x="14876" y="12233"/>
                    <a:pt x="14876" y="12233"/>
                  </a:cubicBezTo>
                  <a:lnTo>
                    <a:pt x="14876" y="12233"/>
                  </a:lnTo>
                  <a:cubicBezTo>
                    <a:pt x="14876" y="12233"/>
                    <a:pt x="15777" y="14968"/>
                    <a:pt x="16477" y="15535"/>
                  </a:cubicBezTo>
                  <a:cubicBezTo>
                    <a:pt x="16725" y="15727"/>
                    <a:pt x="16915" y="15834"/>
                    <a:pt x="17072" y="15834"/>
                  </a:cubicBezTo>
                  <a:cubicBezTo>
                    <a:pt x="17380" y="15834"/>
                    <a:pt x="17557" y="15418"/>
                    <a:pt x="17778" y="14401"/>
                  </a:cubicBezTo>
                  <a:cubicBezTo>
                    <a:pt x="18112" y="12867"/>
                    <a:pt x="17611" y="6896"/>
                    <a:pt x="17611" y="6896"/>
                  </a:cubicBezTo>
                  <a:lnTo>
                    <a:pt x="17611" y="6896"/>
                  </a:lnTo>
                  <a:cubicBezTo>
                    <a:pt x="17612" y="6896"/>
                    <a:pt x="19786" y="12174"/>
                    <a:pt x="21004" y="12174"/>
                  </a:cubicBezTo>
                  <a:cubicBezTo>
                    <a:pt x="21030" y="12174"/>
                    <a:pt x="21056" y="12171"/>
                    <a:pt x="21080" y="12166"/>
                  </a:cubicBezTo>
                  <a:cubicBezTo>
                    <a:pt x="22315" y="11899"/>
                    <a:pt x="20947" y="6396"/>
                    <a:pt x="19646" y="4261"/>
                  </a:cubicBezTo>
                  <a:cubicBezTo>
                    <a:pt x="18345" y="2092"/>
                    <a:pt x="17445" y="1992"/>
                    <a:pt x="14943" y="858"/>
                  </a:cubicBezTo>
                  <a:cubicBezTo>
                    <a:pt x="13757" y="321"/>
                    <a:pt x="12661" y="0"/>
                    <a:pt x="11485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748300" y="2823475"/>
              <a:ext cx="250200" cy="592750"/>
            </a:xfrm>
            <a:custGeom>
              <a:rect b="b" l="l" r="r" t="t"/>
              <a:pathLst>
                <a:path extrusionOk="0" h="23710" w="10008">
                  <a:moveTo>
                    <a:pt x="5071" y="0"/>
                  </a:moveTo>
                  <a:cubicBezTo>
                    <a:pt x="5071" y="0"/>
                    <a:pt x="1" y="16445"/>
                    <a:pt x="2269" y="22917"/>
                  </a:cubicBezTo>
                  <a:cubicBezTo>
                    <a:pt x="5051" y="23577"/>
                    <a:pt x="6236" y="23709"/>
                    <a:pt x="6739" y="23709"/>
                  </a:cubicBezTo>
                  <a:cubicBezTo>
                    <a:pt x="7074" y="23709"/>
                    <a:pt x="7106" y="23650"/>
                    <a:pt x="7106" y="23650"/>
                  </a:cubicBezTo>
                  <a:cubicBezTo>
                    <a:pt x="7106" y="23650"/>
                    <a:pt x="8407" y="13343"/>
                    <a:pt x="8740" y="9574"/>
                  </a:cubicBezTo>
                  <a:cubicBezTo>
                    <a:pt x="9040" y="5805"/>
                    <a:pt x="10008" y="4404"/>
                    <a:pt x="10008" y="4403"/>
                  </a:cubicBezTo>
                  <a:lnTo>
                    <a:pt x="10008" y="4403"/>
                  </a:lnTo>
                  <a:cubicBezTo>
                    <a:pt x="10007" y="4404"/>
                    <a:pt x="6805" y="6338"/>
                    <a:pt x="5505" y="12676"/>
                  </a:cubicBezTo>
                  <a:cubicBezTo>
                    <a:pt x="5071" y="6338"/>
                    <a:pt x="5071" y="0"/>
                    <a:pt x="5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5465000" y="2321475"/>
              <a:ext cx="1476925" cy="1733725"/>
            </a:xfrm>
            <a:custGeom>
              <a:rect b="b" l="l" r="r" t="t"/>
              <a:pathLst>
                <a:path extrusionOk="0" h="69349" w="59077">
                  <a:moveTo>
                    <a:pt x="31306" y="0"/>
                  </a:moveTo>
                  <a:cubicBezTo>
                    <a:pt x="30835" y="0"/>
                    <a:pt x="30359" y="111"/>
                    <a:pt x="29889" y="366"/>
                  </a:cubicBezTo>
                  <a:cubicBezTo>
                    <a:pt x="30756" y="3268"/>
                    <a:pt x="32924" y="4903"/>
                    <a:pt x="32924" y="4903"/>
                  </a:cubicBezTo>
                  <a:lnTo>
                    <a:pt x="30222" y="11874"/>
                  </a:lnTo>
                  <a:cubicBezTo>
                    <a:pt x="30222" y="11874"/>
                    <a:pt x="30312" y="11852"/>
                    <a:pt x="30435" y="11852"/>
                  </a:cubicBezTo>
                  <a:cubicBezTo>
                    <a:pt x="30763" y="11852"/>
                    <a:pt x="31332" y="12011"/>
                    <a:pt x="31090" y="13175"/>
                  </a:cubicBezTo>
                  <a:cubicBezTo>
                    <a:pt x="30756" y="14810"/>
                    <a:pt x="29055" y="16845"/>
                    <a:pt x="29055" y="16845"/>
                  </a:cubicBezTo>
                  <a:lnTo>
                    <a:pt x="24518" y="22649"/>
                  </a:lnTo>
                  <a:cubicBezTo>
                    <a:pt x="24518" y="22649"/>
                    <a:pt x="26887" y="22749"/>
                    <a:pt x="26353" y="27185"/>
                  </a:cubicBezTo>
                  <a:cubicBezTo>
                    <a:pt x="25819" y="31588"/>
                    <a:pt x="19782" y="31889"/>
                    <a:pt x="19782" y="31889"/>
                  </a:cubicBezTo>
                  <a:cubicBezTo>
                    <a:pt x="19782" y="31889"/>
                    <a:pt x="10308" y="46432"/>
                    <a:pt x="8173" y="49134"/>
                  </a:cubicBezTo>
                  <a:cubicBezTo>
                    <a:pt x="6005" y="51803"/>
                    <a:pt x="3770" y="54605"/>
                    <a:pt x="3770" y="54605"/>
                  </a:cubicBezTo>
                  <a:cubicBezTo>
                    <a:pt x="3770" y="54605"/>
                    <a:pt x="5905" y="61510"/>
                    <a:pt x="1" y="69349"/>
                  </a:cubicBezTo>
                  <a:cubicBezTo>
                    <a:pt x="3195" y="67718"/>
                    <a:pt x="7236" y="67189"/>
                    <a:pt x="10917" y="67189"/>
                  </a:cubicBezTo>
                  <a:cubicBezTo>
                    <a:pt x="14539" y="67189"/>
                    <a:pt x="17811" y="67701"/>
                    <a:pt x="19581" y="68181"/>
                  </a:cubicBezTo>
                  <a:cubicBezTo>
                    <a:pt x="20750" y="68501"/>
                    <a:pt x="22319" y="68642"/>
                    <a:pt x="24071" y="68642"/>
                  </a:cubicBezTo>
                  <a:cubicBezTo>
                    <a:pt x="27621" y="68642"/>
                    <a:pt x="31921" y="68063"/>
                    <a:pt x="35159" y="67214"/>
                  </a:cubicBezTo>
                  <a:cubicBezTo>
                    <a:pt x="40029" y="65913"/>
                    <a:pt x="44332" y="65679"/>
                    <a:pt x="44332" y="65679"/>
                  </a:cubicBezTo>
                  <a:lnTo>
                    <a:pt x="48102" y="58608"/>
                  </a:lnTo>
                  <a:cubicBezTo>
                    <a:pt x="48102" y="58608"/>
                    <a:pt x="47968" y="51803"/>
                    <a:pt x="48202" y="48267"/>
                  </a:cubicBezTo>
                  <a:cubicBezTo>
                    <a:pt x="48402" y="44698"/>
                    <a:pt x="46801" y="33323"/>
                    <a:pt x="46801" y="33323"/>
                  </a:cubicBezTo>
                  <a:cubicBezTo>
                    <a:pt x="46801" y="33323"/>
                    <a:pt x="48936" y="32356"/>
                    <a:pt x="50037" y="29554"/>
                  </a:cubicBezTo>
                  <a:cubicBezTo>
                    <a:pt x="51104" y="26752"/>
                    <a:pt x="57342" y="19213"/>
                    <a:pt x="58209" y="15977"/>
                  </a:cubicBezTo>
                  <a:cubicBezTo>
                    <a:pt x="59076" y="12742"/>
                    <a:pt x="58409" y="12975"/>
                    <a:pt x="56908" y="11908"/>
                  </a:cubicBezTo>
                  <a:cubicBezTo>
                    <a:pt x="55829" y="11117"/>
                    <a:pt x="55026" y="10016"/>
                    <a:pt x="54053" y="10016"/>
                  </a:cubicBezTo>
                  <a:cubicBezTo>
                    <a:pt x="53672" y="10016"/>
                    <a:pt x="53265" y="10184"/>
                    <a:pt x="52805" y="10607"/>
                  </a:cubicBezTo>
                  <a:cubicBezTo>
                    <a:pt x="52167" y="11205"/>
                    <a:pt x="51905" y="11512"/>
                    <a:pt x="51821" y="11665"/>
                  </a:cubicBezTo>
                  <a:lnTo>
                    <a:pt x="51821" y="11665"/>
                  </a:lnTo>
                  <a:cubicBezTo>
                    <a:pt x="50914" y="11008"/>
                    <a:pt x="46100" y="7588"/>
                    <a:pt x="42698" y="6504"/>
                  </a:cubicBezTo>
                  <a:cubicBezTo>
                    <a:pt x="38929" y="5336"/>
                    <a:pt x="37327" y="4803"/>
                    <a:pt x="37327" y="4803"/>
                  </a:cubicBezTo>
                  <a:cubicBezTo>
                    <a:pt x="37327" y="4803"/>
                    <a:pt x="34411" y="0"/>
                    <a:pt x="31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5147275" y="2323100"/>
              <a:ext cx="836450" cy="1135025"/>
            </a:xfrm>
            <a:custGeom>
              <a:rect b="b" l="l" r="r" t="t"/>
              <a:pathLst>
                <a:path extrusionOk="0" h="45401" w="33458">
                  <a:moveTo>
                    <a:pt x="28821" y="1"/>
                  </a:moveTo>
                  <a:lnTo>
                    <a:pt x="28821" y="1"/>
                  </a:lnTo>
                  <a:cubicBezTo>
                    <a:pt x="28821" y="1"/>
                    <a:pt x="25385" y="835"/>
                    <a:pt x="24418" y="4171"/>
                  </a:cubicBezTo>
                  <a:cubicBezTo>
                    <a:pt x="23924" y="5875"/>
                    <a:pt x="23769" y="6491"/>
                    <a:pt x="23736" y="6685"/>
                  </a:cubicBezTo>
                  <a:lnTo>
                    <a:pt x="23736" y="6685"/>
                  </a:lnTo>
                  <a:cubicBezTo>
                    <a:pt x="22984" y="6893"/>
                    <a:pt x="13615" y="9560"/>
                    <a:pt x="9774" y="14745"/>
                  </a:cubicBezTo>
                  <a:cubicBezTo>
                    <a:pt x="5805" y="20115"/>
                    <a:pt x="3437" y="31724"/>
                    <a:pt x="3437" y="33125"/>
                  </a:cubicBezTo>
                  <a:cubicBezTo>
                    <a:pt x="3437" y="34526"/>
                    <a:pt x="1" y="43365"/>
                    <a:pt x="1" y="43365"/>
                  </a:cubicBezTo>
                  <a:cubicBezTo>
                    <a:pt x="668" y="43365"/>
                    <a:pt x="5371" y="45400"/>
                    <a:pt x="5371" y="45400"/>
                  </a:cubicBezTo>
                  <a:cubicBezTo>
                    <a:pt x="5371" y="45400"/>
                    <a:pt x="14511" y="37328"/>
                    <a:pt x="14645" y="36894"/>
                  </a:cubicBezTo>
                  <a:cubicBezTo>
                    <a:pt x="14745" y="36460"/>
                    <a:pt x="25285" y="29589"/>
                    <a:pt x="27320" y="26987"/>
                  </a:cubicBezTo>
                  <a:cubicBezTo>
                    <a:pt x="29355" y="24418"/>
                    <a:pt x="29689" y="23117"/>
                    <a:pt x="29689" y="23117"/>
                  </a:cubicBezTo>
                  <a:lnTo>
                    <a:pt x="33458" y="15379"/>
                  </a:lnTo>
                  <a:cubicBezTo>
                    <a:pt x="33458" y="15379"/>
                    <a:pt x="26453" y="7406"/>
                    <a:pt x="26887" y="5471"/>
                  </a:cubicBezTo>
                  <a:cubicBezTo>
                    <a:pt x="28654" y="3437"/>
                    <a:pt x="28821" y="1"/>
                    <a:pt x="28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6153000" y="41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00A2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6566625" y="3081150"/>
              <a:ext cx="423675" cy="906675"/>
            </a:xfrm>
            <a:custGeom>
              <a:rect b="b" l="l" r="r" t="t"/>
              <a:pathLst>
                <a:path extrusionOk="0" h="36267" w="16947">
                  <a:moveTo>
                    <a:pt x="5638" y="1"/>
                  </a:moveTo>
                  <a:lnTo>
                    <a:pt x="2736" y="2903"/>
                  </a:lnTo>
                  <a:cubicBezTo>
                    <a:pt x="2736" y="2903"/>
                    <a:pt x="3069" y="6372"/>
                    <a:pt x="3270" y="8307"/>
                  </a:cubicBezTo>
                  <a:cubicBezTo>
                    <a:pt x="3470" y="10241"/>
                    <a:pt x="4037" y="14978"/>
                    <a:pt x="4137" y="17880"/>
                  </a:cubicBezTo>
                  <a:cubicBezTo>
                    <a:pt x="4237" y="20782"/>
                    <a:pt x="5538" y="25619"/>
                    <a:pt x="5538" y="25619"/>
                  </a:cubicBezTo>
                  <a:cubicBezTo>
                    <a:pt x="5538" y="25619"/>
                    <a:pt x="5535" y="25617"/>
                    <a:pt x="5529" y="25617"/>
                  </a:cubicBezTo>
                  <a:cubicBezTo>
                    <a:pt x="5467" y="25617"/>
                    <a:pt x="5067" y="25755"/>
                    <a:pt x="3703" y="28754"/>
                  </a:cubicBezTo>
                  <a:cubicBezTo>
                    <a:pt x="2235" y="31952"/>
                    <a:pt x="1" y="36266"/>
                    <a:pt x="29" y="36266"/>
                  </a:cubicBezTo>
                  <a:cubicBezTo>
                    <a:pt x="29" y="36266"/>
                    <a:pt x="31" y="36264"/>
                    <a:pt x="34" y="36260"/>
                  </a:cubicBezTo>
                  <a:cubicBezTo>
                    <a:pt x="2089" y="34021"/>
                    <a:pt x="4431" y="33312"/>
                    <a:pt x="6574" y="33312"/>
                  </a:cubicBezTo>
                  <a:cubicBezTo>
                    <a:pt x="10273" y="33312"/>
                    <a:pt x="13377" y="35426"/>
                    <a:pt x="13377" y="35426"/>
                  </a:cubicBezTo>
                  <a:cubicBezTo>
                    <a:pt x="13377" y="35426"/>
                    <a:pt x="16079" y="32290"/>
                    <a:pt x="16512" y="29188"/>
                  </a:cubicBezTo>
                  <a:cubicBezTo>
                    <a:pt x="16946" y="26053"/>
                    <a:pt x="16846" y="15512"/>
                    <a:pt x="16846" y="15512"/>
                  </a:cubicBezTo>
                  <a:cubicBezTo>
                    <a:pt x="16846" y="15512"/>
                    <a:pt x="15312" y="15512"/>
                    <a:pt x="13377" y="15078"/>
                  </a:cubicBezTo>
                  <a:cubicBezTo>
                    <a:pt x="11442" y="14644"/>
                    <a:pt x="8206" y="12710"/>
                    <a:pt x="7239" y="11742"/>
                  </a:cubicBezTo>
                  <a:cubicBezTo>
                    <a:pt x="6272" y="10775"/>
                    <a:pt x="7239" y="9908"/>
                    <a:pt x="7239" y="9908"/>
                  </a:cubicBezTo>
                  <a:cubicBezTo>
                    <a:pt x="7239" y="9908"/>
                    <a:pt x="5638" y="9474"/>
                    <a:pt x="5304" y="7439"/>
                  </a:cubicBezTo>
                  <a:cubicBezTo>
                    <a:pt x="5183" y="6617"/>
                    <a:pt x="5427" y="6372"/>
                    <a:pt x="5760" y="6372"/>
                  </a:cubicBezTo>
                  <a:cubicBezTo>
                    <a:pt x="6252" y="6372"/>
                    <a:pt x="6939" y="6906"/>
                    <a:pt x="6939" y="6906"/>
                  </a:cubicBezTo>
                  <a:cubicBezTo>
                    <a:pt x="6939" y="6906"/>
                    <a:pt x="5638" y="5271"/>
                    <a:pt x="5438" y="4637"/>
                  </a:cubicBezTo>
                  <a:cubicBezTo>
                    <a:pt x="5204" y="4003"/>
                    <a:pt x="5638" y="1"/>
                    <a:pt x="5638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6701725" y="2979400"/>
              <a:ext cx="191825" cy="239375"/>
            </a:xfrm>
            <a:custGeom>
              <a:rect b="b" l="l" r="r" t="t"/>
              <a:pathLst>
                <a:path extrusionOk="0" h="9575" w="7673">
                  <a:moveTo>
                    <a:pt x="2702" y="1"/>
                  </a:moveTo>
                  <a:lnTo>
                    <a:pt x="0" y="4604"/>
                  </a:lnTo>
                  <a:cubicBezTo>
                    <a:pt x="599" y="4017"/>
                    <a:pt x="1049" y="3791"/>
                    <a:pt x="1391" y="3791"/>
                  </a:cubicBezTo>
                  <a:cubicBezTo>
                    <a:pt x="2097" y="3791"/>
                    <a:pt x="2345" y="4752"/>
                    <a:pt x="2502" y="5472"/>
                  </a:cubicBezTo>
                  <a:cubicBezTo>
                    <a:pt x="2702" y="6539"/>
                    <a:pt x="2702" y="8707"/>
                    <a:pt x="2702" y="8707"/>
                  </a:cubicBezTo>
                  <a:lnTo>
                    <a:pt x="7673" y="9575"/>
                  </a:lnTo>
                  <a:cubicBezTo>
                    <a:pt x="7673" y="9575"/>
                    <a:pt x="4203" y="6105"/>
                    <a:pt x="3903" y="5371"/>
                  </a:cubicBezTo>
                  <a:cubicBezTo>
                    <a:pt x="3570" y="4604"/>
                    <a:pt x="2702" y="1"/>
                    <a:pt x="2702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6769275" y="2801775"/>
              <a:ext cx="188500" cy="344450"/>
            </a:xfrm>
            <a:custGeom>
              <a:rect b="b" l="l" r="r" t="t"/>
              <a:pathLst>
                <a:path extrusionOk="0" h="13778" w="7540">
                  <a:moveTo>
                    <a:pt x="4537" y="1"/>
                  </a:moveTo>
                  <a:lnTo>
                    <a:pt x="0" y="7106"/>
                  </a:lnTo>
                  <a:cubicBezTo>
                    <a:pt x="102" y="7094"/>
                    <a:pt x="200" y="7089"/>
                    <a:pt x="296" y="7089"/>
                  </a:cubicBezTo>
                  <a:cubicBezTo>
                    <a:pt x="2120" y="7089"/>
                    <a:pt x="2907" y="9154"/>
                    <a:pt x="3003" y="11309"/>
                  </a:cubicBezTo>
                  <a:cubicBezTo>
                    <a:pt x="5805" y="12677"/>
                    <a:pt x="7539" y="13777"/>
                    <a:pt x="7539" y="13777"/>
                  </a:cubicBezTo>
                  <a:lnTo>
                    <a:pt x="4537" y="1"/>
                  </a:ln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5230675" y="3934250"/>
              <a:ext cx="1763775" cy="1357675"/>
            </a:xfrm>
            <a:custGeom>
              <a:rect b="b" l="l" r="r" t="t"/>
              <a:pathLst>
                <a:path extrusionOk="0" h="54307" w="70551">
                  <a:moveTo>
                    <a:pt x="54239" y="1"/>
                  </a:moveTo>
                  <a:cubicBezTo>
                    <a:pt x="54239" y="1"/>
                    <a:pt x="40291" y="4513"/>
                    <a:pt x="35620" y="4513"/>
                  </a:cubicBezTo>
                  <a:cubicBezTo>
                    <a:pt x="35505" y="4513"/>
                    <a:pt x="35396" y="4510"/>
                    <a:pt x="35292" y="4504"/>
                  </a:cubicBezTo>
                  <a:cubicBezTo>
                    <a:pt x="30989" y="4304"/>
                    <a:pt x="24952" y="3870"/>
                    <a:pt x="20882" y="3003"/>
                  </a:cubicBezTo>
                  <a:cubicBezTo>
                    <a:pt x="20041" y="2825"/>
                    <a:pt x="19071" y="2733"/>
                    <a:pt x="18032" y="2733"/>
                  </a:cubicBezTo>
                  <a:cubicBezTo>
                    <a:pt x="13999" y="2733"/>
                    <a:pt x="8938" y="4123"/>
                    <a:pt x="6472" y="7306"/>
                  </a:cubicBezTo>
                  <a:cubicBezTo>
                    <a:pt x="3336" y="11309"/>
                    <a:pt x="1735" y="18714"/>
                    <a:pt x="868" y="27321"/>
                  </a:cubicBezTo>
                  <a:cubicBezTo>
                    <a:pt x="0" y="35927"/>
                    <a:pt x="1735" y="53373"/>
                    <a:pt x="1735" y="53373"/>
                  </a:cubicBezTo>
                  <a:lnTo>
                    <a:pt x="21583" y="54307"/>
                  </a:lnTo>
                  <a:lnTo>
                    <a:pt x="23817" y="28555"/>
                  </a:lnTo>
                  <a:cubicBezTo>
                    <a:pt x="23817" y="28555"/>
                    <a:pt x="30968" y="27274"/>
                    <a:pt x="36117" y="27274"/>
                  </a:cubicBezTo>
                  <a:cubicBezTo>
                    <a:pt x="36417" y="27274"/>
                    <a:pt x="36709" y="27278"/>
                    <a:pt x="36994" y="27287"/>
                  </a:cubicBezTo>
                  <a:cubicBezTo>
                    <a:pt x="42164" y="27421"/>
                    <a:pt x="48702" y="28488"/>
                    <a:pt x="48702" y="28488"/>
                  </a:cubicBezTo>
                  <a:lnTo>
                    <a:pt x="50803" y="50437"/>
                  </a:lnTo>
                  <a:cubicBezTo>
                    <a:pt x="50803" y="50437"/>
                    <a:pt x="53346" y="49996"/>
                    <a:pt x="57604" y="49996"/>
                  </a:cubicBezTo>
                  <a:cubicBezTo>
                    <a:pt x="60660" y="49996"/>
                    <a:pt x="64600" y="50224"/>
                    <a:pt x="69116" y="51004"/>
                  </a:cubicBezTo>
                  <a:cubicBezTo>
                    <a:pt x="70551" y="41631"/>
                    <a:pt x="69583" y="11143"/>
                    <a:pt x="69583" y="11142"/>
                  </a:cubicBezTo>
                  <a:lnTo>
                    <a:pt x="69583" y="11142"/>
                  </a:lnTo>
                  <a:cubicBezTo>
                    <a:pt x="69583" y="11142"/>
                    <a:pt x="69536" y="11190"/>
                    <a:pt x="69431" y="11190"/>
                  </a:cubicBezTo>
                  <a:cubicBezTo>
                    <a:pt x="69305" y="11190"/>
                    <a:pt x="69094" y="11120"/>
                    <a:pt x="68783" y="10809"/>
                  </a:cubicBezTo>
                  <a:cubicBezTo>
                    <a:pt x="68216" y="10242"/>
                    <a:pt x="66115" y="5505"/>
                    <a:pt x="66114" y="5505"/>
                  </a:cubicBezTo>
                  <a:lnTo>
                    <a:pt x="66114" y="5505"/>
                  </a:lnTo>
                  <a:cubicBezTo>
                    <a:pt x="66114" y="5505"/>
                    <a:pt x="66214" y="10742"/>
                    <a:pt x="66348" y="11476"/>
                  </a:cubicBezTo>
                  <a:cubicBezTo>
                    <a:pt x="66499" y="12110"/>
                    <a:pt x="66595" y="14632"/>
                    <a:pt x="65398" y="14632"/>
                  </a:cubicBezTo>
                  <a:cubicBezTo>
                    <a:pt x="65273" y="14632"/>
                    <a:pt x="65135" y="14605"/>
                    <a:pt x="64980" y="14545"/>
                  </a:cubicBezTo>
                  <a:cubicBezTo>
                    <a:pt x="63379" y="13878"/>
                    <a:pt x="63713" y="11710"/>
                    <a:pt x="63713" y="11709"/>
                  </a:cubicBezTo>
                  <a:lnTo>
                    <a:pt x="63713" y="11709"/>
                  </a:lnTo>
                  <a:cubicBezTo>
                    <a:pt x="63712" y="11710"/>
                    <a:pt x="62245" y="15179"/>
                    <a:pt x="61111" y="15412"/>
                  </a:cubicBezTo>
                  <a:cubicBezTo>
                    <a:pt x="61040" y="15426"/>
                    <a:pt x="60972" y="15433"/>
                    <a:pt x="60905" y="15433"/>
                  </a:cubicBezTo>
                  <a:cubicBezTo>
                    <a:pt x="59893" y="15433"/>
                    <a:pt x="59276" y="13878"/>
                    <a:pt x="59276" y="13878"/>
                  </a:cubicBezTo>
                  <a:cubicBezTo>
                    <a:pt x="59276" y="13878"/>
                    <a:pt x="58753" y="15755"/>
                    <a:pt x="57854" y="15755"/>
                  </a:cubicBezTo>
                  <a:cubicBezTo>
                    <a:pt x="57817" y="15755"/>
                    <a:pt x="57780" y="15752"/>
                    <a:pt x="57742" y="15746"/>
                  </a:cubicBezTo>
                  <a:cubicBezTo>
                    <a:pt x="56741" y="15579"/>
                    <a:pt x="56040" y="15179"/>
                    <a:pt x="56207" y="13811"/>
                  </a:cubicBezTo>
                  <a:cubicBezTo>
                    <a:pt x="56341" y="12443"/>
                    <a:pt x="57241" y="10775"/>
                    <a:pt x="56174" y="8607"/>
                  </a:cubicBezTo>
                  <a:cubicBezTo>
                    <a:pt x="55437" y="7110"/>
                    <a:pt x="55097" y="5724"/>
                    <a:pt x="54529" y="5724"/>
                  </a:cubicBezTo>
                  <a:cubicBezTo>
                    <a:pt x="54275" y="5724"/>
                    <a:pt x="53974" y="6002"/>
                    <a:pt x="53572" y="6672"/>
                  </a:cubicBezTo>
                  <a:cubicBezTo>
                    <a:pt x="52304" y="8807"/>
                    <a:pt x="50236" y="12343"/>
                    <a:pt x="48635" y="12710"/>
                  </a:cubicBezTo>
                  <a:cubicBezTo>
                    <a:pt x="48580" y="12722"/>
                    <a:pt x="48528" y="12727"/>
                    <a:pt x="48481" y="12727"/>
                  </a:cubicBezTo>
                  <a:cubicBezTo>
                    <a:pt x="47173" y="12727"/>
                    <a:pt x="49069" y="8407"/>
                    <a:pt x="49069" y="8407"/>
                  </a:cubicBezTo>
                  <a:lnTo>
                    <a:pt x="54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7335500" y="4131050"/>
              <a:ext cx="714700" cy="1227600"/>
            </a:xfrm>
            <a:custGeom>
              <a:rect b="b" l="l" r="r" t="t"/>
              <a:pathLst>
                <a:path extrusionOk="0" h="49104" w="28588">
                  <a:moveTo>
                    <a:pt x="2807" y="48920"/>
                  </a:moveTo>
                  <a:cubicBezTo>
                    <a:pt x="2778" y="48925"/>
                    <a:pt x="2754" y="48931"/>
                    <a:pt x="2736" y="48936"/>
                  </a:cubicBezTo>
                  <a:cubicBezTo>
                    <a:pt x="2736" y="48936"/>
                    <a:pt x="2744" y="48941"/>
                    <a:pt x="2757" y="48941"/>
                  </a:cubicBezTo>
                  <a:cubicBezTo>
                    <a:pt x="2769" y="48941"/>
                    <a:pt x="2786" y="48937"/>
                    <a:pt x="2807" y="48920"/>
                  </a:cubicBezTo>
                  <a:close/>
                  <a:moveTo>
                    <a:pt x="24067" y="1"/>
                  </a:moveTo>
                  <a:cubicBezTo>
                    <a:pt x="20887" y="1"/>
                    <a:pt x="12579" y="640"/>
                    <a:pt x="6939" y="7473"/>
                  </a:cubicBezTo>
                  <a:cubicBezTo>
                    <a:pt x="1" y="15846"/>
                    <a:pt x="2770" y="21817"/>
                    <a:pt x="3237" y="35694"/>
                  </a:cubicBezTo>
                  <a:cubicBezTo>
                    <a:pt x="3625" y="47261"/>
                    <a:pt x="3021" y="48748"/>
                    <a:pt x="2807" y="48920"/>
                  </a:cubicBezTo>
                  <a:lnTo>
                    <a:pt x="2807" y="48920"/>
                  </a:lnTo>
                  <a:cubicBezTo>
                    <a:pt x="3156" y="48859"/>
                    <a:pt x="4281" y="48836"/>
                    <a:pt x="5809" y="48836"/>
                  </a:cubicBezTo>
                  <a:cubicBezTo>
                    <a:pt x="10959" y="48836"/>
                    <a:pt x="20682" y="49103"/>
                    <a:pt x="20682" y="49103"/>
                  </a:cubicBezTo>
                  <a:lnTo>
                    <a:pt x="21316" y="22317"/>
                  </a:lnTo>
                  <a:cubicBezTo>
                    <a:pt x="21316" y="22317"/>
                    <a:pt x="28588" y="21817"/>
                    <a:pt x="28421" y="21350"/>
                  </a:cubicBezTo>
                  <a:cubicBezTo>
                    <a:pt x="28254" y="20850"/>
                    <a:pt x="25819" y="35"/>
                    <a:pt x="25352" y="35"/>
                  </a:cubicBezTo>
                  <a:cubicBezTo>
                    <a:pt x="25259" y="35"/>
                    <a:pt x="24798" y="1"/>
                    <a:pt x="24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7428075" y="4067700"/>
              <a:ext cx="541250" cy="338600"/>
            </a:xfrm>
            <a:custGeom>
              <a:rect b="b" l="l" r="r" t="t"/>
              <a:pathLst>
                <a:path extrusionOk="0" h="13544" w="21650">
                  <a:moveTo>
                    <a:pt x="21316" y="0"/>
                  </a:moveTo>
                  <a:cubicBezTo>
                    <a:pt x="21316" y="0"/>
                    <a:pt x="10341" y="1268"/>
                    <a:pt x="6305" y="3069"/>
                  </a:cubicBezTo>
                  <a:cubicBezTo>
                    <a:pt x="2269" y="4837"/>
                    <a:pt x="1" y="5304"/>
                    <a:pt x="1" y="13543"/>
                  </a:cubicBezTo>
                  <a:cubicBezTo>
                    <a:pt x="5338" y="6271"/>
                    <a:pt x="13577" y="4837"/>
                    <a:pt x="21649" y="2569"/>
                  </a:cubicBezTo>
                  <a:lnTo>
                    <a:pt x="213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5715175" y="1916775"/>
              <a:ext cx="643000" cy="378950"/>
            </a:xfrm>
            <a:custGeom>
              <a:rect b="b" l="l" r="r" t="t"/>
              <a:pathLst>
                <a:path extrusionOk="0" h="15158" w="25720">
                  <a:moveTo>
                    <a:pt x="12509" y="1"/>
                  </a:moveTo>
                  <a:cubicBezTo>
                    <a:pt x="7455" y="1"/>
                    <a:pt x="2528" y="1302"/>
                    <a:pt x="1" y="3712"/>
                  </a:cubicBezTo>
                  <a:cubicBezTo>
                    <a:pt x="2203" y="12985"/>
                    <a:pt x="5905" y="14619"/>
                    <a:pt x="13010" y="15120"/>
                  </a:cubicBezTo>
                  <a:cubicBezTo>
                    <a:pt x="13394" y="15145"/>
                    <a:pt x="13767" y="15158"/>
                    <a:pt x="14130" y="15158"/>
                  </a:cubicBezTo>
                  <a:cubicBezTo>
                    <a:pt x="20483" y="15158"/>
                    <a:pt x="23668" y="11303"/>
                    <a:pt x="25719" y="4045"/>
                  </a:cubicBezTo>
                  <a:cubicBezTo>
                    <a:pt x="22677" y="1285"/>
                    <a:pt x="17530" y="1"/>
                    <a:pt x="12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7372200" y="2017900"/>
              <a:ext cx="500375" cy="459500"/>
            </a:xfrm>
            <a:custGeom>
              <a:rect b="b" l="l" r="r" t="t"/>
              <a:pathLst>
                <a:path extrusionOk="0" h="18380" w="20015">
                  <a:moveTo>
                    <a:pt x="15011" y="0"/>
                  </a:moveTo>
                  <a:lnTo>
                    <a:pt x="2069" y="5204"/>
                  </a:lnTo>
                  <a:lnTo>
                    <a:pt x="1" y="8039"/>
                  </a:lnTo>
                  <a:cubicBezTo>
                    <a:pt x="1935" y="14844"/>
                    <a:pt x="3370" y="17913"/>
                    <a:pt x="12743" y="18380"/>
                  </a:cubicBezTo>
                  <a:cubicBezTo>
                    <a:pt x="17246" y="16779"/>
                    <a:pt x="20015" y="8706"/>
                    <a:pt x="20015" y="8706"/>
                  </a:cubicBezTo>
                  <a:lnTo>
                    <a:pt x="15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5145650" y="1277750"/>
              <a:ext cx="4093750" cy="4156350"/>
            </a:xfrm>
            <a:custGeom>
              <a:rect b="b" l="l" r="r" t="t"/>
              <a:pathLst>
                <a:path extrusionOk="0" h="166254" w="163750">
                  <a:moveTo>
                    <a:pt x="88329" y="15629"/>
                  </a:moveTo>
                  <a:cubicBezTo>
                    <a:pt x="87862" y="16197"/>
                    <a:pt x="87562" y="16730"/>
                    <a:pt x="87328" y="17164"/>
                  </a:cubicBezTo>
                  <a:cubicBezTo>
                    <a:pt x="87395" y="16964"/>
                    <a:pt x="87461" y="16764"/>
                    <a:pt x="87562" y="16563"/>
                  </a:cubicBezTo>
                  <a:cubicBezTo>
                    <a:pt x="87828" y="16230"/>
                    <a:pt x="88062" y="15930"/>
                    <a:pt x="88329" y="15629"/>
                  </a:cubicBezTo>
                  <a:close/>
                  <a:moveTo>
                    <a:pt x="89096" y="24703"/>
                  </a:moveTo>
                  <a:cubicBezTo>
                    <a:pt x="89530" y="25036"/>
                    <a:pt x="89963" y="25370"/>
                    <a:pt x="90464" y="25637"/>
                  </a:cubicBezTo>
                  <a:cubicBezTo>
                    <a:pt x="92232" y="26604"/>
                    <a:pt x="94233" y="27071"/>
                    <a:pt x="96234" y="27238"/>
                  </a:cubicBezTo>
                  <a:cubicBezTo>
                    <a:pt x="96914" y="27309"/>
                    <a:pt x="97583" y="27342"/>
                    <a:pt x="98254" y="27342"/>
                  </a:cubicBezTo>
                  <a:cubicBezTo>
                    <a:pt x="98834" y="27342"/>
                    <a:pt x="99415" y="27318"/>
                    <a:pt x="100004" y="27271"/>
                  </a:cubicBezTo>
                  <a:cubicBezTo>
                    <a:pt x="100838" y="27204"/>
                    <a:pt x="101638" y="26938"/>
                    <a:pt x="102472" y="26938"/>
                  </a:cubicBezTo>
                  <a:cubicBezTo>
                    <a:pt x="102973" y="26938"/>
                    <a:pt x="103273" y="27038"/>
                    <a:pt x="103606" y="27405"/>
                  </a:cubicBezTo>
                  <a:cubicBezTo>
                    <a:pt x="103940" y="27872"/>
                    <a:pt x="104307" y="28272"/>
                    <a:pt x="104807" y="28539"/>
                  </a:cubicBezTo>
                  <a:cubicBezTo>
                    <a:pt x="105033" y="28668"/>
                    <a:pt x="105289" y="28734"/>
                    <a:pt x="105517" y="28829"/>
                  </a:cubicBezTo>
                  <a:lnTo>
                    <a:pt x="105517" y="28829"/>
                  </a:lnTo>
                  <a:cubicBezTo>
                    <a:pt x="105451" y="28806"/>
                    <a:pt x="105363" y="28806"/>
                    <a:pt x="105274" y="28806"/>
                  </a:cubicBezTo>
                  <a:cubicBezTo>
                    <a:pt x="105107" y="28806"/>
                    <a:pt x="104941" y="28872"/>
                    <a:pt x="104774" y="28972"/>
                  </a:cubicBezTo>
                  <a:cubicBezTo>
                    <a:pt x="104640" y="29039"/>
                    <a:pt x="104507" y="29106"/>
                    <a:pt x="104407" y="29206"/>
                  </a:cubicBezTo>
                  <a:cubicBezTo>
                    <a:pt x="104307" y="29306"/>
                    <a:pt x="104240" y="29406"/>
                    <a:pt x="104173" y="29539"/>
                  </a:cubicBezTo>
                  <a:cubicBezTo>
                    <a:pt x="103573" y="29539"/>
                    <a:pt x="102939" y="29773"/>
                    <a:pt x="102372" y="29940"/>
                  </a:cubicBezTo>
                  <a:cubicBezTo>
                    <a:pt x="101638" y="30140"/>
                    <a:pt x="100904" y="30373"/>
                    <a:pt x="100171" y="30640"/>
                  </a:cubicBezTo>
                  <a:cubicBezTo>
                    <a:pt x="98636" y="31141"/>
                    <a:pt x="97102" y="31741"/>
                    <a:pt x="95601" y="32375"/>
                  </a:cubicBezTo>
                  <a:cubicBezTo>
                    <a:pt x="94833" y="32708"/>
                    <a:pt x="94100" y="33075"/>
                    <a:pt x="93332" y="33442"/>
                  </a:cubicBezTo>
                  <a:cubicBezTo>
                    <a:pt x="92799" y="33709"/>
                    <a:pt x="92198" y="34009"/>
                    <a:pt x="91698" y="34376"/>
                  </a:cubicBezTo>
                  <a:cubicBezTo>
                    <a:pt x="91731" y="33943"/>
                    <a:pt x="91664" y="33476"/>
                    <a:pt x="91531" y="33042"/>
                  </a:cubicBezTo>
                  <a:cubicBezTo>
                    <a:pt x="91097" y="31574"/>
                    <a:pt x="90664" y="30073"/>
                    <a:pt x="90163" y="28605"/>
                  </a:cubicBezTo>
                  <a:cubicBezTo>
                    <a:pt x="89730" y="27304"/>
                    <a:pt x="89430" y="26004"/>
                    <a:pt x="89096" y="24703"/>
                  </a:cubicBezTo>
                  <a:close/>
                  <a:moveTo>
                    <a:pt x="109816" y="27648"/>
                  </a:moveTo>
                  <a:cubicBezTo>
                    <a:pt x="110759" y="27648"/>
                    <a:pt x="111587" y="28325"/>
                    <a:pt x="111979" y="29139"/>
                  </a:cubicBezTo>
                  <a:cubicBezTo>
                    <a:pt x="112379" y="29906"/>
                    <a:pt x="112546" y="30940"/>
                    <a:pt x="112313" y="31808"/>
                  </a:cubicBezTo>
                  <a:cubicBezTo>
                    <a:pt x="112104" y="32521"/>
                    <a:pt x="111605" y="33102"/>
                    <a:pt x="110885" y="33102"/>
                  </a:cubicBezTo>
                  <a:cubicBezTo>
                    <a:pt x="110797" y="33102"/>
                    <a:pt x="110706" y="33093"/>
                    <a:pt x="110611" y="33075"/>
                  </a:cubicBezTo>
                  <a:cubicBezTo>
                    <a:pt x="110579" y="33070"/>
                    <a:pt x="110548" y="33067"/>
                    <a:pt x="110517" y="33067"/>
                  </a:cubicBezTo>
                  <a:cubicBezTo>
                    <a:pt x="110166" y="33067"/>
                    <a:pt x="109927" y="33402"/>
                    <a:pt x="110111" y="33709"/>
                  </a:cubicBezTo>
                  <a:cubicBezTo>
                    <a:pt x="110178" y="33876"/>
                    <a:pt x="110244" y="34043"/>
                    <a:pt x="110311" y="34209"/>
                  </a:cubicBezTo>
                  <a:cubicBezTo>
                    <a:pt x="109944" y="34410"/>
                    <a:pt x="109711" y="34910"/>
                    <a:pt x="109577" y="35277"/>
                  </a:cubicBezTo>
                  <a:cubicBezTo>
                    <a:pt x="109344" y="35811"/>
                    <a:pt x="109177" y="36344"/>
                    <a:pt x="109010" y="36911"/>
                  </a:cubicBezTo>
                  <a:cubicBezTo>
                    <a:pt x="108910" y="36711"/>
                    <a:pt x="108810" y="36511"/>
                    <a:pt x="108710" y="36311"/>
                  </a:cubicBezTo>
                  <a:cubicBezTo>
                    <a:pt x="108076" y="34977"/>
                    <a:pt x="107376" y="33642"/>
                    <a:pt x="106608" y="32341"/>
                  </a:cubicBezTo>
                  <a:cubicBezTo>
                    <a:pt x="106275" y="31708"/>
                    <a:pt x="105908" y="31074"/>
                    <a:pt x="105508" y="30473"/>
                  </a:cubicBezTo>
                  <a:cubicBezTo>
                    <a:pt x="105341" y="30207"/>
                    <a:pt x="105141" y="29940"/>
                    <a:pt x="104907" y="29773"/>
                  </a:cubicBezTo>
                  <a:cubicBezTo>
                    <a:pt x="104941" y="29740"/>
                    <a:pt x="104974" y="29740"/>
                    <a:pt x="105007" y="29706"/>
                  </a:cubicBezTo>
                  <a:lnTo>
                    <a:pt x="105074" y="29673"/>
                  </a:lnTo>
                  <a:lnTo>
                    <a:pt x="105107" y="29673"/>
                  </a:lnTo>
                  <a:cubicBezTo>
                    <a:pt x="105241" y="29606"/>
                    <a:pt x="105341" y="29606"/>
                    <a:pt x="105474" y="29573"/>
                  </a:cubicBezTo>
                  <a:cubicBezTo>
                    <a:pt x="105608" y="29539"/>
                    <a:pt x="105741" y="29506"/>
                    <a:pt x="105808" y="29373"/>
                  </a:cubicBezTo>
                  <a:cubicBezTo>
                    <a:pt x="105875" y="29239"/>
                    <a:pt x="105875" y="29172"/>
                    <a:pt x="105808" y="29039"/>
                  </a:cubicBezTo>
                  <a:cubicBezTo>
                    <a:pt x="105775" y="28939"/>
                    <a:pt x="105708" y="28872"/>
                    <a:pt x="105608" y="28839"/>
                  </a:cubicBezTo>
                  <a:lnTo>
                    <a:pt x="105608" y="28839"/>
                  </a:lnTo>
                  <a:cubicBezTo>
                    <a:pt x="105910" y="28918"/>
                    <a:pt x="106213" y="28960"/>
                    <a:pt x="106512" y="28960"/>
                  </a:cubicBezTo>
                  <a:cubicBezTo>
                    <a:pt x="106839" y="28960"/>
                    <a:pt x="107162" y="28910"/>
                    <a:pt x="107476" y="28806"/>
                  </a:cubicBezTo>
                  <a:lnTo>
                    <a:pt x="107476" y="28806"/>
                  </a:lnTo>
                  <a:cubicBezTo>
                    <a:pt x="107442" y="29106"/>
                    <a:pt x="107509" y="29406"/>
                    <a:pt x="107743" y="29639"/>
                  </a:cubicBezTo>
                  <a:cubicBezTo>
                    <a:pt x="107766" y="29663"/>
                    <a:pt x="107798" y="29674"/>
                    <a:pt x="107830" y="29674"/>
                  </a:cubicBezTo>
                  <a:cubicBezTo>
                    <a:pt x="107887" y="29674"/>
                    <a:pt x="107943" y="29637"/>
                    <a:pt x="107943" y="29573"/>
                  </a:cubicBezTo>
                  <a:cubicBezTo>
                    <a:pt x="108110" y="29172"/>
                    <a:pt x="108110" y="28772"/>
                    <a:pt x="108343" y="28405"/>
                  </a:cubicBezTo>
                  <a:cubicBezTo>
                    <a:pt x="108610" y="28005"/>
                    <a:pt x="109044" y="27738"/>
                    <a:pt x="109511" y="27671"/>
                  </a:cubicBezTo>
                  <a:cubicBezTo>
                    <a:pt x="109613" y="27655"/>
                    <a:pt x="109715" y="27648"/>
                    <a:pt x="109816" y="27648"/>
                  </a:cubicBezTo>
                  <a:close/>
                  <a:moveTo>
                    <a:pt x="104054" y="30434"/>
                  </a:moveTo>
                  <a:cubicBezTo>
                    <a:pt x="104244" y="30434"/>
                    <a:pt x="104423" y="30492"/>
                    <a:pt x="104574" y="30674"/>
                  </a:cubicBezTo>
                  <a:cubicBezTo>
                    <a:pt x="104841" y="30974"/>
                    <a:pt x="105041" y="31407"/>
                    <a:pt x="105241" y="31774"/>
                  </a:cubicBezTo>
                  <a:cubicBezTo>
                    <a:pt x="105474" y="32208"/>
                    <a:pt x="105708" y="32642"/>
                    <a:pt x="105941" y="33075"/>
                  </a:cubicBezTo>
                  <a:cubicBezTo>
                    <a:pt x="106809" y="34676"/>
                    <a:pt x="107609" y="36344"/>
                    <a:pt x="108376" y="38012"/>
                  </a:cubicBezTo>
                  <a:cubicBezTo>
                    <a:pt x="107609" y="39813"/>
                    <a:pt x="107042" y="41748"/>
                    <a:pt x="106141" y="43516"/>
                  </a:cubicBezTo>
                  <a:cubicBezTo>
                    <a:pt x="105641" y="44417"/>
                    <a:pt x="105041" y="45284"/>
                    <a:pt x="104307" y="45985"/>
                  </a:cubicBezTo>
                  <a:cubicBezTo>
                    <a:pt x="103573" y="46685"/>
                    <a:pt x="102706" y="47152"/>
                    <a:pt x="101905" y="47719"/>
                  </a:cubicBezTo>
                  <a:lnTo>
                    <a:pt x="101705" y="47719"/>
                  </a:lnTo>
                  <a:cubicBezTo>
                    <a:pt x="101558" y="47724"/>
                    <a:pt x="101411" y="47727"/>
                    <a:pt x="101264" y="47727"/>
                  </a:cubicBezTo>
                  <a:cubicBezTo>
                    <a:pt x="98677" y="47727"/>
                    <a:pt x="96118" y="46896"/>
                    <a:pt x="94066" y="45317"/>
                  </a:cubicBezTo>
                  <a:cubicBezTo>
                    <a:pt x="92065" y="43750"/>
                    <a:pt x="90597" y="41548"/>
                    <a:pt x="89830" y="39180"/>
                  </a:cubicBezTo>
                  <a:cubicBezTo>
                    <a:pt x="89663" y="38679"/>
                    <a:pt x="89396" y="37912"/>
                    <a:pt x="89630" y="37412"/>
                  </a:cubicBezTo>
                  <a:cubicBezTo>
                    <a:pt x="89930" y="36878"/>
                    <a:pt x="90697" y="36578"/>
                    <a:pt x="91097" y="36111"/>
                  </a:cubicBezTo>
                  <a:cubicBezTo>
                    <a:pt x="91364" y="35744"/>
                    <a:pt x="91531" y="35344"/>
                    <a:pt x="91631" y="34910"/>
                  </a:cubicBezTo>
                  <a:cubicBezTo>
                    <a:pt x="92465" y="34710"/>
                    <a:pt x="93266" y="34209"/>
                    <a:pt x="94033" y="33876"/>
                  </a:cubicBezTo>
                  <a:cubicBezTo>
                    <a:pt x="94867" y="33476"/>
                    <a:pt x="95734" y="33109"/>
                    <a:pt x="96601" y="32775"/>
                  </a:cubicBezTo>
                  <a:cubicBezTo>
                    <a:pt x="98336" y="32075"/>
                    <a:pt x="100137" y="31441"/>
                    <a:pt x="101938" y="30940"/>
                  </a:cubicBezTo>
                  <a:cubicBezTo>
                    <a:pt x="102405" y="30807"/>
                    <a:pt x="102872" y="30707"/>
                    <a:pt x="103339" y="30573"/>
                  </a:cubicBezTo>
                  <a:cubicBezTo>
                    <a:pt x="103577" y="30519"/>
                    <a:pt x="103824" y="30434"/>
                    <a:pt x="104054" y="30434"/>
                  </a:cubicBezTo>
                  <a:close/>
                  <a:moveTo>
                    <a:pt x="46032" y="8825"/>
                  </a:moveTo>
                  <a:cubicBezTo>
                    <a:pt x="46099" y="8858"/>
                    <a:pt x="46165" y="8891"/>
                    <a:pt x="46265" y="8925"/>
                  </a:cubicBezTo>
                  <a:cubicBezTo>
                    <a:pt x="46265" y="8958"/>
                    <a:pt x="46299" y="8991"/>
                    <a:pt x="46332" y="9025"/>
                  </a:cubicBezTo>
                  <a:cubicBezTo>
                    <a:pt x="47967" y="10659"/>
                    <a:pt x="48100" y="13194"/>
                    <a:pt x="48133" y="15363"/>
                  </a:cubicBezTo>
                  <a:cubicBezTo>
                    <a:pt x="48167" y="18298"/>
                    <a:pt x="48200" y="21200"/>
                    <a:pt x="48233" y="24136"/>
                  </a:cubicBezTo>
                  <a:cubicBezTo>
                    <a:pt x="48254" y="24461"/>
                    <a:pt x="48522" y="24650"/>
                    <a:pt x="48788" y="24650"/>
                  </a:cubicBezTo>
                  <a:cubicBezTo>
                    <a:pt x="48959" y="24650"/>
                    <a:pt x="49130" y="24572"/>
                    <a:pt x="49234" y="24402"/>
                  </a:cubicBezTo>
                  <a:cubicBezTo>
                    <a:pt x="49501" y="24002"/>
                    <a:pt x="49735" y="23568"/>
                    <a:pt x="50001" y="23168"/>
                  </a:cubicBezTo>
                  <a:cubicBezTo>
                    <a:pt x="50702" y="23335"/>
                    <a:pt x="51336" y="23669"/>
                    <a:pt x="51869" y="24236"/>
                  </a:cubicBezTo>
                  <a:cubicBezTo>
                    <a:pt x="52503" y="24903"/>
                    <a:pt x="52870" y="25837"/>
                    <a:pt x="52637" y="26737"/>
                  </a:cubicBezTo>
                  <a:cubicBezTo>
                    <a:pt x="52315" y="28052"/>
                    <a:pt x="51000" y="28935"/>
                    <a:pt x="49682" y="28935"/>
                  </a:cubicBezTo>
                  <a:cubicBezTo>
                    <a:pt x="49361" y="28935"/>
                    <a:pt x="49040" y="28883"/>
                    <a:pt x="48734" y="28772"/>
                  </a:cubicBezTo>
                  <a:cubicBezTo>
                    <a:pt x="48664" y="28745"/>
                    <a:pt x="48598" y="28733"/>
                    <a:pt x="48535" y="28733"/>
                  </a:cubicBezTo>
                  <a:cubicBezTo>
                    <a:pt x="48210" y="28733"/>
                    <a:pt x="47989" y="29065"/>
                    <a:pt x="47933" y="29373"/>
                  </a:cubicBezTo>
                  <a:cubicBezTo>
                    <a:pt x="47633" y="32041"/>
                    <a:pt x="46699" y="34710"/>
                    <a:pt x="44898" y="36745"/>
                  </a:cubicBezTo>
                  <a:cubicBezTo>
                    <a:pt x="43163" y="38679"/>
                    <a:pt x="40828" y="39713"/>
                    <a:pt x="38326" y="40180"/>
                  </a:cubicBezTo>
                  <a:cubicBezTo>
                    <a:pt x="38060" y="40247"/>
                    <a:pt x="38060" y="40714"/>
                    <a:pt x="38326" y="40747"/>
                  </a:cubicBezTo>
                  <a:cubicBezTo>
                    <a:pt x="38695" y="40818"/>
                    <a:pt x="39063" y="40851"/>
                    <a:pt x="39430" y="40851"/>
                  </a:cubicBezTo>
                  <a:cubicBezTo>
                    <a:pt x="40457" y="40851"/>
                    <a:pt x="41470" y="40590"/>
                    <a:pt x="42429" y="40147"/>
                  </a:cubicBezTo>
                  <a:lnTo>
                    <a:pt x="42429" y="40147"/>
                  </a:lnTo>
                  <a:cubicBezTo>
                    <a:pt x="42062" y="40614"/>
                    <a:pt x="42029" y="41281"/>
                    <a:pt x="42029" y="41848"/>
                  </a:cubicBezTo>
                  <a:cubicBezTo>
                    <a:pt x="42029" y="42582"/>
                    <a:pt x="42196" y="43283"/>
                    <a:pt x="42496" y="43950"/>
                  </a:cubicBezTo>
                  <a:cubicBezTo>
                    <a:pt x="42763" y="44617"/>
                    <a:pt x="43163" y="45184"/>
                    <a:pt x="43664" y="45718"/>
                  </a:cubicBezTo>
                  <a:cubicBezTo>
                    <a:pt x="44164" y="46251"/>
                    <a:pt x="44731" y="46618"/>
                    <a:pt x="45465" y="46852"/>
                  </a:cubicBezTo>
                  <a:cubicBezTo>
                    <a:pt x="45532" y="46885"/>
                    <a:pt x="45598" y="46885"/>
                    <a:pt x="45665" y="46885"/>
                  </a:cubicBezTo>
                  <a:cubicBezTo>
                    <a:pt x="44731" y="48820"/>
                    <a:pt x="43730" y="50721"/>
                    <a:pt x="42563" y="52523"/>
                  </a:cubicBezTo>
                  <a:cubicBezTo>
                    <a:pt x="41929" y="53523"/>
                    <a:pt x="41228" y="54491"/>
                    <a:pt x="40495" y="55391"/>
                  </a:cubicBezTo>
                  <a:cubicBezTo>
                    <a:pt x="40028" y="55992"/>
                    <a:pt x="39461" y="56525"/>
                    <a:pt x="38994" y="57159"/>
                  </a:cubicBezTo>
                  <a:cubicBezTo>
                    <a:pt x="37926" y="58127"/>
                    <a:pt x="36892" y="59127"/>
                    <a:pt x="35825" y="60128"/>
                  </a:cubicBezTo>
                  <a:cubicBezTo>
                    <a:pt x="36225" y="58393"/>
                    <a:pt x="36625" y="56692"/>
                    <a:pt x="37059" y="54991"/>
                  </a:cubicBezTo>
                  <a:cubicBezTo>
                    <a:pt x="37326" y="54024"/>
                    <a:pt x="37693" y="53190"/>
                    <a:pt x="37426" y="52156"/>
                  </a:cubicBezTo>
                  <a:cubicBezTo>
                    <a:pt x="37269" y="51559"/>
                    <a:pt x="36728" y="50373"/>
                    <a:pt x="35943" y="50373"/>
                  </a:cubicBezTo>
                  <a:cubicBezTo>
                    <a:pt x="35893" y="50373"/>
                    <a:pt x="35843" y="50378"/>
                    <a:pt x="35791" y="50388"/>
                  </a:cubicBezTo>
                  <a:cubicBezTo>
                    <a:pt x="35191" y="50521"/>
                    <a:pt x="34924" y="51388"/>
                    <a:pt x="34791" y="51922"/>
                  </a:cubicBezTo>
                  <a:cubicBezTo>
                    <a:pt x="34657" y="52356"/>
                    <a:pt x="34657" y="52756"/>
                    <a:pt x="34424" y="53156"/>
                  </a:cubicBezTo>
                  <a:cubicBezTo>
                    <a:pt x="34223" y="53557"/>
                    <a:pt x="34123" y="53890"/>
                    <a:pt x="34023" y="54290"/>
                  </a:cubicBezTo>
                  <a:cubicBezTo>
                    <a:pt x="33857" y="54858"/>
                    <a:pt x="33556" y="55391"/>
                    <a:pt x="33356" y="55925"/>
                  </a:cubicBezTo>
                  <a:cubicBezTo>
                    <a:pt x="33323" y="56025"/>
                    <a:pt x="33256" y="56092"/>
                    <a:pt x="33223" y="56192"/>
                  </a:cubicBezTo>
                  <a:cubicBezTo>
                    <a:pt x="33189" y="56192"/>
                    <a:pt x="33189" y="56158"/>
                    <a:pt x="33156" y="56125"/>
                  </a:cubicBezTo>
                  <a:cubicBezTo>
                    <a:pt x="32789" y="55725"/>
                    <a:pt x="32422" y="55325"/>
                    <a:pt x="32089" y="54924"/>
                  </a:cubicBezTo>
                  <a:cubicBezTo>
                    <a:pt x="31388" y="54090"/>
                    <a:pt x="30688" y="53223"/>
                    <a:pt x="30054" y="52322"/>
                  </a:cubicBezTo>
                  <a:cubicBezTo>
                    <a:pt x="29453" y="51455"/>
                    <a:pt x="28886" y="50554"/>
                    <a:pt x="28353" y="49620"/>
                  </a:cubicBezTo>
                  <a:cubicBezTo>
                    <a:pt x="27852" y="48686"/>
                    <a:pt x="27385" y="47652"/>
                    <a:pt x="26852" y="46752"/>
                  </a:cubicBezTo>
                  <a:cubicBezTo>
                    <a:pt x="26793" y="46647"/>
                    <a:pt x="26699" y="46603"/>
                    <a:pt x="26604" y="46603"/>
                  </a:cubicBezTo>
                  <a:cubicBezTo>
                    <a:pt x="26428" y="46603"/>
                    <a:pt x="26253" y="46756"/>
                    <a:pt x="26318" y="46952"/>
                  </a:cubicBezTo>
                  <a:cubicBezTo>
                    <a:pt x="26551" y="48019"/>
                    <a:pt x="27052" y="49053"/>
                    <a:pt x="27552" y="49987"/>
                  </a:cubicBezTo>
                  <a:cubicBezTo>
                    <a:pt x="28052" y="50988"/>
                    <a:pt x="28619" y="51955"/>
                    <a:pt x="29220" y="52889"/>
                  </a:cubicBezTo>
                  <a:cubicBezTo>
                    <a:pt x="29820" y="53790"/>
                    <a:pt x="30454" y="54657"/>
                    <a:pt x="31155" y="55491"/>
                  </a:cubicBezTo>
                  <a:cubicBezTo>
                    <a:pt x="31522" y="55925"/>
                    <a:pt x="31888" y="56325"/>
                    <a:pt x="32255" y="56726"/>
                  </a:cubicBezTo>
                  <a:cubicBezTo>
                    <a:pt x="32422" y="56926"/>
                    <a:pt x="32589" y="57126"/>
                    <a:pt x="32789" y="57293"/>
                  </a:cubicBezTo>
                  <a:cubicBezTo>
                    <a:pt x="32756" y="57359"/>
                    <a:pt x="32722" y="57459"/>
                    <a:pt x="32656" y="57559"/>
                  </a:cubicBezTo>
                  <a:cubicBezTo>
                    <a:pt x="32489" y="58026"/>
                    <a:pt x="32289" y="58493"/>
                    <a:pt x="32089" y="58960"/>
                  </a:cubicBezTo>
                  <a:cubicBezTo>
                    <a:pt x="31140" y="58144"/>
                    <a:pt x="29901" y="57785"/>
                    <a:pt x="28650" y="57785"/>
                  </a:cubicBezTo>
                  <a:cubicBezTo>
                    <a:pt x="28316" y="57785"/>
                    <a:pt x="27982" y="57811"/>
                    <a:pt x="27652" y="57860"/>
                  </a:cubicBezTo>
                  <a:cubicBezTo>
                    <a:pt x="25851" y="58127"/>
                    <a:pt x="24250" y="59061"/>
                    <a:pt x="22782" y="60095"/>
                  </a:cubicBezTo>
                  <a:cubicBezTo>
                    <a:pt x="23216" y="56592"/>
                    <a:pt x="23649" y="53056"/>
                    <a:pt x="24183" y="49554"/>
                  </a:cubicBezTo>
                  <a:cubicBezTo>
                    <a:pt x="24416" y="47886"/>
                    <a:pt x="24683" y="46218"/>
                    <a:pt x="25584" y="44750"/>
                  </a:cubicBezTo>
                  <a:cubicBezTo>
                    <a:pt x="25984" y="44117"/>
                    <a:pt x="26451" y="43549"/>
                    <a:pt x="27052" y="43082"/>
                  </a:cubicBezTo>
                  <a:cubicBezTo>
                    <a:pt x="27419" y="42816"/>
                    <a:pt x="27752" y="42649"/>
                    <a:pt x="28119" y="42482"/>
                  </a:cubicBezTo>
                  <a:lnTo>
                    <a:pt x="28119" y="42482"/>
                  </a:lnTo>
                  <a:cubicBezTo>
                    <a:pt x="28119" y="42682"/>
                    <a:pt x="28086" y="42849"/>
                    <a:pt x="28052" y="43016"/>
                  </a:cubicBezTo>
                  <a:cubicBezTo>
                    <a:pt x="27986" y="43616"/>
                    <a:pt x="27786" y="44183"/>
                    <a:pt x="27585" y="44717"/>
                  </a:cubicBezTo>
                  <a:cubicBezTo>
                    <a:pt x="27352" y="45251"/>
                    <a:pt x="26885" y="45751"/>
                    <a:pt x="26852" y="46351"/>
                  </a:cubicBezTo>
                  <a:cubicBezTo>
                    <a:pt x="26852" y="46617"/>
                    <a:pt x="27112" y="46830"/>
                    <a:pt x="27357" y="46830"/>
                  </a:cubicBezTo>
                  <a:cubicBezTo>
                    <a:pt x="27389" y="46830"/>
                    <a:pt x="27421" y="46826"/>
                    <a:pt x="27452" y="46818"/>
                  </a:cubicBezTo>
                  <a:cubicBezTo>
                    <a:pt x="28086" y="46618"/>
                    <a:pt x="28486" y="45818"/>
                    <a:pt x="28720" y="45251"/>
                  </a:cubicBezTo>
                  <a:cubicBezTo>
                    <a:pt x="29020" y="44617"/>
                    <a:pt x="29220" y="43916"/>
                    <a:pt x="29287" y="43216"/>
                  </a:cubicBezTo>
                  <a:cubicBezTo>
                    <a:pt x="29387" y="42549"/>
                    <a:pt x="29387" y="41882"/>
                    <a:pt x="29287" y="41181"/>
                  </a:cubicBezTo>
                  <a:cubicBezTo>
                    <a:pt x="29220" y="40847"/>
                    <a:pt x="29120" y="40481"/>
                    <a:pt x="28986" y="40147"/>
                  </a:cubicBezTo>
                  <a:lnTo>
                    <a:pt x="28986" y="40147"/>
                  </a:lnTo>
                  <a:cubicBezTo>
                    <a:pt x="29934" y="40571"/>
                    <a:pt x="30957" y="40846"/>
                    <a:pt x="31998" y="40846"/>
                  </a:cubicBezTo>
                  <a:cubicBezTo>
                    <a:pt x="32350" y="40846"/>
                    <a:pt x="32703" y="40815"/>
                    <a:pt x="33056" y="40747"/>
                  </a:cubicBezTo>
                  <a:cubicBezTo>
                    <a:pt x="33323" y="40714"/>
                    <a:pt x="33323" y="40247"/>
                    <a:pt x="33056" y="40180"/>
                  </a:cubicBezTo>
                  <a:cubicBezTo>
                    <a:pt x="30521" y="39713"/>
                    <a:pt x="28186" y="38679"/>
                    <a:pt x="26485" y="36745"/>
                  </a:cubicBezTo>
                  <a:cubicBezTo>
                    <a:pt x="24683" y="34710"/>
                    <a:pt x="23749" y="32008"/>
                    <a:pt x="23416" y="29373"/>
                  </a:cubicBezTo>
                  <a:cubicBezTo>
                    <a:pt x="23388" y="29065"/>
                    <a:pt x="23148" y="28733"/>
                    <a:pt x="22835" y="28733"/>
                  </a:cubicBezTo>
                  <a:cubicBezTo>
                    <a:pt x="22775" y="28733"/>
                    <a:pt x="22713" y="28745"/>
                    <a:pt x="22649" y="28772"/>
                  </a:cubicBezTo>
                  <a:cubicBezTo>
                    <a:pt x="22342" y="28883"/>
                    <a:pt x="22021" y="28935"/>
                    <a:pt x="21701" y="28935"/>
                  </a:cubicBezTo>
                  <a:cubicBezTo>
                    <a:pt x="20383" y="28935"/>
                    <a:pt x="19068" y="28052"/>
                    <a:pt x="18746" y="26737"/>
                  </a:cubicBezTo>
                  <a:cubicBezTo>
                    <a:pt x="18512" y="25870"/>
                    <a:pt x="18879" y="24936"/>
                    <a:pt x="19446" y="24269"/>
                  </a:cubicBezTo>
                  <a:cubicBezTo>
                    <a:pt x="20013" y="23669"/>
                    <a:pt x="20714" y="23335"/>
                    <a:pt x="21481" y="23135"/>
                  </a:cubicBezTo>
                  <a:cubicBezTo>
                    <a:pt x="21481" y="23202"/>
                    <a:pt x="21514" y="23268"/>
                    <a:pt x="21548" y="23335"/>
                  </a:cubicBezTo>
                  <a:cubicBezTo>
                    <a:pt x="21948" y="23902"/>
                    <a:pt x="22315" y="24369"/>
                    <a:pt x="22415" y="25003"/>
                  </a:cubicBezTo>
                  <a:cubicBezTo>
                    <a:pt x="22448" y="25103"/>
                    <a:pt x="22448" y="25236"/>
                    <a:pt x="22448" y="25336"/>
                  </a:cubicBezTo>
                  <a:cubicBezTo>
                    <a:pt x="22482" y="25657"/>
                    <a:pt x="22747" y="25824"/>
                    <a:pt x="22996" y="25824"/>
                  </a:cubicBezTo>
                  <a:cubicBezTo>
                    <a:pt x="23238" y="25824"/>
                    <a:pt x="23466" y="25666"/>
                    <a:pt x="23449" y="25336"/>
                  </a:cubicBezTo>
                  <a:cubicBezTo>
                    <a:pt x="23449" y="25203"/>
                    <a:pt x="23416" y="25036"/>
                    <a:pt x="23416" y="24869"/>
                  </a:cubicBezTo>
                  <a:cubicBezTo>
                    <a:pt x="23249" y="23302"/>
                    <a:pt x="23082" y="21734"/>
                    <a:pt x="22982" y="20133"/>
                  </a:cubicBezTo>
                  <a:cubicBezTo>
                    <a:pt x="22949" y="19566"/>
                    <a:pt x="22949" y="18965"/>
                    <a:pt x="22915" y="18365"/>
                  </a:cubicBezTo>
                  <a:cubicBezTo>
                    <a:pt x="22982" y="17297"/>
                    <a:pt x="23049" y="16497"/>
                    <a:pt x="23116" y="15863"/>
                  </a:cubicBezTo>
                  <a:cubicBezTo>
                    <a:pt x="23416" y="15963"/>
                    <a:pt x="23683" y="16063"/>
                    <a:pt x="23983" y="16096"/>
                  </a:cubicBezTo>
                  <a:cubicBezTo>
                    <a:pt x="24483" y="16197"/>
                    <a:pt x="25017" y="16263"/>
                    <a:pt x="25551" y="16263"/>
                  </a:cubicBezTo>
                  <a:cubicBezTo>
                    <a:pt x="26537" y="16565"/>
                    <a:pt x="27588" y="16708"/>
                    <a:pt x="28664" y="16708"/>
                  </a:cubicBezTo>
                  <a:cubicBezTo>
                    <a:pt x="31516" y="16708"/>
                    <a:pt x="34536" y="15697"/>
                    <a:pt x="36959" y="13928"/>
                  </a:cubicBezTo>
                  <a:lnTo>
                    <a:pt x="37326" y="13661"/>
                  </a:lnTo>
                  <a:cubicBezTo>
                    <a:pt x="37926" y="13395"/>
                    <a:pt x="38493" y="13061"/>
                    <a:pt x="39060" y="12727"/>
                  </a:cubicBezTo>
                  <a:cubicBezTo>
                    <a:pt x="41329" y="11360"/>
                    <a:pt x="43497" y="9692"/>
                    <a:pt x="46032" y="8825"/>
                  </a:cubicBezTo>
                  <a:close/>
                  <a:moveTo>
                    <a:pt x="87662" y="58093"/>
                  </a:moveTo>
                  <a:cubicBezTo>
                    <a:pt x="87628" y="58360"/>
                    <a:pt x="87662" y="58627"/>
                    <a:pt x="87728" y="58927"/>
                  </a:cubicBezTo>
                  <a:cubicBezTo>
                    <a:pt x="87762" y="59061"/>
                    <a:pt x="87795" y="59161"/>
                    <a:pt x="87828" y="59261"/>
                  </a:cubicBezTo>
                  <a:cubicBezTo>
                    <a:pt x="87795" y="59294"/>
                    <a:pt x="87795" y="59294"/>
                    <a:pt x="87795" y="59294"/>
                  </a:cubicBezTo>
                  <a:lnTo>
                    <a:pt x="87128" y="59528"/>
                  </a:lnTo>
                  <a:cubicBezTo>
                    <a:pt x="86994" y="59561"/>
                    <a:pt x="86861" y="59594"/>
                    <a:pt x="86761" y="59628"/>
                  </a:cubicBezTo>
                  <a:cubicBezTo>
                    <a:pt x="86127" y="59528"/>
                    <a:pt x="85493" y="59461"/>
                    <a:pt x="84860" y="59461"/>
                  </a:cubicBezTo>
                  <a:cubicBezTo>
                    <a:pt x="84259" y="59494"/>
                    <a:pt x="83559" y="59528"/>
                    <a:pt x="83058" y="59861"/>
                  </a:cubicBezTo>
                  <a:cubicBezTo>
                    <a:pt x="82925" y="59961"/>
                    <a:pt x="82791" y="60061"/>
                    <a:pt x="82691" y="60161"/>
                  </a:cubicBezTo>
                  <a:cubicBezTo>
                    <a:pt x="82625" y="60061"/>
                    <a:pt x="82558" y="59995"/>
                    <a:pt x="82458" y="59894"/>
                  </a:cubicBezTo>
                  <a:cubicBezTo>
                    <a:pt x="82425" y="59850"/>
                    <a:pt x="82380" y="59831"/>
                    <a:pt x="82333" y="59831"/>
                  </a:cubicBezTo>
                  <a:cubicBezTo>
                    <a:pt x="82239" y="59831"/>
                    <a:pt x="82135" y="59906"/>
                    <a:pt x="82091" y="59995"/>
                  </a:cubicBezTo>
                  <a:cubicBezTo>
                    <a:pt x="81991" y="60228"/>
                    <a:pt x="81991" y="60462"/>
                    <a:pt x="81991" y="60695"/>
                  </a:cubicBezTo>
                  <a:cubicBezTo>
                    <a:pt x="81891" y="60762"/>
                    <a:pt x="81791" y="60828"/>
                    <a:pt x="81657" y="60862"/>
                  </a:cubicBezTo>
                  <a:cubicBezTo>
                    <a:pt x="81594" y="60883"/>
                    <a:pt x="81278" y="60944"/>
                    <a:pt x="81037" y="60944"/>
                  </a:cubicBezTo>
                  <a:cubicBezTo>
                    <a:pt x="80896" y="60944"/>
                    <a:pt x="80781" y="60923"/>
                    <a:pt x="80757" y="60862"/>
                  </a:cubicBezTo>
                  <a:cubicBezTo>
                    <a:pt x="80657" y="60728"/>
                    <a:pt x="81024" y="60328"/>
                    <a:pt x="81124" y="60228"/>
                  </a:cubicBezTo>
                  <a:cubicBezTo>
                    <a:pt x="81491" y="59761"/>
                    <a:pt x="81958" y="59361"/>
                    <a:pt x="82491" y="59127"/>
                  </a:cubicBezTo>
                  <a:cubicBezTo>
                    <a:pt x="82758" y="58994"/>
                    <a:pt x="83058" y="58927"/>
                    <a:pt x="83359" y="58827"/>
                  </a:cubicBezTo>
                  <a:cubicBezTo>
                    <a:pt x="83692" y="58694"/>
                    <a:pt x="84026" y="58527"/>
                    <a:pt x="84359" y="58427"/>
                  </a:cubicBezTo>
                  <a:cubicBezTo>
                    <a:pt x="85427" y="58127"/>
                    <a:pt x="86561" y="58127"/>
                    <a:pt x="87662" y="58093"/>
                  </a:cubicBezTo>
                  <a:close/>
                  <a:moveTo>
                    <a:pt x="44406" y="42100"/>
                  </a:moveTo>
                  <a:cubicBezTo>
                    <a:pt x="44523" y="42100"/>
                    <a:pt x="44642" y="42104"/>
                    <a:pt x="44764" y="42115"/>
                  </a:cubicBezTo>
                  <a:cubicBezTo>
                    <a:pt x="45431" y="42215"/>
                    <a:pt x="46065" y="42449"/>
                    <a:pt x="46632" y="42816"/>
                  </a:cubicBezTo>
                  <a:cubicBezTo>
                    <a:pt x="47933" y="43616"/>
                    <a:pt x="48767" y="44950"/>
                    <a:pt x="49268" y="46351"/>
                  </a:cubicBezTo>
                  <a:cubicBezTo>
                    <a:pt x="49768" y="47886"/>
                    <a:pt x="50001" y="49487"/>
                    <a:pt x="50168" y="51088"/>
                  </a:cubicBezTo>
                  <a:cubicBezTo>
                    <a:pt x="50368" y="52856"/>
                    <a:pt x="50502" y="54657"/>
                    <a:pt x="50502" y="56425"/>
                  </a:cubicBezTo>
                  <a:cubicBezTo>
                    <a:pt x="50502" y="57426"/>
                    <a:pt x="50468" y="58460"/>
                    <a:pt x="50402" y="59461"/>
                  </a:cubicBezTo>
                  <a:cubicBezTo>
                    <a:pt x="50368" y="60028"/>
                    <a:pt x="50268" y="60562"/>
                    <a:pt x="50202" y="61129"/>
                  </a:cubicBezTo>
                  <a:cubicBezTo>
                    <a:pt x="49401" y="60128"/>
                    <a:pt x="48434" y="59294"/>
                    <a:pt x="47199" y="58760"/>
                  </a:cubicBezTo>
                  <a:cubicBezTo>
                    <a:pt x="46204" y="58321"/>
                    <a:pt x="45129" y="58090"/>
                    <a:pt x="44051" y="58090"/>
                  </a:cubicBezTo>
                  <a:cubicBezTo>
                    <a:pt x="43576" y="58090"/>
                    <a:pt x="43099" y="58135"/>
                    <a:pt x="42629" y="58227"/>
                  </a:cubicBezTo>
                  <a:cubicBezTo>
                    <a:pt x="43563" y="56692"/>
                    <a:pt x="44197" y="54991"/>
                    <a:pt x="44531" y="53223"/>
                  </a:cubicBezTo>
                  <a:cubicBezTo>
                    <a:pt x="44602" y="52889"/>
                    <a:pt x="44350" y="52606"/>
                    <a:pt x="44054" y="52606"/>
                  </a:cubicBezTo>
                  <a:cubicBezTo>
                    <a:pt x="43936" y="52606"/>
                    <a:pt x="43811" y="52651"/>
                    <a:pt x="43697" y="52756"/>
                  </a:cubicBezTo>
                  <a:cubicBezTo>
                    <a:pt x="43664" y="52789"/>
                    <a:pt x="43630" y="52823"/>
                    <a:pt x="43597" y="52856"/>
                  </a:cubicBezTo>
                  <a:cubicBezTo>
                    <a:pt x="44798" y="50888"/>
                    <a:pt x="45798" y="48720"/>
                    <a:pt x="46332" y="46485"/>
                  </a:cubicBezTo>
                  <a:cubicBezTo>
                    <a:pt x="46365" y="46351"/>
                    <a:pt x="46265" y="46218"/>
                    <a:pt x="46132" y="46218"/>
                  </a:cubicBezTo>
                  <a:cubicBezTo>
                    <a:pt x="46099" y="46085"/>
                    <a:pt x="46032" y="45918"/>
                    <a:pt x="45898" y="45851"/>
                  </a:cubicBezTo>
                  <a:cubicBezTo>
                    <a:pt x="44898" y="45251"/>
                    <a:pt x="44064" y="44450"/>
                    <a:pt x="43597" y="43383"/>
                  </a:cubicBezTo>
                  <a:cubicBezTo>
                    <a:pt x="43430" y="42982"/>
                    <a:pt x="43263" y="42549"/>
                    <a:pt x="43197" y="42115"/>
                  </a:cubicBezTo>
                  <a:lnTo>
                    <a:pt x="43697" y="42115"/>
                  </a:lnTo>
                  <a:cubicBezTo>
                    <a:pt x="43942" y="42115"/>
                    <a:pt x="44171" y="42100"/>
                    <a:pt x="44406" y="42100"/>
                  </a:cubicBezTo>
                  <a:close/>
                  <a:moveTo>
                    <a:pt x="84359" y="60462"/>
                  </a:moveTo>
                  <a:cubicBezTo>
                    <a:pt x="83926" y="60628"/>
                    <a:pt x="83425" y="60728"/>
                    <a:pt x="83125" y="61095"/>
                  </a:cubicBezTo>
                  <a:cubicBezTo>
                    <a:pt x="83125" y="61095"/>
                    <a:pt x="83125" y="61129"/>
                    <a:pt x="83125" y="61129"/>
                  </a:cubicBezTo>
                  <a:cubicBezTo>
                    <a:pt x="83092" y="61129"/>
                    <a:pt x="83092" y="61095"/>
                    <a:pt x="83092" y="61095"/>
                  </a:cubicBezTo>
                  <a:cubicBezTo>
                    <a:pt x="83225" y="60962"/>
                    <a:pt x="83325" y="60862"/>
                    <a:pt x="83459" y="60762"/>
                  </a:cubicBezTo>
                  <a:cubicBezTo>
                    <a:pt x="83725" y="60528"/>
                    <a:pt x="84026" y="60495"/>
                    <a:pt x="84359" y="60462"/>
                  </a:cubicBezTo>
                  <a:close/>
                  <a:moveTo>
                    <a:pt x="88195" y="60161"/>
                  </a:moveTo>
                  <a:cubicBezTo>
                    <a:pt x="88195" y="60261"/>
                    <a:pt x="88229" y="60361"/>
                    <a:pt x="88262" y="60462"/>
                  </a:cubicBezTo>
                  <a:cubicBezTo>
                    <a:pt x="88262" y="60495"/>
                    <a:pt x="88295" y="60562"/>
                    <a:pt x="88295" y="60628"/>
                  </a:cubicBezTo>
                  <a:cubicBezTo>
                    <a:pt x="88062" y="60728"/>
                    <a:pt x="87828" y="60795"/>
                    <a:pt x="87562" y="60895"/>
                  </a:cubicBezTo>
                  <a:cubicBezTo>
                    <a:pt x="87061" y="61062"/>
                    <a:pt x="86527" y="61229"/>
                    <a:pt x="86027" y="61396"/>
                  </a:cubicBezTo>
                  <a:cubicBezTo>
                    <a:pt x="85193" y="61662"/>
                    <a:pt x="84393" y="61996"/>
                    <a:pt x="83592" y="62330"/>
                  </a:cubicBezTo>
                  <a:cubicBezTo>
                    <a:pt x="83525" y="62196"/>
                    <a:pt x="83459" y="62096"/>
                    <a:pt x="83425" y="61996"/>
                  </a:cubicBezTo>
                  <a:cubicBezTo>
                    <a:pt x="83359" y="61796"/>
                    <a:pt x="83292" y="61562"/>
                    <a:pt x="83192" y="61362"/>
                  </a:cubicBezTo>
                  <a:lnTo>
                    <a:pt x="83192" y="61362"/>
                  </a:lnTo>
                  <a:cubicBezTo>
                    <a:pt x="83225" y="61396"/>
                    <a:pt x="83225" y="61396"/>
                    <a:pt x="83258" y="61396"/>
                  </a:cubicBezTo>
                  <a:cubicBezTo>
                    <a:pt x="83367" y="61437"/>
                    <a:pt x="83484" y="61454"/>
                    <a:pt x="83604" y="61454"/>
                  </a:cubicBezTo>
                  <a:cubicBezTo>
                    <a:pt x="83965" y="61454"/>
                    <a:pt x="84359" y="61304"/>
                    <a:pt x="84659" y="61229"/>
                  </a:cubicBezTo>
                  <a:cubicBezTo>
                    <a:pt x="85160" y="61129"/>
                    <a:pt x="85593" y="60995"/>
                    <a:pt x="86060" y="60862"/>
                  </a:cubicBezTo>
                  <a:cubicBezTo>
                    <a:pt x="86327" y="60762"/>
                    <a:pt x="86628" y="60695"/>
                    <a:pt x="86894" y="60595"/>
                  </a:cubicBezTo>
                  <a:cubicBezTo>
                    <a:pt x="86994" y="60595"/>
                    <a:pt x="87095" y="60562"/>
                    <a:pt x="87161" y="60495"/>
                  </a:cubicBezTo>
                  <a:cubicBezTo>
                    <a:pt x="87261" y="60462"/>
                    <a:pt x="87361" y="60462"/>
                    <a:pt x="87461" y="60428"/>
                  </a:cubicBezTo>
                  <a:cubicBezTo>
                    <a:pt x="87662" y="60328"/>
                    <a:pt x="87895" y="60261"/>
                    <a:pt x="88129" y="60195"/>
                  </a:cubicBezTo>
                  <a:cubicBezTo>
                    <a:pt x="88162" y="60195"/>
                    <a:pt x="88162" y="60161"/>
                    <a:pt x="88195" y="60161"/>
                  </a:cubicBezTo>
                  <a:close/>
                  <a:moveTo>
                    <a:pt x="84226" y="62730"/>
                  </a:moveTo>
                  <a:cubicBezTo>
                    <a:pt x="84092" y="62763"/>
                    <a:pt x="83959" y="62830"/>
                    <a:pt x="83826" y="62863"/>
                  </a:cubicBezTo>
                  <a:cubicBezTo>
                    <a:pt x="83826" y="62863"/>
                    <a:pt x="83792" y="62830"/>
                    <a:pt x="83792" y="62797"/>
                  </a:cubicBezTo>
                  <a:cubicBezTo>
                    <a:pt x="83926" y="62763"/>
                    <a:pt x="84059" y="62730"/>
                    <a:pt x="84226" y="62730"/>
                  </a:cubicBezTo>
                  <a:close/>
                  <a:moveTo>
                    <a:pt x="82191" y="61829"/>
                  </a:moveTo>
                  <a:cubicBezTo>
                    <a:pt x="82224" y="61996"/>
                    <a:pt x="82291" y="62196"/>
                    <a:pt x="82358" y="62363"/>
                  </a:cubicBezTo>
                  <a:cubicBezTo>
                    <a:pt x="82458" y="62663"/>
                    <a:pt x="82591" y="62930"/>
                    <a:pt x="82691" y="63230"/>
                  </a:cubicBezTo>
                  <a:cubicBezTo>
                    <a:pt x="81757" y="63297"/>
                    <a:pt x="80790" y="63731"/>
                    <a:pt x="79889" y="64031"/>
                  </a:cubicBezTo>
                  <a:cubicBezTo>
                    <a:pt x="79022" y="64364"/>
                    <a:pt x="78188" y="64698"/>
                    <a:pt x="77321" y="65031"/>
                  </a:cubicBezTo>
                  <a:lnTo>
                    <a:pt x="76654" y="65298"/>
                  </a:lnTo>
                  <a:cubicBezTo>
                    <a:pt x="76654" y="65065"/>
                    <a:pt x="76487" y="64865"/>
                    <a:pt x="76387" y="64698"/>
                  </a:cubicBezTo>
                  <a:cubicBezTo>
                    <a:pt x="76287" y="64531"/>
                    <a:pt x="76220" y="64398"/>
                    <a:pt x="76153" y="64231"/>
                  </a:cubicBezTo>
                  <a:lnTo>
                    <a:pt x="76153" y="64231"/>
                  </a:lnTo>
                  <a:lnTo>
                    <a:pt x="76187" y="64331"/>
                  </a:lnTo>
                  <a:cubicBezTo>
                    <a:pt x="76153" y="64264"/>
                    <a:pt x="76120" y="64198"/>
                    <a:pt x="76087" y="64097"/>
                  </a:cubicBezTo>
                  <a:cubicBezTo>
                    <a:pt x="76487" y="63964"/>
                    <a:pt x="76854" y="63831"/>
                    <a:pt x="77221" y="63664"/>
                  </a:cubicBezTo>
                  <a:cubicBezTo>
                    <a:pt x="78088" y="63364"/>
                    <a:pt x="78989" y="63030"/>
                    <a:pt x="79856" y="62730"/>
                  </a:cubicBezTo>
                  <a:cubicBezTo>
                    <a:pt x="80623" y="62430"/>
                    <a:pt x="81457" y="62229"/>
                    <a:pt x="82191" y="61829"/>
                  </a:cubicBezTo>
                  <a:close/>
                  <a:moveTo>
                    <a:pt x="39360" y="62630"/>
                  </a:moveTo>
                  <a:cubicBezTo>
                    <a:pt x="39327" y="63030"/>
                    <a:pt x="39327" y="63464"/>
                    <a:pt x="39327" y="63864"/>
                  </a:cubicBezTo>
                  <a:cubicBezTo>
                    <a:pt x="39327" y="64665"/>
                    <a:pt x="39327" y="65465"/>
                    <a:pt x="39327" y="66266"/>
                  </a:cubicBezTo>
                  <a:cubicBezTo>
                    <a:pt x="39060" y="65565"/>
                    <a:pt x="38627" y="64931"/>
                    <a:pt x="38026" y="64431"/>
                  </a:cubicBezTo>
                  <a:cubicBezTo>
                    <a:pt x="38460" y="63831"/>
                    <a:pt x="38927" y="63230"/>
                    <a:pt x="39360" y="62630"/>
                  </a:cubicBezTo>
                  <a:close/>
                  <a:moveTo>
                    <a:pt x="91698" y="66232"/>
                  </a:moveTo>
                  <a:lnTo>
                    <a:pt x="91698" y="66232"/>
                  </a:lnTo>
                  <a:cubicBezTo>
                    <a:pt x="91750" y="66272"/>
                    <a:pt x="91761" y="66285"/>
                    <a:pt x="91756" y="66285"/>
                  </a:cubicBezTo>
                  <a:cubicBezTo>
                    <a:pt x="91747" y="66285"/>
                    <a:pt x="91698" y="66253"/>
                    <a:pt x="91698" y="66232"/>
                  </a:cubicBezTo>
                  <a:close/>
                  <a:moveTo>
                    <a:pt x="75319" y="64431"/>
                  </a:moveTo>
                  <a:cubicBezTo>
                    <a:pt x="75353" y="64564"/>
                    <a:pt x="75386" y="64698"/>
                    <a:pt x="75420" y="64831"/>
                  </a:cubicBezTo>
                  <a:cubicBezTo>
                    <a:pt x="75453" y="64965"/>
                    <a:pt x="75486" y="65065"/>
                    <a:pt x="75520" y="65198"/>
                  </a:cubicBezTo>
                  <a:cubicBezTo>
                    <a:pt x="75586" y="65365"/>
                    <a:pt x="75620" y="65498"/>
                    <a:pt x="75720" y="65632"/>
                  </a:cubicBezTo>
                  <a:cubicBezTo>
                    <a:pt x="75420" y="65765"/>
                    <a:pt x="75119" y="65865"/>
                    <a:pt x="74819" y="65965"/>
                  </a:cubicBezTo>
                  <a:cubicBezTo>
                    <a:pt x="74352" y="66132"/>
                    <a:pt x="73885" y="66299"/>
                    <a:pt x="73418" y="66432"/>
                  </a:cubicBezTo>
                  <a:cubicBezTo>
                    <a:pt x="73218" y="66499"/>
                    <a:pt x="73018" y="66566"/>
                    <a:pt x="72818" y="66633"/>
                  </a:cubicBezTo>
                  <a:cubicBezTo>
                    <a:pt x="72751" y="66533"/>
                    <a:pt x="72684" y="66466"/>
                    <a:pt x="72651" y="66399"/>
                  </a:cubicBezTo>
                  <a:cubicBezTo>
                    <a:pt x="72618" y="66366"/>
                    <a:pt x="72618" y="66366"/>
                    <a:pt x="72618" y="66332"/>
                  </a:cubicBezTo>
                  <a:cubicBezTo>
                    <a:pt x="72684" y="66099"/>
                    <a:pt x="72551" y="65865"/>
                    <a:pt x="72284" y="65832"/>
                  </a:cubicBezTo>
                  <a:cubicBezTo>
                    <a:pt x="72251" y="65765"/>
                    <a:pt x="72184" y="65665"/>
                    <a:pt x="72151" y="65599"/>
                  </a:cubicBezTo>
                  <a:cubicBezTo>
                    <a:pt x="72117" y="65599"/>
                    <a:pt x="72117" y="65565"/>
                    <a:pt x="72117" y="65565"/>
                  </a:cubicBezTo>
                  <a:lnTo>
                    <a:pt x="72117" y="65565"/>
                  </a:lnTo>
                  <a:cubicBezTo>
                    <a:pt x="72178" y="65580"/>
                    <a:pt x="72239" y="65587"/>
                    <a:pt x="72300" y="65587"/>
                  </a:cubicBezTo>
                  <a:cubicBezTo>
                    <a:pt x="72639" y="65587"/>
                    <a:pt x="72974" y="65378"/>
                    <a:pt x="73285" y="65265"/>
                  </a:cubicBezTo>
                  <a:cubicBezTo>
                    <a:pt x="73718" y="65065"/>
                    <a:pt x="74185" y="64898"/>
                    <a:pt x="74619" y="64698"/>
                  </a:cubicBezTo>
                  <a:lnTo>
                    <a:pt x="75319" y="64431"/>
                  </a:lnTo>
                  <a:close/>
                  <a:moveTo>
                    <a:pt x="88395" y="65632"/>
                  </a:moveTo>
                  <a:cubicBezTo>
                    <a:pt x="88996" y="65632"/>
                    <a:pt x="89663" y="65632"/>
                    <a:pt x="90263" y="65732"/>
                  </a:cubicBezTo>
                  <a:cubicBezTo>
                    <a:pt x="90564" y="65765"/>
                    <a:pt x="90864" y="65832"/>
                    <a:pt x="91164" y="65932"/>
                  </a:cubicBezTo>
                  <a:cubicBezTo>
                    <a:pt x="91298" y="65999"/>
                    <a:pt x="91431" y="66066"/>
                    <a:pt x="91531" y="66132"/>
                  </a:cubicBezTo>
                  <a:cubicBezTo>
                    <a:pt x="91564" y="66166"/>
                    <a:pt x="91598" y="66166"/>
                    <a:pt x="91631" y="66199"/>
                  </a:cubicBezTo>
                  <a:cubicBezTo>
                    <a:pt x="91464" y="66266"/>
                    <a:pt x="91264" y="66366"/>
                    <a:pt x="91131" y="66432"/>
                  </a:cubicBezTo>
                  <a:cubicBezTo>
                    <a:pt x="90897" y="66533"/>
                    <a:pt x="90664" y="66666"/>
                    <a:pt x="90430" y="66733"/>
                  </a:cubicBezTo>
                  <a:cubicBezTo>
                    <a:pt x="89897" y="66933"/>
                    <a:pt x="89363" y="67100"/>
                    <a:pt x="88829" y="67200"/>
                  </a:cubicBezTo>
                  <a:cubicBezTo>
                    <a:pt x="88262" y="67333"/>
                    <a:pt x="87728" y="67400"/>
                    <a:pt x="87161" y="67400"/>
                  </a:cubicBezTo>
                  <a:cubicBezTo>
                    <a:pt x="87052" y="67412"/>
                    <a:pt x="86925" y="67429"/>
                    <a:pt x="86801" y="67429"/>
                  </a:cubicBezTo>
                  <a:cubicBezTo>
                    <a:pt x="86585" y="67429"/>
                    <a:pt x="86379" y="67378"/>
                    <a:pt x="86294" y="67166"/>
                  </a:cubicBezTo>
                  <a:cubicBezTo>
                    <a:pt x="86294" y="67133"/>
                    <a:pt x="86261" y="67100"/>
                    <a:pt x="86261" y="67100"/>
                  </a:cubicBezTo>
                  <a:cubicBezTo>
                    <a:pt x="86261" y="67000"/>
                    <a:pt x="86261" y="66866"/>
                    <a:pt x="86327" y="66766"/>
                  </a:cubicBezTo>
                  <a:cubicBezTo>
                    <a:pt x="86394" y="66533"/>
                    <a:pt x="86561" y="66332"/>
                    <a:pt x="86761" y="66166"/>
                  </a:cubicBezTo>
                  <a:cubicBezTo>
                    <a:pt x="87195" y="65765"/>
                    <a:pt x="87828" y="65665"/>
                    <a:pt x="88395" y="65632"/>
                  </a:cubicBezTo>
                  <a:close/>
                  <a:moveTo>
                    <a:pt x="86828" y="68501"/>
                  </a:moveTo>
                  <a:lnTo>
                    <a:pt x="86828" y="68501"/>
                  </a:lnTo>
                  <a:cubicBezTo>
                    <a:pt x="87028" y="68534"/>
                    <a:pt x="87261" y="68534"/>
                    <a:pt x="87495" y="68534"/>
                  </a:cubicBezTo>
                  <a:cubicBezTo>
                    <a:pt x="87828" y="68567"/>
                    <a:pt x="88129" y="68567"/>
                    <a:pt x="88462" y="68601"/>
                  </a:cubicBezTo>
                  <a:cubicBezTo>
                    <a:pt x="89063" y="68601"/>
                    <a:pt x="89663" y="68634"/>
                    <a:pt x="90230" y="68667"/>
                  </a:cubicBezTo>
                  <a:cubicBezTo>
                    <a:pt x="90797" y="68701"/>
                    <a:pt x="91364" y="68767"/>
                    <a:pt x="91931" y="68868"/>
                  </a:cubicBezTo>
                  <a:cubicBezTo>
                    <a:pt x="92098" y="68901"/>
                    <a:pt x="92265" y="68934"/>
                    <a:pt x="92398" y="68968"/>
                  </a:cubicBezTo>
                  <a:lnTo>
                    <a:pt x="92398" y="69001"/>
                  </a:lnTo>
                  <a:cubicBezTo>
                    <a:pt x="92298" y="69034"/>
                    <a:pt x="92198" y="69068"/>
                    <a:pt x="92065" y="69101"/>
                  </a:cubicBezTo>
                  <a:cubicBezTo>
                    <a:pt x="90997" y="69401"/>
                    <a:pt x="89830" y="69535"/>
                    <a:pt x="88729" y="69535"/>
                  </a:cubicBezTo>
                  <a:cubicBezTo>
                    <a:pt x="88262" y="69535"/>
                    <a:pt x="87762" y="69501"/>
                    <a:pt x="87328" y="69268"/>
                  </a:cubicBezTo>
                  <a:cubicBezTo>
                    <a:pt x="87161" y="69168"/>
                    <a:pt x="86961" y="69068"/>
                    <a:pt x="86861" y="68868"/>
                  </a:cubicBezTo>
                  <a:cubicBezTo>
                    <a:pt x="86794" y="68734"/>
                    <a:pt x="86794" y="68634"/>
                    <a:pt x="86828" y="68501"/>
                  </a:cubicBezTo>
                  <a:close/>
                  <a:moveTo>
                    <a:pt x="111445" y="54224"/>
                  </a:moveTo>
                  <a:cubicBezTo>
                    <a:pt x="111579" y="54724"/>
                    <a:pt x="111679" y="55191"/>
                    <a:pt x="111812" y="55691"/>
                  </a:cubicBezTo>
                  <a:cubicBezTo>
                    <a:pt x="111779" y="55691"/>
                    <a:pt x="111779" y="55691"/>
                    <a:pt x="111779" y="55725"/>
                  </a:cubicBezTo>
                  <a:cubicBezTo>
                    <a:pt x="109577" y="58827"/>
                    <a:pt x="108243" y="62430"/>
                    <a:pt x="107376" y="66132"/>
                  </a:cubicBezTo>
                  <a:cubicBezTo>
                    <a:pt x="107075" y="67433"/>
                    <a:pt x="106842" y="68734"/>
                    <a:pt x="106642" y="70035"/>
                  </a:cubicBezTo>
                  <a:cubicBezTo>
                    <a:pt x="106775" y="67900"/>
                    <a:pt x="106975" y="65765"/>
                    <a:pt x="107242" y="63664"/>
                  </a:cubicBezTo>
                  <a:cubicBezTo>
                    <a:pt x="107476" y="61829"/>
                    <a:pt x="107876" y="60028"/>
                    <a:pt x="108677" y="58360"/>
                  </a:cubicBezTo>
                  <a:cubicBezTo>
                    <a:pt x="109377" y="56826"/>
                    <a:pt x="110344" y="55491"/>
                    <a:pt x="111445" y="54224"/>
                  </a:cubicBezTo>
                  <a:close/>
                  <a:moveTo>
                    <a:pt x="67257" y="52127"/>
                  </a:moveTo>
                  <a:cubicBezTo>
                    <a:pt x="67847" y="52127"/>
                    <a:pt x="68224" y="52651"/>
                    <a:pt x="68548" y="53123"/>
                  </a:cubicBezTo>
                  <a:cubicBezTo>
                    <a:pt x="68948" y="53623"/>
                    <a:pt x="69349" y="54090"/>
                    <a:pt x="69916" y="54424"/>
                  </a:cubicBezTo>
                  <a:cubicBezTo>
                    <a:pt x="70316" y="54691"/>
                    <a:pt x="70683" y="54991"/>
                    <a:pt x="70850" y="55491"/>
                  </a:cubicBezTo>
                  <a:cubicBezTo>
                    <a:pt x="71217" y="56559"/>
                    <a:pt x="70549" y="57760"/>
                    <a:pt x="70016" y="58660"/>
                  </a:cubicBezTo>
                  <a:cubicBezTo>
                    <a:pt x="69415" y="59661"/>
                    <a:pt x="68681" y="60595"/>
                    <a:pt x="68048" y="61596"/>
                  </a:cubicBezTo>
                  <a:cubicBezTo>
                    <a:pt x="67014" y="63230"/>
                    <a:pt x="66013" y="64865"/>
                    <a:pt x="64979" y="66499"/>
                  </a:cubicBezTo>
                  <a:cubicBezTo>
                    <a:pt x="63845" y="68267"/>
                    <a:pt x="62710" y="70035"/>
                    <a:pt x="61643" y="71836"/>
                  </a:cubicBezTo>
                  <a:cubicBezTo>
                    <a:pt x="61376" y="72303"/>
                    <a:pt x="61143" y="72804"/>
                    <a:pt x="60776" y="73204"/>
                  </a:cubicBezTo>
                  <a:cubicBezTo>
                    <a:pt x="60509" y="73471"/>
                    <a:pt x="60209" y="73638"/>
                    <a:pt x="59875" y="73771"/>
                  </a:cubicBezTo>
                  <a:lnTo>
                    <a:pt x="59875" y="73538"/>
                  </a:lnTo>
                  <a:cubicBezTo>
                    <a:pt x="59875" y="73391"/>
                    <a:pt x="59764" y="73315"/>
                    <a:pt x="59659" y="73315"/>
                  </a:cubicBezTo>
                  <a:cubicBezTo>
                    <a:pt x="59572" y="73315"/>
                    <a:pt x="59490" y="73366"/>
                    <a:pt x="59475" y="73471"/>
                  </a:cubicBezTo>
                  <a:cubicBezTo>
                    <a:pt x="59441" y="73538"/>
                    <a:pt x="59441" y="73571"/>
                    <a:pt x="59408" y="73638"/>
                  </a:cubicBezTo>
                  <a:cubicBezTo>
                    <a:pt x="58908" y="72403"/>
                    <a:pt x="59208" y="71036"/>
                    <a:pt x="59875" y="69835"/>
                  </a:cubicBezTo>
                  <a:cubicBezTo>
                    <a:pt x="60009" y="69635"/>
                    <a:pt x="59942" y="69468"/>
                    <a:pt x="59808" y="69368"/>
                  </a:cubicBezTo>
                  <a:cubicBezTo>
                    <a:pt x="61043" y="65999"/>
                    <a:pt x="62177" y="62596"/>
                    <a:pt x="63444" y="59261"/>
                  </a:cubicBezTo>
                  <a:cubicBezTo>
                    <a:pt x="64045" y="57660"/>
                    <a:pt x="64612" y="56025"/>
                    <a:pt x="65246" y="54424"/>
                  </a:cubicBezTo>
                  <a:cubicBezTo>
                    <a:pt x="65579" y="54324"/>
                    <a:pt x="65879" y="53857"/>
                    <a:pt x="65646" y="53423"/>
                  </a:cubicBezTo>
                  <a:cubicBezTo>
                    <a:pt x="65946" y="52856"/>
                    <a:pt x="66346" y="52289"/>
                    <a:pt x="67014" y="52156"/>
                  </a:cubicBezTo>
                  <a:cubicBezTo>
                    <a:pt x="67099" y="52136"/>
                    <a:pt x="67180" y="52127"/>
                    <a:pt x="67257" y="52127"/>
                  </a:cubicBezTo>
                  <a:close/>
                  <a:moveTo>
                    <a:pt x="69415" y="61662"/>
                  </a:moveTo>
                  <a:cubicBezTo>
                    <a:pt x="69782" y="63297"/>
                    <a:pt x="70149" y="64898"/>
                    <a:pt x="70516" y="66533"/>
                  </a:cubicBezTo>
                  <a:cubicBezTo>
                    <a:pt x="70383" y="66566"/>
                    <a:pt x="70249" y="66633"/>
                    <a:pt x="70149" y="66666"/>
                  </a:cubicBezTo>
                  <a:cubicBezTo>
                    <a:pt x="69816" y="66833"/>
                    <a:pt x="69449" y="67000"/>
                    <a:pt x="69148" y="67166"/>
                  </a:cubicBezTo>
                  <a:cubicBezTo>
                    <a:pt x="68982" y="67233"/>
                    <a:pt x="68848" y="67333"/>
                    <a:pt x="68681" y="67433"/>
                  </a:cubicBezTo>
                  <a:cubicBezTo>
                    <a:pt x="68548" y="67533"/>
                    <a:pt x="68415" y="67600"/>
                    <a:pt x="68348" y="67767"/>
                  </a:cubicBezTo>
                  <a:cubicBezTo>
                    <a:pt x="68348" y="67800"/>
                    <a:pt x="68381" y="67867"/>
                    <a:pt x="68415" y="67900"/>
                  </a:cubicBezTo>
                  <a:cubicBezTo>
                    <a:pt x="68485" y="67928"/>
                    <a:pt x="68550" y="67939"/>
                    <a:pt x="68613" y="67939"/>
                  </a:cubicBezTo>
                  <a:cubicBezTo>
                    <a:pt x="68700" y="67939"/>
                    <a:pt x="68785" y="67919"/>
                    <a:pt x="68882" y="67900"/>
                  </a:cubicBezTo>
                  <a:cubicBezTo>
                    <a:pt x="69048" y="67867"/>
                    <a:pt x="69215" y="67833"/>
                    <a:pt x="69382" y="67767"/>
                  </a:cubicBezTo>
                  <a:cubicBezTo>
                    <a:pt x="69749" y="67667"/>
                    <a:pt x="70082" y="67533"/>
                    <a:pt x="70449" y="67400"/>
                  </a:cubicBezTo>
                  <a:cubicBezTo>
                    <a:pt x="70516" y="67400"/>
                    <a:pt x="70583" y="67366"/>
                    <a:pt x="70683" y="67333"/>
                  </a:cubicBezTo>
                  <a:cubicBezTo>
                    <a:pt x="71150" y="69568"/>
                    <a:pt x="71583" y="71870"/>
                    <a:pt x="71917" y="74138"/>
                  </a:cubicBezTo>
                  <a:cubicBezTo>
                    <a:pt x="71350" y="73638"/>
                    <a:pt x="70750" y="73171"/>
                    <a:pt x="70082" y="72770"/>
                  </a:cubicBezTo>
                  <a:cubicBezTo>
                    <a:pt x="69715" y="72570"/>
                    <a:pt x="69349" y="72370"/>
                    <a:pt x="68982" y="72203"/>
                  </a:cubicBezTo>
                  <a:cubicBezTo>
                    <a:pt x="68815" y="72103"/>
                    <a:pt x="68615" y="72036"/>
                    <a:pt x="68515" y="71870"/>
                  </a:cubicBezTo>
                  <a:cubicBezTo>
                    <a:pt x="68415" y="71670"/>
                    <a:pt x="68448" y="71336"/>
                    <a:pt x="68415" y="71136"/>
                  </a:cubicBezTo>
                  <a:cubicBezTo>
                    <a:pt x="68314" y="70335"/>
                    <a:pt x="68181" y="69668"/>
                    <a:pt x="67681" y="69034"/>
                  </a:cubicBezTo>
                  <a:cubicBezTo>
                    <a:pt x="67247" y="68534"/>
                    <a:pt x="66547" y="67867"/>
                    <a:pt x="65879" y="67800"/>
                  </a:cubicBezTo>
                  <a:cubicBezTo>
                    <a:pt x="65835" y="67789"/>
                    <a:pt x="65794" y="67785"/>
                    <a:pt x="65756" y="67785"/>
                  </a:cubicBezTo>
                  <a:cubicBezTo>
                    <a:pt x="65679" y="67785"/>
                    <a:pt x="65613" y="67800"/>
                    <a:pt x="65546" y="67800"/>
                  </a:cubicBezTo>
                  <a:cubicBezTo>
                    <a:pt x="66580" y="66166"/>
                    <a:pt x="67614" y="64498"/>
                    <a:pt x="68648" y="62830"/>
                  </a:cubicBezTo>
                  <a:cubicBezTo>
                    <a:pt x="68915" y="62430"/>
                    <a:pt x="69148" y="62063"/>
                    <a:pt x="69415" y="61662"/>
                  </a:cubicBezTo>
                  <a:close/>
                  <a:moveTo>
                    <a:pt x="39360" y="69935"/>
                  </a:moveTo>
                  <a:cubicBezTo>
                    <a:pt x="39360" y="70502"/>
                    <a:pt x="39360" y="71069"/>
                    <a:pt x="39394" y="71636"/>
                  </a:cubicBezTo>
                  <a:cubicBezTo>
                    <a:pt x="39427" y="72570"/>
                    <a:pt x="39761" y="74672"/>
                    <a:pt x="38460" y="75005"/>
                  </a:cubicBezTo>
                  <a:cubicBezTo>
                    <a:pt x="38353" y="75037"/>
                    <a:pt x="38246" y="75052"/>
                    <a:pt x="38140" y="75052"/>
                  </a:cubicBezTo>
                  <a:cubicBezTo>
                    <a:pt x="37581" y="75052"/>
                    <a:pt x="37055" y="74637"/>
                    <a:pt x="36859" y="74105"/>
                  </a:cubicBezTo>
                  <a:cubicBezTo>
                    <a:pt x="36725" y="73804"/>
                    <a:pt x="36692" y="73437"/>
                    <a:pt x="36759" y="73104"/>
                  </a:cubicBezTo>
                  <a:cubicBezTo>
                    <a:pt x="36759" y="73037"/>
                    <a:pt x="36759" y="72970"/>
                    <a:pt x="36792" y="72904"/>
                  </a:cubicBezTo>
                  <a:cubicBezTo>
                    <a:pt x="36859" y="72870"/>
                    <a:pt x="36925" y="72837"/>
                    <a:pt x="36992" y="72770"/>
                  </a:cubicBezTo>
                  <a:cubicBezTo>
                    <a:pt x="37993" y="72137"/>
                    <a:pt x="38827" y="71236"/>
                    <a:pt x="39294" y="70135"/>
                  </a:cubicBezTo>
                  <a:cubicBezTo>
                    <a:pt x="39294" y="70068"/>
                    <a:pt x="39327" y="70002"/>
                    <a:pt x="39360" y="69935"/>
                  </a:cubicBezTo>
                  <a:close/>
                  <a:moveTo>
                    <a:pt x="64712" y="69134"/>
                  </a:moveTo>
                  <a:cubicBezTo>
                    <a:pt x="64745" y="69468"/>
                    <a:pt x="64879" y="69768"/>
                    <a:pt x="64979" y="70068"/>
                  </a:cubicBezTo>
                  <a:cubicBezTo>
                    <a:pt x="65112" y="70535"/>
                    <a:pt x="65079" y="70969"/>
                    <a:pt x="65179" y="71436"/>
                  </a:cubicBezTo>
                  <a:cubicBezTo>
                    <a:pt x="65312" y="72170"/>
                    <a:pt x="65412" y="73004"/>
                    <a:pt x="65779" y="73704"/>
                  </a:cubicBezTo>
                  <a:cubicBezTo>
                    <a:pt x="66213" y="74538"/>
                    <a:pt x="66980" y="75172"/>
                    <a:pt x="67614" y="75839"/>
                  </a:cubicBezTo>
                  <a:cubicBezTo>
                    <a:pt x="67981" y="76173"/>
                    <a:pt x="68348" y="76540"/>
                    <a:pt x="68748" y="76907"/>
                  </a:cubicBezTo>
                  <a:cubicBezTo>
                    <a:pt x="68882" y="77040"/>
                    <a:pt x="69015" y="77173"/>
                    <a:pt x="69182" y="77307"/>
                  </a:cubicBezTo>
                  <a:cubicBezTo>
                    <a:pt x="68882" y="77240"/>
                    <a:pt x="68581" y="77207"/>
                    <a:pt x="68314" y="77140"/>
                  </a:cubicBezTo>
                  <a:cubicBezTo>
                    <a:pt x="67714" y="76973"/>
                    <a:pt x="67114" y="76873"/>
                    <a:pt x="66513" y="76740"/>
                  </a:cubicBezTo>
                  <a:cubicBezTo>
                    <a:pt x="66213" y="76673"/>
                    <a:pt x="65879" y="76606"/>
                    <a:pt x="65579" y="76506"/>
                  </a:cubicBezTo>
                  <a:cubicBezTo>
                    <a:pt x="65312" y="76440"/>
                    <a:pt x="65312" y="76073"/>
                    <a:pt x="65246" y="75806"/>
                  </a:cubicBezTo>
                  <a:cubicBezTo>
                    <a:pt x="65146" y="75205"/>
                    <a:pt x="65179" y="74605"/>
                    <a:pt x="65179" y="74005"/>
                  </a:cubicBezTo>
                  <a:cubicBezTo>
                    <a:pt x="65212" y="73171"/>
                    <a:pt x="65179" y="72103"/>
                    <a:pt x="64345" y="71703"/>
                  </a:cubicBezTo>
                  <a:cubicBezTo>
                    <a:pt x="64138" y="71599"/>
                    <a:pt x="63937" y="71555"/>
                    <a:pt x="63746" y="71555"/>
                  </a:cubicBezTo>
                  <a:cubicBezTo>
                    <a:pt x="63506" y="71555"/>
                    <a:pt x="63282" y="71625"/>
                    <a:pt x="63077" y="71736"/>
                  </a:cubicBezTo>
                  <a:cubicBezTo>
                    <a:pt x="63611" y="70869"/>
                    <a:pt x="64145" y="70002"/>
                    <a:pt x="64712" y="69134"/>
                  </a:cubicBezTo>
                  <a:close/>
                  <a:moveTo>
                    <a:pt x="103440" y="63264"/>
                  </a:moveTo>
                  <a:cubicBezTo>
                    <a:pt x="103540" y="63397"/>
                    <a:pt x="103673" y="63497"/>
                    <a:pt x="103773" y="63630"/>
                  </a:cubicBezTo>
                  <a:cubicBezTo>
                    <a:pt x="104173" y="64131"/>
                    <a:pt x="104607" y="64631"/>
                    <a:pt x="105041" y="65132"/>
                  </a:cubicBezTo>
                  <a:cubicBezTo>
                    <a:pt x="105241" y="65398"/>
                    <a:pt x="105441" y="65632"/>
                    <a:pt x="105641" y="65899"/>
                  </a:cubicBezTo>
                  <a:cubicBezTo>
                    <a:pt x="105775" y="65999"/>
                    <a:pt x="105875" y="66132"/>
                    <a:pt x="105975" y="66199"/>
                  </a:cubicBezTo>
                  <a:cubicBezTo>
                    <a:pt x="105641" y="69401"/>
                    <a:pt x="105574" y="72637"/>
                    <a:pt x="105608" y="75806"/>
                  </a:cubicBezTo>
                  <a:cubicBezTo>
                    <a:pt x="105641" y="77107"/>
                    <a:pt x="105674" y="78408"/>
                    <a:pt x="105775" y="79709"/>
                  </a:cubicBezTo>
                  <a:cubicBezTo>
                    <a:pt x="105808" y="80376"/>
                    <a:pt x="105875" y="81076"/>
                    <a:pt x="105941" y="81777"/>
                  </a:cubicBezTo>
                  <a:cubicBezTo>
                    <a:pt x="105941" y="81844"/>
                    <a:pt x="105941" y="81944"/>
                    <a:pt x="105941" y="82044"/>
                  </a:cubicBezTo>
                  <a:cubicBezTo>
                    <a:pt x="105975" y="82711"/>
                    <a:pt x="106008" y="83411"/>
                    <a:pt x="106041" y="84078"/>
                  </a:cubicBezTo>
                  <a:cubicBezTo>
                    <a:pt x="105107" y="83878"/>
                    <a:pt x="104140" y="83678"/>
                    <a:pt x="103206" y="83478"/>
                  </a:cubicBezTo>
                  <a:cubicBezTo>
                    <a:pt x="103039" y="83144"/>
                    <a:pt x="102772" y="82844"/>
                    <a:pt x="102506" y="82544"/>
                  </a:cubicBezTo>
                  <a:cubicBezTo>
                    <a:pt x="102139" y="82044"/>
                    <a:pt x="101772" y="81543"/>
                    <a:pt x="101405" y="81043"/>
                  </a:cubicBezTo>
                  <a:cubicBezTo>
                    <a:pt x="100604" y="79942"/>
                    <a:pt x="99870" y="78808"/>
                    <a:pt x="99237" y="77641"/>
                  </a:cubicBezTo>
                  <a:cubicBezTo>
                    <a:pt x="98569" y="76473"/>
                    <a:pt x="97936" y="75272"/>
                    <a:pt x="97402" y="74038"/>
                  </a:cubicBezTo>
                  <a:cubicBezTo>
                    <a:pt x="97068" y="73304"/>
                    <a:pt x="96768" y="72503"/>
                    <a:pt x="96301" y="71836"/>
                  </a:cubicBezTo>
                  <a:lnTo>
                    <a:pt x="96301" y="71836"/>
                  </a:lnTo>
                  <a:cubicBezTo>
                    <a:pt x="96668" y="72003"/>
                    <a:pt x="97068" y="72137"/>
                    <a:pt x="97402" y="72203"/>
                  </a:cubicBezTo>
                  <a:cubicBezTo>
                    <a:pt x="97709" y="72257"/>
                    <a:pt x="98017" y="72284"/>
                    <a:pt x="98323" y="72284"/>
                  </a:cubicBezTo>
                  <a:cubicBezTo>
                    <a:pt x="99349" y="72284"/>
                    <a:pt x="100349" y="71978"/>
                    <a:pt x="101171" y="71336"/>
                  </a:cubicBezTo>
                  <a:cubicBezTo>
                    <a:pt x="103506" y="69568"/>
                    <a:pt x="104240" y="66032"/>
                    <a:pt x="103440" y="63264"/>
                  </a:cubicBezTo>
                  <a:close/>
                  <a:moveTo>
                    <a:pt x="109410" y="62530"/>
                  </a:moveTo>
                  <a:cubicBezTo>
                    <a:pt x="108977" y="66733"/>
                    <a:pt x="108677" y="70969"/>
                    <a:pt x="108977" y="75172"/>
                  </a:cubicBezTo>
                  <a:cubicBezTo>
                    <a:pt x="109016" y="75501"/>
                    <a:pt x="109335" y="75718"/>
                    <a:pt x="109623" y="75718"/>
                  </a:cubicBezTo>
                  <a:cubicBezTo>
                    <a:pt x="109831" y="75718"/>
                    <a:pt x="110022" y="75605"/>
                    <a:pt x="110078" y="75339"/>
                  </a:cubicBezTo>
                  <a:cubicBezTo>
                    <a:pt x="110478" y="73304"/>
                    <a:pt x="111112" y="71336"/>
                    <a:pt x="111879" y="69401"/>
                  </a:cubicBezTo>
                  <a:cubicBezTo>
                    <a:pt x="112246" y="68501"/>
                    <a:pt x="112679" y="67633"/>
                    <a:pt x="113180" y="66799"/>
                  </a:cubicBezTo>
                  <a:lnTo>
                    <a:pt x="113180" y="66799"/>
                  </a:lnTo>
                  <a:cubicBezTo>
                    <a:pt x="112513" y="70002"/>
                    <a:pt x="112179" y="73304"/>
                    <a:pt x="111812" y="76473"/>
                  </a:cubicBezTo>
                  <a:cubicBezTo>
                    <a:pt x="111479" y="79375"/>
                    <a:pt x="111045" y="82244"/>
                    <a:pt x="110978" y="85146"/>
                  </a:cubicBezTo>
                  <a:cubicBezTo>
                    <a:pt x="110411" y="85012"/>
                    <a:pt x="109844" y="84879"/>
                    <a:pt x="109244" y="84746"/>
                  </a:cubicBezTo>
                  <a:cubicBezTo>
                    <a:pt x="108310" y="84545"/>
                    <a:pt x="107376" y="84345"/>
                    <a:pt x="106442" y="84145"/>
                  </a:cubicBezTo>
                  <a:cubicBezTo>
                    <a:pt x="106442" y="83978"/>
                    <a:pt x="106442" y="83812"/>
                    <a:pt x="106475" y="83645"/>
                  </a:cubicBezTo>
                  <a:cubicBezTo>
                    <a:pt x="106508" y="83656"/>
                    <a:pt x="106545" y="83663"/>
                    <a:pt x="106583" y="83663"/>
                  </a:cubicBezTo>
                  <a:cubicBezTo>
                    <a:pt x="106657" y="83663"/>
                    <a:pt x="106731" y="83634"/>
                    <a:pt x="106775" y="83545"/>
                  </a:cubicBezTo>
                  <a:cubicBezTo>
                    <a:pt x="106975" y="83078"/>
                    <a:pt x="106909" y="82644"/>
                    <a:pt x="106875" y="82177"/>
                  </a:cubicBezTo>
                  <a:cubicBezTo>
                    <a:pt x="106809" y="81577"/>
                    <a:pt x="106775" y="81010"/>
                    <a:pt x="106742" y="80443"/>
                  </a:cubicBezTo>
                  <a:cubicBezTo>
                    <a:pt x="106709" y="80076"/>
                    <a:pt x="106675" y="79709"/>
                    <a:pt x="106675" y="79342"/>
                  </a:cubicBezTo>
                  <a:cubicBezTo>
                    <a:pt x="106809" y="77207"/>
                    <a:pt x="106975" y="75105"/>
                    <a:pt x="107242" y="72970"/>
                  </a:cubicBezTo>
                  <a:cubicBezTo>
                    <a:pt x="107709" y="69435"/>
                    <a:pt x="108276" y="65899"/>
                    <a:pt x="109410" y="62530"/>
                  </a:cubicBezTo>
                  <a:close/>
                  <a:moveTo>
                    <a:pt x="93141" y="57530"/>
                  </a:moveTo>
                  <a:cubicBezTo>
                    <a:pt x="93462" y="57530"/>
                    <a:pt x="93788" y="57604"/>
                    <a:pt x="94100" y="57693"/>
                  </a:cubicBezTo>
                  <a:cubicBezTo>
                    <a:pt x="94867" y="57893"/>
                    <a:pt x="95601" y="58193"/>
                    <a:pt x="96301" y="58594"/>
                  </a:cubicBezTo>
                  <a:cubicBezTo>
                    <a:pt x="97068" y="58994"/>
                    <a:pt x="97735" y="59528"/>
                    <a:pt x="98369" y="60095"/>
                  </a:cubicBezTo>
                  <a:cubicBezTo>
                    <a:pt x="98970" y="60695"/>
                    <a:pt x="99370" y="61462"/>
                    <a:pt x="100004" y="62029"/>
                  </a:cubicBezTo>
                  <a:cubicBezTo>
                    <a:pt x="100050" y="62075"/>
                    <a:pt x="100104" y="62096"/>
                    <a:pt x="100157" y="62096"/>
                  </a:cubicBezTo>
                  <a:cubicBezTo>
                    <a:pt x="100295" y="62096"/>
                    <a:pt x="100428" y="61955"/>
                    <a:pt x="100404" y="61762"/>
                  </a:cubicBezTo>
                  <a:cubicBezTo>
                    <a:pt x="100271" y="61162"/>
                    <a:pt x="99870" y="60595"/>
                    <a:pt x="99437" y="60095"/>
                  </a:cubicBezTo>
                  <a:lnTo>
                    <a:pt x="99437" y="60095"/>
                  </a:lnTo>
                  <a:cubicBezTo>
                    <a:pt x="102872" y="61195"/>
                    <a:pt x="103273" y="65965"/>
                    <a:pt x="101805" y="68767"/>
                  </a:cubicBezTo>
                  <a:cubicBezTo>
                    <a:pt x="101171" y="70035"/>
                    <a:pt x="100037" y="71036"/>
                    <a:pt x="98569" y="71102"/>
                  </a:cubicBezTo>
                  <a:cubicBezTo>
                    <a:pt x="98459" y="71114"/>
                    <a:pt x="98349" y="71120"/>
                    <a:pt x="98238" y="71120"/>
                  </a:cubicBezTo>
                  <a:cubicBezTo>
                    <a:pt x="97717" y="71120"/>
                    <a:pt x="97203" y="70995"/>
                    <a:pt x="96735" y="70802"/>
                  </a:cubicBezTo>
                  <a:cubicBezTo>
                    <a:pt x="96101" y="70502"/>
                    <a:pt x="95734" y="70035"/>
                    <a:pt x="95300" y="69535"/>
                  </a:cubicBezTo>
                  <a:cubicBezTo>
                    <a:pt x="95217" y="69442"/>
                    <a:pt x="95125" y="69403"/>
                    <a:pt x="95038" y="69403"/>
                  </a:cubicBezTo>
                  <a:cubicBezTo>
                    <a:pt x="94811" y="69403"/>
                    <a:pt x="94609" y="69661"/>
                    <a:pt x="94633" y="69902"/>
                  </a:cubicBezTo>
                  <a:cubicBezTo>
                    <a:pt x="94700" y="70402"/>
                    <a:pt x="95000" y="70836"/>
                    <a:pt x="95367" y="71203"/>
                  </a:cubicBezTo>
                  <a:cubicBezTo>
                    <a:pt x="95501" y="71770"/>
                    <a:pt x="95801" y="72270"/>
                    <a:pt x="96001" y="72837"/>
                  </a:cubicBezTo>
                  <a:cubicBezTo>
                    <a:pt x="96201" y="73437"/>
                    <a:pt x="96401" y="74038"/>
                    <a:pt x="96635" y="74638"/>
                  </a:cubicBezTo>
                  <a:cubicBezTo>
                    <a:pt x="97168" y="75906"/>
                    <a:pt x="97735" y="77107"/>
                    <a:pt x="98403" y="78308"/>
                  </a:cubicBezTo>
                  <a:cubicBezTo>
                    <a:pt x="99036" y="79442"/>
                    <a:pt x="99737" y="80576"/>
                    <a:pt x="100471" y="81643"/>
                  </a:cubicBezTo>
                  <a:cubicBezTo>
                    <a:pt x="100838" y="82144"/>
                    <a:pt x="101205" y="82644"/>
                    <a:pt x="101572" y="83144"/>
                  </a:cubicBezTo>
                  <a:cubicBezTo>
                    <a:pt x="98403" y="82477"/>
                    <a:pt x="95234" y="81777"/>
                    <a:pt x="92031" y="81343"/>
                  </a:cubicBezTo>
                  <a:cubicBezTo>
                    <a:pt x="89963" y="81076"/>
                    <a:pt x="87895" y="80876"/>
                    <a:pt x="85827" y="80843"/>
                  </a:cubicBezTo>
                  <a:cubicBezTo>
                    <a:pt x="85603" y="80557"/>
                    <a:pt x="85266" y="80384"/>
                    <a:pt x="84924" y="80384"/>
                  </a:cubicBezTo>
                  <a:cubicBezTo>
                    <a:pt x="84706" y="80384"/>
                    <a:pt x="84487" y="80454"/>
                    <a:pt x="84293" y="80609"/>
                  </a:cubicBezTo>
                  <a:cubicBezTo>
                    <a:pt x="84067" y="80770"/>
                    <a:pt x="84090" y="81211"/>
                    <a:pt x="84423" y="81211"/>
                  </a:cubicBezTo>
                  <a:cubicBezTo>
                    <a:pt x="84435" y="81211"/>
                    <a:pt x="84447" y="81211"/>
                    <a:pt x="84459" y="81210"/>
                  </a:cubicBezTo>
                  <a:cubicBezTo>
                    <a:pt x="84760" y="81210"/>
                    <a:pt x="85060" y="81243"/>
                    <a:pt x="85193" y="81543"/>
                  </a:cubicBezTo>
                  <a:cubicBezTo>
                    <a:pt x="85293" y="81810"/>
                    <a:pt x="85293" y="82110"/>
                    <a:pt x="85327" y="82377"/>
                  </a:cubicBezTo>
                  <a:cubicBezTo>
                    <a:pt x="85360" y="82978"/>
                    <a:pt x="85360" y="83578"/>
                    <a:pt x="85260" y="84179"/>
                  </a:cubicBezTo>
                  <a:cubicBezTo>
                    <a:pt x="85126" y="85413"/>
                    <a:pt x="84726" y="86614"/>
                    <a:pt x="84226" y="87781"/>
                  </a:cubicBezTo>
                  <a:cubicBezTo>
                    <a:pt x="84026" y="88248"/>
                    <a:pt x="83826" y="88815"/>
                    <a:pt x="83592" y="89316"/>
                  </a:cubicBezTo>
                  <a:cubicBezTo>
                    <a:pt x="83525" y="89182"/>
                    <a:pt x="83459" y="89082"/>
                    <a:pt x="83325" y="89015"/>
                  </a:cubicBezTo>
                  <a:cubicBezTo>
                    <a:pt x="82558" y="88615"/>
                    <a:pt x="81757" y="88281"/>
                    <a:pt x="80957" y="87981"/>
                  </a:cubicBezTo>
                  <a:cubicBezTo>
                    <a:pt x="80490" y="87814"/>
                    <a:pt x="79956" y="87614"/>
                    <a:pt x="79456" y="87481"/>
                  </a:cubicBezTo>
                  <a:cubicBezTo>
                    <a:pt x="79649" y="87223"/>
                    <a:pt x="79468" y="86745"/>
                    <a:pt x="79124" y="86745"/>
                  </a:cubicBezTo>
                  <a:cubicBezTo>
                    <a:pt x="79112" y="86745"/>
                    <a:pt x="79101" y="86746"/>
                    <a:pt x="79089" y="86747"/>
                  </a:cubicBezTo>
                  <a:cubicBezTo>
                    <a:pt x="78388" y="86780"/>
                    <a:pt x="77721" y="86947"/>
                    <a:pt x="77054" y="87047"/>
                  </a:cubicBezTo>
                  <a:cubicBezTo>
                    <a:pt x="76354" y="87147"/>
                    <a:pt x="75620" y="87181"/>
                    <a:pt x="74919" y="87181"/>
                  </a:cubicBezTo>
                  <a:cubicBezTo>
                    <a:pt x="74802" y="87190"/>
                    <a:pt x="74682" y="87194"/>
                    <a:pt x="74561" y="87194"/>
                  </a:cubicBezTo>
                  <a:cubicBezTo>
                    <a:pt x="74268" y="87194"/>
                    <a:pt x="73968" y="87171"/>
                    <a:pt x="73685" y="87147"/>
                  </a:cubicBezTo>
                  <a:lnTo>
                    <a:pt x="73485" y="87147"/>
                  </a:lnTo>
                  <a:cubicBezTo>
                    <a:pt x="72584" y="87081"/>
                    <a:pt x="71684" y="86981"/>
                    <a:pt x="70783" y="86780"/>
                  </a:cubicBezTo>
                  <a:cubicBezTo>
                    <a:pt x="69449" y="86480"/>
                    <a:pt x="68148" y="86013"/>
                    <a:pt x="66880" y="85446"/>
                  </a:cubicBezTo>
                  <a:cubicBezTo>
                    <a:pt x="66213" y="85179"/>
                    <a:pt x="65746" y="84779"/>
                    <a:pt x="65212" y="84279"/>
                  </a:cubicBezTo>
                  <a:cubicBezTo>
                    <a:pt x="64979" y="84078"/>
                    <a:pt x="64145" y="83411"/>
                    <a:pt x="64045" y="82911"/>
                  </a:cubicBezTo>
                  <a:lnTo>
                    <a:pt x="64045" y="82911"/>
                  </a:lnTo>
                  <a:cubicBezTo>
                    <a:pt x="64712" y="83511"/>
                    <a:pt x="65446" y="84045"/>
                    <a:pt x="66180" y="84512"/>
                  </a:cubicBezTo>
                  <a:cubicBezTo>
                    <a:pt x="66270" y="84574"/>
                    <a:pt x="66359" y="84601"/>
                    <a:pt x="66443" y="84601"/>
                  </a:cubicBezTo>
                  <a:cubicBezTo>
                    <a:pt x="66853" y="84601"/>
                    <a:pt x="67123" y="83955"/>
                    <a:pt x="66680" y="83678"/>
                  </a:cubicBezTo>
                  <a:cubicBezTo>
                    <a:pt x="65112" y="82644"/>
                    <a:pt x="63244" y="81343"/>
                    <a:pt x="62877" y="79442"/>
                  </a:cubicBezTo>
                  <a:lnTo>
                    <a:pt x="62877" y="79442"/>
                  </a:lnTo>
                  <a:cubicBezTo>
                    <a:pt x="63511" y="79809"/>
                    <a:pt x="64145" y="80209"/>
                    <a:pt x="64779" y="80609"/>
                  </a:cubicBezTo>
                  <a:cubicBezTo>
                    <a:pt x="65146" y="80876"/>
                    <a:pt x="65546" y="81110"/>
                    <a:pt x="65913" y="81310"/>
                  </a:cubicBezTo>
                  <a:cubicBezTo>
                    <a:pt x="65987" y="81342"/>
                    <a:pt x="66058" y="81357"/>
                    <a:pt x="66125" y="81357"/>
                  </a:cubicBezTo>
                  <a:cubicBezTo>
                    <a:pt x="66541" y="81357"/>
                    <a:pt x="66782" y="80801"/>
                    <a:pt x="66380" y="80543"/>
                  </a:cubicBezTo>
                  <a:lnTo>
                    <a:pt x="64879" y="79609"/>
                  </a:lnTo>
                  <a:cubicBezTo>
                    <a:pt x="64545" y="79342"/>
                    <a:pt x="64245" y="79042"/>
                    <a:pt x="63945" y="78741"/>
                  </a:cubicBezTo>
                  <a:cubicBezTo>
                    <a:pt x="63378" y="78141"/>
                    <a:pt x="62944" y="77440"/>
                    <a:pt x="62577" y="76740"/>
                  </a:cubicBezTo>
                  <a:cubicBezTo>
                    <a:pt x="62677" y="76073"/>
                    <a:pt x="62744" y="75372"/>
                    <a:pt x="62777" y="74705"/>
                  </a:cubicBezTo>
                  <a:cubicBezTo>
                    <a:pt x="62844" y="74038"/>
                    <a:pt x="62677" y="73337"/>
                    <a:pt x="63077" y="72737"/>
                  </a:cubicBezTo>
                  <a:cubicBezTo>
                    <a:pt x="63243" y="72516"/>
                    <a:pt x="63501" y="72366"/>
                    <a:pt x="63737" y="72366"/>
                  </a:cubicBezTo>
                  <a:cubicBezTo>
                    <a:pt x="63929" y="72366"/>
                    <a:pt x="64107" y="72465"/>
                    <a:pt x="64212" y="72704"/>
                  </a:cubicBezTo>
                  <a:cubicBezTo>
                    <a:pt x="64445" y="73171"/>
                    <a:pt x="64345" y="73804"/>
                    <a:pt x="64345" y="74338"/>
                  </a:cubicBezTo>
                  <a:cubicBezTo>
                    <a:pt x="64312" y="75005"/>
                    <a:pt x="64312" y="75706"/>
                    <a:pt x="64478" y="76373"/>
                  </a:cubicBezTo>
                  <a:cubicBezTo>
                    <a:pt x="64545" y="76640"/>
                    <a:pt x="64612" y="76940"/>
                    <a:pt x="64845" y="77140"/>
                  </a:cubicBezTo>
                  <a:cubicBezTo>
                    <a:pt x="65045" y="77340"/>
                    <a:pt x="65346" y="77374"/>
                    <a:pt x="65613" y="77440"/>
                  </a:cubicBezTo>
                  <a:cubicBezTo>
                    <a:pt x="66346" y="77607"/>
                    <a:pt x="67047" y="77807"/>
                    <a:pt x="67781" y="77974"/>
                  </a:cubicBezTo>
                  <a:cubicBezTo>
                    <a:pt x="68114" y="78041"/>
                    <a:pt x="68448" y="78108"/>
                    <a:pt x="68781" y="78174"/>
                  </a:cubicBezTo>
                  <a:cubicBezTo>
                    <a:pt x="69109" y="78264"/>
                    <a:pt x="69437" y="78380"/>
                    <a:pt x="69765" y="78380"/>
                  </a:cubicBezTo>
                  <a:cubicBezTo>
                    <a:pt x="69804" y="78380"/>
                    <a:pt x="69843" y="78378"/>
                    <a:pt x="69882" y="78374"/>
                  </a:cubicBezTo>
                  <a:cubicBezTo>
                    <a:pt x="70249" y="78374"/>
                    <a:pt x="70449" y="77941"/>
                    <a:pt x="70216" y="77707"/>
                  </a:cubicBezTo>
                  <a:cubicBezTo>
                    <a:pt x="70283" y="77641"/>
                    <a:pt x="70316" y="77540"/>
                    <a:pt x="70283" y="77440"/>
                  </a:cubicBezTo>
                  <a:cubicBezTo>
                    <a:pt x="70149" y="77140"/>
                    <a:pt x="69949" y="76907"/>
                    <a:pt x="69715" y="76673"/>
                  </a:cubicBezTo>
                  <a:cubicBezTo>
                    <a:pt x="69415" y="76306"/>
                    <a:pt x="69115" y="75973"/>
                    <a:pt x="68815" y="75639"/>
                  </a:cubicBezTo>
                  <a:cubicBezTo>
                    <a:pt x="68281" y="75105"/>
                    <a:pt x="67714" y="74572"/>
                    <a:pt x="67214" y="74005"/>
                  </a:cubicBezTo>
                  <a:cubicBezTo>
                    <a:pt x="66680" y="73437"/>
                    <a:pt x="66413" y="72870"/>
                    <a:pt x="66280" y="72137"/>
                  </a:cubicBezTo>
                  <a:cubicBezTo>
                    <a:pt x="66246" y="71770"/>
                    <a:pt x="66146" y="71436"/>
                    <a:pt x="66080" y="71069"/>
                  </a:cubicBezTo>
                  <a:cubicBezTo>
                    <a:pt x="66046" y="70702"/>
                    <a:pt x="66046" y="70335"/>
                    <a:pt x="65979" y="69968"/>
                  </a:cubicBezTo>
                  <a:cubicBezTo>
                    <a:pt x="65879" y="69635"/>
                    <a:pt x="65646" y="69301"/>
                    <a:pt x="65646" y="68968"/>
                  </a:cubicBezTo>
                  <a:cubicBezTo>
                    <a:pt x="65657" y="68823"/>
                    <a:pt x="65713" y="68771"/>
                    <a:pt x="65788" y="68771"/>
                  </a:cubicBezTo>
                  <a:cubicBezTo>
                    <a:pt x="65939" y="68771"/>
                    <a:pt x="66168" y="68979"/>
                    <a:pt x="66280" y="69068"/>
                  </a:cubicBezTo>
                  <a:cubicBezTo>
                    <a:pt x="66880" y="69535"/>
                    <a:pt x="67314" y="70002"/>
                    <a:pt x="67447" y="70802"/>
                  </a:cubicBezTo>
                  <a:cubicBezTo>
                    <a:pt x="67547" y="71369"/>
                    <a:pt x="67481" y="72170"/>
                    <a:pt x="67948" y="72604"/>
                  </a:cubicBezTo>
                  <a:cubicBezTo>
                    <a:pt x="68181" y="72837"/>
                    <a:pt x="68481" y="72937"/>
                    <a:pt x="68748" y="73071"/>
                  </a:cubicBezTo>
                  <a:cubicBezTo>
                    <a:pt x="69115" y="73237"/>
                    <a:pt x="69482" y="73437"/>
                    <a:pt x="69849" y="73638"/>
                  </a:cubicBezTo>
                  <a:cubicBezTo>
                    <a:pt x="70549" y="74071"/>
                    <a:pt x="71150" y="74605"/>
                    <a:pt x="71817" y="75105"/>
                  </a:cubicBezTo>
                  <a:cubicBezTo>
                    <a:pt x="71884" y="75172"/>
                    <a:pt x="71984" y="75239"/>
                    <a:pt x="72084" y="75272"/>
                  </a:cubicBezTo>
                  <a:cubicBezTo>
                    <a:pt x="72156" y="75536"/>
                    <a:pt x="72366" y="75662"/>
                    <a:pt x="72578" y="75662"/>
                  </a:cubicBezTo>
                  <a:cubicBezTo>
                    <a:pt x="72660" y="75662"/>
                    <a:pt x="72743" y="75643"/>
                    <a:pt x="72818" y="75606"/>
                  </a:cubicBezTo>
                  <a:cubicBezTo>
                    <a:pt x="72851" y="75606"/>
                    <a:pt x="72851" y="75606"/>
                    <a:pt x="72851" y="75639"/>
                  </a:cubicBezTo>
                  <a:cubicBezTo>
                    <a:pt x="73251" y="75772"/>
                    <a:pt x="73652" y="75939"/>
                    <a:pt x="74085" y="76073"/>
                  </a:cubicBezTo>
                  <a:cubicBezTo>
                    <a:pt x="74113" y="76085"/>
                    <a:pt x="74139" y="76090"/>
                    <a:pt x="74163" y="76090"/>
                  </a:cubicBezTo>
                  <a:cubicBezTo>
                    <a:pt x="74346" y="76090"/>
                    <a:pt x="74429" y="75794"/>
                    <a:pt x="74252" y="75706"/>
                  </a:cubicBezTo>
                  <a:cubicBezTo>
                    <a:pt x="73852" y="75472"/>
                    <a:pt x="73518" y="75172"/>
                    <a:pt x="73118" y="74972"/>
                  </a:cubicBezTo>
                  <a:lnTo>
                    <a:pt x="73118" y="74939"/>
                  </a:lnTo>
                  <a:cubicBezTo>
                    <a:pt x="72851" y="73337"/>
                    <a:pt x="72618" y="71703"/>
                    <a:pt x="72284" y="70102"/>
                  </a:cubicBezTo>
                  <a:lnTo>
                    <a:pt x="72284" y="70102"/>
                  </a:lnTo>
                  <a:cubicBezTo>
                    <a:pt x="72984" y="70836"/>
                    <a:pt x="73752" y="71536"/>
                    <a:pt x="74586" y="72137"/>
                  </a:cubicBezTo>
                  <a:cubicBezTo>
                    <a:pt x="75420" y="72737"/>
                    <a:pt x="76320" y="73337"/>
                    <a:pt x="77288" y="73704"/>
                  </a:cubicBezTo>
                  <a:lnTo>
                    <a:pt x="77321" y="73704"/>
                  </a:lnTo>
                  <a:cubicBezTo>
                    <a:pt x="77421" y="75205"/>
                    <a:pt x="77821" y="76640"/>
                    <a:pt x="78455" y="78007"/>
                  </a:cubicBezTo>
                  <a:cubicBezTo>
                    <a:pt x="78789" y="78741"/>
                    <a:pt x="79189" y="79408"/>
                    <a:pt x="79656" y="80042"/>
                  </a:cubicBezTo>
                  <a:cubicBezTo>
                    <a:pt x="80090" y="80643"/>
                    <a:pt x="80590" y="81443"/>
                    <a:pt x="81257" y="81777"/>
                  </a:cubicBezTo>
                  <a:cubicBezTo>
                    <a:pt x="81335" y="81816"/>
                    <a:pt x="81409" y="81833"/>
                    <a:pt x="81477" y="81833"/>
                  </a:cubicBezTo>
                  <a:cubicBezTo>
                    <a:pt x="81702" y="81833"/>
                    <a:pt x="81865" y="81648"/>
                    <a:pt x="81891" y="81443"/>
                  </a:cubicBezTo>
                  <a:cubicBezTo>
                    <a:pt x="82091" y="81543"/>
                    <a:pt x="82324" y="81643"/>
                    <a:pt x="82558" y="81743"/>
                  </a:cubicBezTo>
                  <a:cubicBezTo>
                    <a:pt x="83158" y="82010"/>
                    <a:pt x="83725" y="82277"/>
                    <a:pt x="84326" y="82577"/>
                  </a:cubicBezTo>
                  <a:cubicBezTo>
                    <a:pt x="84404" y="82611"/>
                    <a:pt x="84493" y="82629"/>
                    <a:pt x="84582" y="82629"/>
                  </a:cubicBezTo>
                  <a:cubicBezTo>
                    <a:pt x="84760" y="82629"/>
                    <a:pt x="84937" y="82555"/>
                    <a:pt x="85026" y="82377"/>
                  </a:cubicBezTo>
                  <a:cubicBezTo>
                    <a:pt x="85160" y="82177"/>
                    <a:pt x="85093" y="81810"/>
                    <a:pt x="84826" y="81677"/>
                  </a:cubicBezTo>
                  <a:cubicBezTo>
                    <a:pt x="84226" y="81410"/>
                    <a:pt x="83592" y="81143"/>
                    <a:pt x="82925" y="80943"/>
                  </a:cubicBezTo>
                  <a:cubicBezTo>
                    <a:pt x="82625" y="80843"/>
                    <a:pt x="82324" y="80709"/>
                    <a:pt x="81991" y="80643"/>
                  </a:cubicBezTo>
                  <a:cubicBezTo>
                    <a:pt x="81824" y="80609"/>
                    <a:pt x="81657" y="80576"/>
                    <a:pt x="81524" y="80543"/>
                  </a:cubicBezTo>
                  <a:cubicBezTo>
                    <a:pt x="81457" y="80543"/>
                    <a:pt x="81424" y="80543"/>
                    <a:pt x="81390" y="80509"/>
                  </a:cubicBezTo>
                  <a:cubicBezTo>
                    <a:pt x="81090" y="80176"/>
                    <a:pt x="80757" y="79809"/>
                    <a:pt x="80490" y="79475"/>
                  </a:cubicBezTo>
                  <a:cubicBezTo>
                    <a:pt x="80056" y="78875"/>
                    <a:pt x="79689" y="78241"/>
                    <a:pt x="79322" y="77574"/>
                  </a:cubicBezTo>
                  <a:cubicBezTo>
                    <a:pt x="78655" y="76273"/>
                    <a:pt x="78155" y="74872"/>
                    <a:pt x="77788" y="73437"/>
                  </a:cubicBezTo>
                  <a:cubicBezTo>
                    <a:pt x="77788" y="73371"/>
                    <a:pt x="77755" y="73337"/>
                    <a:pt x="77688" y="73304"/>
                  </a:cubicBezTo>
                  <a:cubicBezTo>
                    <a:pt x="77688" y="73237"/>
                    <a:pt x="77621" y="73137"/>
                    <a:pt x="77554" y="73071"/>
                  </a:cubicBezTo>
                  <a:cubicBezTo>
                    <a:pt x="76754" y="72503"/>
                    <a:pt x="75887" y="72003"/>
                    <a:pt x="75119" y="71369"/>
                  </a:cubicBezTo>
                  <a:cubicBezTo>
                    <a:pt x="74319" y="70769"/>
                    <a:pt x="73585" y="70102"/>
                    <a:pt x="72884" y="69368"/>
                  </a:cubicBezTo>
                  <a:cubicBezTo>
                    <a:pt x="72793" y="69264"/>
                    <a:pt x="72687" y="69221"/>
                    <a:pt x="72583" y="69221"/>
                  </a:cubicBezTo>
                  <a:cubicBezTo>
                    <a:pt x="72421" y="69221"/>
                    <a:pt x="72265" y="69326"/>
                    <a:pt x="72184" y="69468"/>
                  </a:cubicBezTo>
                  <a:cubicBezTo>
                    <a:pt x="72017" y="68601"/>
                    <a:pt x="71817" y="67767"/>
                    <a:pt x="71617" y="66899"/>
                  </a:cubicBezTo>
                  <a:cubicBezTo>
                    <a:pt x="71717" y="66866"/>
                    <a:pt x="71784" y="66833"/>
                    <a:pt x="71884" y="66799"/>
                  </a:cubicBezTo>
                  <a:cubicBezTo>
                    <a:pt x="71917" y="66933"/>
                    <a:pt x="71984" y="67033"/>
                    <a:pt x="72050" y="67133"/>
                  </a:cubicBezTo>
                  <a:cubicBezTo>
                    <a:pt x="72084" y="67166"/>
                    <a:pt x="72151" y="67233"/>
                    <a:pt x="72184" y="67266"/>
                  </a:cubicBezTo>
                  <a:cubicBezTo>
                    <a:pt x="72217" y="67333"/>
                    <a:pt x="72251" y="67400"/>
                    <a:pt x="72317" y="67433"/>
                  </a:cubicBezTo>
                  <a:cubicBezTo>
                    <a:pt x="72439" y="67494"/>
                    <a:pt x="72564" y="67518"/>
                    <a:pt x="72690" y="67518"/>
                  </a:cubicBezTo>
                  <a:cubicBezTo>
                    <a:pt x="72978" y="67518"/>
                    <a:pt x="73273" y="67393"/>
                    <a:pt x="73552" y="67300"/>
                  </a:cubicBezTo>
                  <a:cubicBezTo>
                    <a:pt x="74019" y="67166"/>
                    <a:pt x="74486" y="67000"/>
                    <a:pt x="74953" y="66833"/>
                  </a:cubicBezTo>
                  <a:cubicBezTo>
                    <a:pt x="75820" y="66533"/>
                    <a:pt x="76687" y="66199"/>
                    <a:pt x="77521" y="65899"/>
                  </a:cubicBezTo>
                  <a:cubicBezTo>
                    <a:pt x="78355" y="65565"/>
                    <a:pt x="79156" y="65232"/>
                    <a:pt x="79956" y="64898"/>
                  </a:cubicBezTo>
                  <a:cubicBezTo>
                    <a:pt x="80323" y="64731"/>
                    <a:pt x="80723" y="64598"/>
                    <a:pt x="81124" y="64431"/>
                  </a:cubicBezTo>
                  <a:lnTo>
                    <a:pt x="81124" y="64431"/>
                  </a:lnTo>
                  <a:cubicBezTo>
                    <a:pt x="81024" y="64564"/>
                    <a:pt x="80990" y="64665"/>
                    <a:pt x="80923" y="64798"/>
                  </a:cubicBezTo>
                  <a:cubicBezTo>
                    <a:pt x="80757" y="65365"/>
                    <a:pt x="80957" y="65965"/>
                    <a:pt x="81457" y="66299"/>
                  </a:cubicBezTo>
                  <a:cubicBezTo>
                    <a:pt x="81767" y="66491"/>
                    <a:pt x="82113" y="66565"/>
                    <a:pt x="82473" y="66565"/>
                  </a:cubicBezTo>
                  <a:cubicBezTo>
                    <a:pt x="83430" y="66565"/>
                    <a:pt x="84494" y="66041"/>
                    <a:pt x="85293" y="65799"/>
                  </a:cubicBezTo>
                  <a:cubicBezTo>
                    <a:pt x="85527" y="65732"/>
                    <a:pt x="85794" y="65665"/>
                    <a:pt x="86027" y="65599"/>
                  </a:cubicBezTo>
                  <a:lnTo>
                    <a:pt x="86027" y="65599"/>
                  </a:lnTo>
                  <a:cubicBezTo>
                    <a:pt x="85927" y="65699"/>
                    <a:pt x="85860" y="65832"/>
                    <a:pt x="85760" y="65965"/>
                  </a:cubicBezTo>
                  <a:cubicBezTo>
                    <a:pt x="85627" y="66232"/>
                    <a:pt x="85460" y="66666"/>
                    <a:pt x="85493" y="67066"/>
                  </a:cubicBezTo>
                  <a:cubicBezTo>
                    <a:pt x="85393" y="67166"/>
                    <a:pt x="85327" y="67333"/>
                    <a:pt x="85360" y="67533"/>
                  </a:cubicBezTo>
                  <a:cubicBezTo>
                    <a:pt x="85360" y="67600"/>
                    <a:pt x="85393" y="67667"/>
                    <a:pt x="85427" y="67733"/>
                  </a:cubicBezTo>
                  <a:cubicBezTo>
                    <a:pt x="85460" y="67800"/>
                    <a:pt x="85493" y="67867"/>
                    <a:pt x="85493" y="67934"/>
                  </a:cubicBezTo>
                  <a:cubicBezTo>
                    <a:pt x="85560" y="68134"/>
                    <a:pt x="85694" y="68200"/>
                    <a:pt x="85827" y="68234"/>
                  </a:cubicBezTo>
                  <a:cubicBezTo>
                    <a:pt x="85727" y="68534"/>
                    <a:pt x="85760" y="68901"/>
                    <a:pt x="85894" y="69201"/>
                  </a:cubicBezTo>
                  <a:cubicBezTo>
                    <a:pt x="86127" y="69701"/>
                    <a:pt x="86561" y="70035"/>
                    <a:pt x="87061" y="70235"/>
                  </a:cubicBezTo>
                  <a:cubicBezTo>
                    <a:pt x="87578" y="70435"/>
                    <a:pt x="88154" y="70502"/>
                    <a:pt x="88733" y="70502"/>
                  </a:cubicBezTo>
                  <a:cubicBezTo>
                    <a:pt x="89313" y="70502"/>
                    <a:pt x="89897" y="70435"/>
                    <a:pt x="90430" y="70369"/>
                  </a:cubicBezTo>
                  <a:cubicBezTo>
                    <a:pt x="91064" y="70302"/>
                    <a:pt x="91664" y="70202"/>
                    <a:pt x="92265" y="70002"/>
                  </a:cubicBezTo>
                  <a:cubicBezTo>
                    <a:pt x="92732" y="69868"/>
                    <a:pt x="93399" y="69701"/>
                    <a:pt x="93566" y="69134"/>
                  </a:cubicBezTo>
                  <a:cubicBezTo>
                    <a:pt x="93693" y="69154"/>
                    <a:pt x="93826" y="69162"/>
                    <a:pt x="93961" y="69162"/>
                  </a:cubicBezTo>
                  <a:cubicBezTo>
                    <a:pt x="94287" y="69162"/>
                    <a:pt x="94627" y="69115"/>
                    <a:pt x="94933" y="69068"/>
                  </a:cubicBezTo>
                  <a:cubicBezTo>
                    <a:pt x="95434" y="69001"/>
                    <a:pt x="95968" y="68868"/>
                    <a:pt x="96468" y="68701"/>
                  </a:cubicBezTo>
                  <a:cubicBezTo>
                    <a:pt x="97402" y="68434"/>
                    <a:pt x="98303" y="68034"/>
                    <a:pt x="99003" y="67333"/>
                  </a:cubicBezTo>
                  <a:cubicBezTo>
                    <a:pt x="99603" y="66699"/>
                    <a:pt x="100037" y="65932"/>
                    <a:pt x="100304" y="65098"/>
                  </a:cubicBezTo>
                  <a:cubicBezTo>
                    <a:pt x="100571" y="64264"/>
                    <a:pt x="100704" y="63197"/>
                    <a:pt x="100271" y="62430"/>
                  </a:cubicBezTo>
                  <a:cubicBezTo>
                    <a:pt x="100193" y="62290"/>
                    <a:pt x="100030" y="62216"/>
                    <a:pt x="99870" y="62216"/>
                  </a:cubicBezTo>
                  <a:cubicBezTo>
                    <a:pt x="99685" y="62216"/>
                    <a:pt x="99506" y="62315"/>
                    <a:pt x="99470" y="62530"/>
                  </a:cubicBezTo>
                  <a:cubicBezTo>
                    <a:pt x="99403" y="62930"/>
                    <a:pt x="99437" y="63297"/>
                    <a:pt x="99437" y="63697"/>
                  </a:cubicBezTo>
                  <a:cubicBezTo>
                    <a:pt x="99403" y="64064"/>
                    <a:pt x="99337" y="64431"/>
                    <a:pt x="99237" y="64798"/>
                  </a:cubicBezTo>
                  <a:cubicBezTo>
                    <a:pt x="99070" y="65498"/>
                    <a:pt x="98736" y="66166"/>
                    <a:pt x="98202" y="66699"/>
                  </a:cubicBezTo>
                  <a:cubicBezTo>
                    <a:pt x="97602" y="67300"/>
                    <a:pt x="96801" y="67633"/>
                    <a:pt x="96001" y="67867"/>
                  </a:cubicBezTo>
                  <a:cubicBezTo>
                    <a:pt x="95534" y="68000"/>
                    <a:pt x="95067" y="68100"/>
                    <a:pt x="94633" y="68234"/>
                  </a:cubicBezTo>
                  <a:cubicBezTo>
                    <a:pt x="94266" y="68334"/>
                    <a:pt x="93866" y="68367"/>
                    <a:pt x="93499" y="68501"/>
                  </a:cubicBezTo>
                  <a:cubicBezTo>
                    <a:pt x="93299" y="68267"/>
                    <a:pt x="92899" y="68134"/>
                    <a:pt x="92565" y="68067"/>
                  </a:cubicBezTo>
                  <a:cubicBezTo>
                    <a:pt x="91998" y="67900"/>
                    <a:pt x="91364" y="67833"/>
                    <a:pt x="90764" y="67800"/>
                  </a:cubicBezTo>
                  <a:lnTo>
                    <a:pt x="90330" y="67800"/>
                  </a:lnTo>
                  <a:cubicBezTo>
                    <a:pt x="90897" y="67600"/>
                    <a:pt x="91464" y="67366"/>
                    <a:pt x="91998" y="67066"/>
                  </a:cubicBezTo>
                  <a:cubicBezTo>
                    <a:pt x="92265" y="66933"/>
                    <a:pt x="92498" y="66799"/>
                    <a:pt x="92632" y="66533"/>
                  </a:cubicBezTo>
                  <a:cubicBezTo>
                    <a:pt x="92799" y="66232"/>
                    <a:pt x="92699" y="65899"/>
                    <a:pt x="92498" y="65665"/>
                  </a:cubicBezTo>
                  <a:cubicBezTo>
                    <a:pt x="92165" y="65165"/>
                    <a:pt x="91464" y="64898"/>
                    <a:pt x="90897" y="64765"/>
                  </a:cubicBezTo>
                  <a:cubicBezTo>
                    <a:pt x="90664" y="64698"/>
                    <a:pt x="90397" y="64665"/>
                    <a:pt x="90130" y="64631"/>
                  </a:cubicBezTo>
                  <a:cubicBezTo>
                    <a:pt x="90163" y="64631"/>
                    <a:pt x="90163" y="64631"/>
                    <a:pt x="90197" y="64598"/>
                  </a:cubicBezTo>
                  <a:cubicBezTo>
                    <a:pt x="90497" y="64431"/>
                    <a:pt x="90464" y="63897"/>
                    <a:pt x="90097" y="63797"/>
                  </a:cubicBezTo>
                  <a:cubicBezTo>
                    <a:pt x="89975" y="63767"/>
                    <a:pt x="89853" y="63755"/>
                    <a:pt x="89732" y="63755"/>
                  </a:cubicBezTo>
                  <a:cubicBezTo>
                    <a:pt x="89453" y="63755"/>
                    <a:pt x="89174" y="63818"/>
                    <a:pt x="88896" y="63864"/>
                  </a:cubicBezTo>
                  <a:cubicBezTo>
                    <a:pt x="88496" y="63931"/>
                    <a:pt x="88129" y="63997"/>
                    <a:pt x="87728" y="64097"/>
                  </a:cubicBezTo>
                  <a:cubicBezTo>
                    <a:pt x="86928" y="64264"/>
                    <a:pt x="86127" y="64464"/>
                    <a:pt x="85327" y="64698"/>
                  </a:cubicBezTo>
                  <a:cubicBezTo>
                    <a:pt x="84593" y="64898"/>
                    <a:pt x="83892" y="65198"/>
                    <a:pt x="83125" y="65398"/>
                  </a:cubicBezTo>
                  <a:cubicBezTo>
                    <a:pt x="82995" y="65434"/>
                    <a:pt x="82745" y="65469"/>
                    <a:pt x="82504" y="65469"/>
                  </a:cubicBezTo>
                  <a:cubicBezTo>
                    <a:pt x="82065" y="65469"/>
                    <a:pt x="81660" y="65351"/>
                    <a:pt x="82091" y="64898"/>
                  </a:cubicBezTo>
                  <a:cubicBezTo>
                    <a:pt x="82324" y="64665"/>
                    <a:pt x="82691" y="64531"/>
                    <a:pt x="82958" y="64398"/>
                  </a:cubicBezTo>
                  <a:cubicBezTo>
                    <a:pt x="83058" y="64364"/>
                    <a:pt x="83125" y="64331"/>
                    <a:pt x="83192" y="64264"/>
                  </a:cubicBezTo>
                  <a:lnTo>
                    <a:pt x="83225" y="64298"/>
                  </a:lnTo>
                  <a:cubicBezTo>
                    <a:pt x="83325" y="64464"/>
                    <a:pt x="83459" y="64531"/>
                    <a:pt x="83625" y="64598"/>
                  </a:cubicBezTo>
                  <a:cubicBezTo>
                    <a:pt x="83673" y="64616"/>
                    <a:pt x="83723" y="64624"/>
                    <a:pt x="83774" y="64624"/>
                  </a:cubicBezTo>
                  <a:cubicBezTo>
                    <a:pt x="84012" y="64624"/>
                    <a:pt x="84265" y="64445"/>
                    <a:pt x="84293" y="64198"/>
                  </a:cubicBezTo>
                  <a:cubicBezTo>
                    <a:pt x="84326" y="64064"/>
                    <a:pt x="84326" y="63931"/>
                    <a:pt x="84293" y="63797"/>
                  </a:cubicBezTo>
                  <a:cubicBezTo>
                    <a:pt x="84926" y="63497"/>
                    <a:pt x="85593" y="63230"/>
                    <a:pt x="86227" y="62963"/>
                  </a:cubicBezTo>
                  <a:cubicBezTo>
                    <a:pt x="86961" y="62663"/>
                    <a:pt x="87695" y="62396"/>
                    <a:pt x="88429" y="62096"/>
                  </a:cubicBezTo>
                  <a:cubicBezTo>
                    <a:pt x="88596" y="62029"/>
                    <a:pt x="88762" y="61996"/>
                    <a:pt x="88929" y="61929"/>
                  </a:cubicBezTo>
                  <a:lnTo>
                    <a:pt x="89029" y="61929"/>
                  </a:lnTo>
                  <a:cubicBezTo>
                    <a:pt x="89096" y="61929"/>
                    <a:pt x="89163" y="61896"/>
                    <a:pt x="89263" y="61863"/>
                  </a:cubicBezTo>
                  <a:cubicBezTo>
                    <a:pt x="89329" y="61829"/>
                    <a:pt x="89363" y="61796"/>
                    <a:pt x="89396" y="61762"/>
                  </a:cubicBezTo>
                  <a:cubicBezTo>
                    <a:pt x="89796" y="61596"/>
                    <a:pt x="90197" y="61429"/>
                    <a:pt x="90530" y="61162"/>
                  </a:cubicBezTo>
                  <a:cubicBezTo>
                    <a:pt x="90664" y="61062"/>
                    <a:pt x="90530" y="60862"/>
                    <a:pt x="90397" y="60862"/>
                  </a:cubicBezTo>
                  <a:cubicBezTo>
                    <a:pt x="90314" y="60853"/>
                    <a:pt x="90228" y="60849"/>
                    <a:pt x="90142" y="60849"/>
                  </a:cubicBezTo>
                  <a:cubicBezTo>
                    <a:pt x="89882" y="60849"/>
                    <a:pt x="89613" y="60887"/>
                    <a:pt x="89363" y="60962"/>
                  </a:cubicBezTo>
                  <a:cubicBezTo>
                    <a:pt x="89363" y="60929"/>
                    <a:pt x="89329" y="60895"/>
                    <a:pt x="89329" y="60895"/>
                  </a:cubicBezTo>
                  <a:cubicBezTo>
                    <a:pt x="89363" y="60795"/>
                    <a:pt x="89329" y="60695"/>
                    <a:pt x="89296" y="60628"/>
                  </a:cubicBezTo>
                  <a:lnTo>
                    <a:pt x="89296" y="60628"/>
                  </a:lnTo>
                  <a:cubicBezTo>
                    <a:pt x="89576" y="60688"/>
                    <a:pt x="89857" y="60700"/>
                    <a:pt x="90130" y="60700"/>
                  </a:cubicBezTo>
                  <a:cubicBezTo>
                    <a:pt x="90312" y="60700"/>
                    <a:pt x="90490" y="60695"/>
                    <a:pt x="90664" y="60695"/>
                  </a:cubicBezTo>
                  <a:cubicBezTo>
                    <a:pt x="91264" y="60695"/>
                    <a:pt x="91798" y="60828"/>
                    <a:pt x="92332" y="60962"/>
                  </a:cubicBezTo>
                  <a:cubicBezTo>
                    <a:pt x="93466" y="61262"/>
                    <a:pt x="94567" y="61662"/>
                    <a:pt x="95501" y="62396"/>
                  </a:cubicBezTo>
                  <a:cubicBezTo>
                    <a:pt x="96102" y="62872"/>
                    <a:pt x="96797" y="63499"/>
                    <a:pt x="97558" y="63499"/>
                  </a:cubicBezTo>
                  <a:cubicBezTo>
                    <a:pt x="97810" y="63499"/>
                    <a:pt x="98070" y="63430"/>
                    <a:pt x="98336" y="63264"/>
                  </a:cubicBezTo>
                  <a:cubicBezTo>
                    <a:pt x="98636" y="63063"/>
                    <a:pt x="98536" y="62530"/>
                    <a:pt x="98136" y="62530"/>
                  </a:cubicBezTo>
                  <a:cubicBezTo>
                    <a:pt x="98112" y="62531"/>
                    <a:pt x="98088" y="62531"/>
                    <a:pt x="98064" y="62531"/>
                  </a:cubicBezTo>
                  <a:cubicBezTo>
                    <a:pt x="97205" y="62531"/>
                    <a:pt x="96650" y="61949"/>
                    <a:pt x="96001" y="61462"/>
                  </a:cubicBezTo>
                  <a:cubicBezTo>
                    <a:pt x="95334" y="60962"/>
                    <a:pt x="94600" y="60595"/>
                    <a:pt x="93833" y="60328"/>
                  </a:cubicBezTo>
                  <a:cubicBezTo>
                    <a:pt x="93065" y="60028"/>
                    <a:pt x="92232" y="59794"/>
                    <a:pt x="91398" y="59694"/>
                  </a:cubicBezTo>
                  <a:cubicBezTo>
                    <a:pt x="90997" y="59661"/>
                    <a:pt x="90597" y="59661"/>
                    <a:pt x="90197" y="59661"/>
                  </a:cubicBezTo>
                  <a:cubicBezTo>
                    <a:pt x="90130" y="59661"/>
                    <a:pt x="90059" y="59662"/>
                    <a:pt x="89985" y="59662"/>
                  </a:cubicBezTo>
                  <a:cubicBezTo>
                    <a:pt x="89655" y="59662"/>
                    <a:pt x="89275" y="59640"/>
                    <a:pt x="89029" y="59394"/>
                  </a:cubicBezTo>
                  <a:cubicBezTo>
                    <a:pt x="88762" y="59161"/>
                    <a:pt x="88696" y="58760"/>
                    <a:pt x="88662" y="58427"/>
                  </a:cubicBezTo>
                  <a:cubicBezTo>
                    <a:pt x="88662" y="58427"/>
                    <a:pt x="88629" y="58393"/>
                    <a:pt x="88629" y="58360"/>
                  </a:cubicBezTo>
                  <a:cubicBezTo>
                    <a:pt x="88662" y="58327"/>
                    <a:pt x="88662" y="58327"/>
                    <a:pt x="88696" y="58327"/>
                  </a:cubicBezTo>
                  <a:cubicBezTo>
                    <a:pt x="88829" y="58327"/>
                    <a:pt x="88929" y="58293"/>
                    <a:pt x="89063" y="58260"/>
                  </a:cubicBezTo>
                  <a:cubicBezTo>
                    <a:pt x="89897" y="58093"/>
                    <a:pt x="90797" y="58193"/>
                    <a:pt x="91631" y="57960"/>
                  </a:cubicBezTo>
                  <a:cubicBezTo>
                    <a:pt x="91998" y="57860"/>
                    <a:pt x="92332" y="57660"/>
                    <a:pt x="92665" y="57593"/>
                  </a:cubicBezTo>
                  <a:cubicBezTo>
                    <a:pt x="92821" y="57548"/>
                    <a:pt x="92980" y="57530"/>
                    <a:pt x="93141" y="57530"/>
                  </a:cubicBezTo>
                  <a:close/>
                  <a:moveTo>
                    <a:pt x="80823" y="89282"/>
                  </a:moveTo>
                  <a:cubicBezTo>
                    <a:pt x="81424" y="89582"/>
                    <a:pt x="82058" y="89883"/>
                    <a:pt x="82658" y="90183"/>
                  </a:cubicBezTo>
                  <a:cubicBezTo>
                    <a:pt x="82780" y="90232"/>
                    <a:pt x="82902" y="90263"/>
                    <a:pt x="83011" y="90263"/>
                  </a:cubicBezTo>
                  <a:cubicBezTo>
                    <a:pt x="83051" y="90263"/>
                    <a:pt x="83089" y="90258"/>
                    <a:pt x="83125" y="90250"/>
                  </a:cubicBezTo>
                  <a:lnTo>
                    <a:pt x="83125" y="90250"/>
                  </a:lnTo>
                  <a:cubicBezTo>
                    <a:pt x="83025" y="90416"/>
                    <a:pt x="82925" y="90583"/>
                    <a:pt x="82791" y="90717"/>
                  </a:cubicBezTo>
                  <a:cubicBezTo>
                    <a:pt x="82496" y="91086"/>
                    <a:pt x="81983" y="91364"/>
                    <a:pt x="81493" y="91364"/>
                  </a:cubicBezTo>
                  <a:cubicBezTo>
                    <a:pt x="81319" y="91364"/>
                    <a:pt x="81148" y="91329"/>
                    <a:pt x="80990" y="91250"/>
                  </a:cubicBezTo>
                  <a:cubicBezTo>
                    <a:pt x="80990" y="91217"/>
                    <a:pt x="80990" y="91150"/>
                    <a:pt x="80990" y="91083"/>
                  </a:cubicBezTo>
                  <a:cubicBezTo>
                    <a:pt x="80990" y="90983"/>
                    <a:pt x="80990" y="90917"/>
                    <a:pt x="80990" y="90817"/>
                  </a:cubicBezTo>
                  <a:cubicBezTo>
                    <a:pt x="80990" y="90416"/>
                    <a:pt x="80990" y="90016"/>
                    <a:pt x="80957" y="89616"/>
                  </a:cubicBezTo>
                  <a:cubicBezTo>
                    <a:pt x="80957" y="89482"/>
                    <a:pt x="80923" y="89349"/>
                    <a:pt x="80823" y="89282"/>
                  </a:cubicBezTo>
                  <a:close/>
                  <a:moveTo>
                    <a:pt x="61009" y="95420"/>
                  </a:moveTo>
                  <a:cubicBezTo>
                    <a:pt x="61176" y="96287"/>
                    <a:pt x="61309" y="97188"/>
                    <a:pt x="61643" y="97988"/>
                  </a:cubicBezTo>
                  <a:cubicBezTo>
                    <a:pt x="61410" y="98222"/>
                    <a:pt x="61209" y="98489"/>
                    <a:pt x="61009" y="98756"/>
                  </a:cubicBezTo>
                  <a:cubicBezTo>
                    <a:pt x="61009" y="98322"/>
                    <a:pt x="61009" y="97888"/>
                    <a:pt x="61009" y="97455"/>
                  </a:cubicBezTo>
                  <a:cubicBezTo>
                    <a:pt x="61009" y="96788"/>
                    <a:pt x="61009" y="96087"/>
                    <a:pt x="61009" y="95420"/>
                  </a:cubicBezTo>
                  <a:close/>
                  <a:moveTo>
                    <a:pt x="110578" y="34977"/>
                  </a:moveTo>
                  <a:cubicBezTo>
                    <a:pt x="110912" y="36111"/>
                    <a:pt x="111078" y="37312"/>
                    <a:pt x="111212" y="38546"/>
                  </a:cubicBezTo>
                  <a:cubicBezTo>
                    <a:pt x="111078" y="39246"/>
                    <a:pt x="111045" y="39980"/>
                    <a:pt x="110978" y="40681"/>
                  </a:cubicBezTo>
                  <a:cubicBezTo>
                    <a:pt x="110912" y="41648"/>
                    <a:pt x="110912" y="42615"/>
                    <a:pt x="110978" y="43583"/>
                  </a:cubicBezTo>
                  <a:cubicBezTo>
                    <a:pt x="111212" y="45651"/>
                    <a:pt x="111846" y="47752"/>
                    <a:pt x="112913" y="49554"/>
                  </a:cubicBezTo>
                  <a:cubicBezTo>
                    <a:pt x="113879" y="51184"/>
                    <a:pt x="115364" y="52431"/>
                    <a:pt x="117269" y="52431"/>
                  </a:cubicBezTo>
                  <a:cubicBezTo>
                    <a:pt x="117469" y="52431"/>
                    <a:pt x="117674" y="52418"/>
                    <a:pt x="117883" y="52389"/>
                  </a:cubicBezTo>
                  <a:cubicBezTo>
                    <a:pt x="120085" y="52089"/>
                    <a:pt x="121886" y="50488"/>
                    <a:pt x="124121" y="50354"/>
                  </a:cubicBezTo>
                  <a:cubicBezTo>
                    <a:pt x="124239" y="50346"/>
                    <a:pt x="124355" y="50342"/>
                    <a:pt x="124470" y="50342"/>
                  </a:cubicBezTo>
                  <a:cubicBezTo>
                    <a:pt x="126692" y="50342"/>
                    <a:pt x="128324" y="51844"/>
                    <a:pt x="129625" y="53557"/>
                  </a:cubicBezTo>
                  <a:cubicBezTo>
                    <a:pt x="129693" y="53652"/>
                    <a:pt x="129783" y="53692"/>
                    <a:pt x="129871" y="53692"/>
                  </a:cubicBezTo>
                  <a:cubicBezTo>
                    <a:pt x="129998" y="53692"/>
                    <a:pt x="130119" y="53608"/>
                    <a:pt x="130159" y="53490"/>
                  </a:cubicBezTo>
                  <a:cubicBezTo>
                    <a:pt x="130993" y="54591"/>
                    <a:pt x="131693" y="55792"/>
                    <a:pt x="132227" y="56926"/>
                  </a:cubicBezTo>
                  <a:cubicBezTo>
                    <a:pt x="132027" y="56692"/>
                    <a:pt x="131826" y="56492"/>
                    <a:pt x="131593" y="56292"/>
                  </a:cubicBezTo>
                  <a:cubicBezTo>
                    <a:pt x="131093" y="55825"/>
                    <a:pt x="130592" y="55458"/>
                    <a:pt x="129992" y="55158"/>
                  </a:cubicBezTo>
                  <a:cubicBezTo>
                    <a:pt x="129954" y="55136"/>
                    <a:pt x="129919" y="55127"/>
                    <a:pt x="129886" y="55127"/>
                  </a:cubicBezTo>
                  <a:cubicBezTo>
                    <a:pt x="129714" y="55127"/>
                    <a:pt x="129624" y="55385"/>
                    <a:pt x="129792" y="55525"/>
                  </a:cubicBezTo>
                  <a:cubicBezTo>
                    <a:pt x="131927" y="57159"/>
                    <a:pt x="133227" y="59394"/>
                    <a:pt x="133628" y="62063"/>
                  </a:cubicBezTo>
                  <a:cubicBezTo>
                    <a:pt x="134095" y="65065"/>
                    <a:pt x="133528" y="68200"/>
                    <a:pt x="132760" y="71136"/>
                  </a:cubicBezTo>
                  <a:cubicBezTo>
                    <a:pt x="130959" y="77841"/>
                    <a:pt x="127757" y="84145"/>
                    <a:pt x="124555" y="90283"/>
                  </a:cubicBezTo>
                  <a:cubicBezTo>
                    <a:pt x="123887" y="91550"/>
                    <a:pt x="123220" y="92785"/>
                    <a:pt x="122553" y="94052"/>
                  </a:cubicBezTo>
                  <a:cubicBezTo>
                    <a:pt x="122019" y="95020"/>
                    <a:pt x="121619" y="96087"/>
                    <a:pt x="120852" y="96854"/>
                  </a:cubicBezTo>
                  <a:cubicBezTo>
                    <a:pt x="119151" y="98489"/>
                    <a:pt x="116716" y="99089"/>
                    <a:pt x="114481" y="99289"/>
                  </a:cubicBezTo>
                  <a:cubicBezTo>
                    <a:pt x="113778" y="99344"/>
                    <a:pt x="113075" y="99369"/>
                    <a:pt x="112373" y="99369"/>
                  </a:cubicBezTo>
                  <a:cubicBezTo>
                    <a:pt x="110076" y="99369"/>
                    <a:pt x="107789" y="99098"/>
                    <a:pt x="105541" y="98689"/>
                  </a:cubicBezTo>
                  <a:cubicBezTo>
                    <a:pt x="102305" y="98122"/>
                    <a:pt x="99103" y="97321"/>
                    <a:pt x="95968" y="96387"/>
                  </a:cubicBezTo>
                  <a:cubicBezTo>
                    <a:pt x="93166" y="95520"/>
                    <a:pt x="90364" y="94586"/>
                    <a:pt x="87595" y="93619"/>
                  </a:cubicBezTo>
                  <a:cubicBezTo>
                    <a:pt x="86060" y="93085"/>
                    <a:pt x="84526" y="92518"/>
                    <a:pt x="82958" y="92051"/>
                  </a:cubicBezTo>
                  <a:cubicBezTo>
                    <a:pt x="84159" y="91217"/>
                    <a:pt x="84693" y="89549"/>
                    <a:pt x="85227" y="88248"/>
                  </a:cubicBezTo>
                  <a:cubicBezTo>
                    <a:pt x="85894" y="86680"/>
                    <a:pt x="86394" y="84979"/>
                    <a:pt x="86427" y="83278"/>
                  </a:cubicBezTo>
                  <a:cubicBezTo>
                    <a:pt x="86427" y="82677"/>
                    <a:pt x="86394" y="81944"/>
                    <a:pt x="86127" y="81343"/>
                  </a:cubicBezTo>
                  <a:lnTo>
                    <a:pt x="86127" y="81343"/>
                  </a:lnTo>
                  <a:cubicBezTo>
                    <a:pt x="89663" y="81877"/>
                    <a:pt x="93232" y="82477"/>
                    <a:pt x="96735" y="83178"/>
                  </a:cubicBezTo>
                  <a:cubicBezTo>
                    <a:pt x="100604" y="83945"/>
                    <a:pt x="104407" y="84812"/>
                    <a:pt x="108276" y="85580"/>
                  </a:cubicBezTo>
                  <a:cubicBezTo>
                    <a:pt x="109477" y="85813"/>
                    <a:pt x="110645" y="86047"/>
                    <a:pt x="111846" y="86280"/>
                  </a:cubicBezTo>
                  <a:cubicBezTo>
                    <a:pt x="112775" y="86449"/>
                    <a:pt x="113799" y="86784"/>
                    <a:pt x="114758" y="86784"/>
                  </a:cubicBezTo>
                  <a:cubicBezTo>
                    <a:pt x="114935" y="86784"/>
                    <a:pt x="115110" y="86773"/>
                    <a:pt x="115281" y="86747"/>
                  </a:cubicBezTo>
                  <a:cubicBezTo>
                    <a:pt x="115515" y="86714"/>
                    <a:pt x="115515" y="86413"/>
                    <a:pt x="115348" y="86313"/>
                  </a:cubicBezTo>
                  <a:cubicBezTo>
                    <a:pt x="114514" y="85780"/>
                    <a:pt x="113347" y="85680"/>
                    <a:pt x="112379" y="85446"/>
                  </a:cubicBezTo>
                  <a:cubicBezTo>
                    <a:pt x="112146" y="85413"/>
                    <a:pt x="111879" y="85346"/>
                    <a:pt x="111645" y="85279"/>
                  </a:cubicBezTo>
                  <a:cubicBezTo>
                    <a:pt x="112179" y="84245"/>
                    <a:pt x="112613" y="83178"/>
                    <a:pt x="113046" y="82077"/>
                  </a:cubicBezTo>
                  <a:cubicBezTo>
                    <a:pt x="113880" y="80042"/>
                    <a:pt x="114681" y="77974"/>
                    <a:pt x="115415" y="75906"/>
                  </a:cubicBezTo>
                  <a:cubicBezTo>
                    <a:pt x="117049" y="71503"/>
                    <a:pt x="118550" y="67033"/>
                    <a:pt x="119785" y="62463"/>
                  </a:cubicBezTo>
                  <a:cubicBezTo>
                    <a:pt x="120218" y="60929"/>
                    <a:pt x="120719" y="59227"/>
                    <a:pt x="120585" y="57593"/>
                  </a:cubicBezTo>
                  <a:cubicBezTo>
                    <a:pt x="120566" y="57438"/>
                    <a:pt x="120401" y="57328"/>
                    <a:pt x="120252" y="57328"/>
                  </a:cubicBezTo>
                  <a:cubicBezTo>
                    <a:pt x="120145" y="57328"/>
                    <a:pt x="120046" y="57386"/>
                    <a:pt x="120018" y="57526"/>
                  </a:cubicBezTo>
                  <a:cubicBezTo>
                    <a:pt x="119785" y="58894"/>
                    <a:pt x="119384" y="60228"/>
                    <a:pt x="119017" y="61562"/>
                  </a:cubicBezTo>
                  <a:cubicBezTo>
                    <a:pt x="118484" y="63664"/>
                    <a:pt x="117816" y="65732"/>
                    <a:pt x="117149" y="67767"/>
                  </a:cubicBezTo>
                  <a:cubicBezTo>
                    <a:pt x="115715" y="72270"/>
                    <a:pt x="114114" y="76673"/>
                    <a:pt x="112579" y="81143"/>
                  </a:cubicBezTo>
                  <a:cubicBezTo>
                    <a:pt x="112346" y="81810"/>
                    <a:pt x="112112" y="82477"/>
                    <a:pt x="111879" y="83144"/>
                  </a:cubicBezTo>
                  <a:cubicBezTo>
                    <a:pt x="112179" y="81477"/>
                    <a:pt x="112379" y="79809"/>
                    <a:pt x="112613" y="78108"/>
                  </a:cubicBezTo>
                  <a:cubicBezTo>
                    <a:pt x="112946" y="75506"/>
                    <a:pt x="113247" y="72870"/>
                    <a:pt x="113647" y="70235"/>
                  </a:cubicBezTo>
                  <a:cubicBezTo>
                    <a:pt x="113947" y="68200"/>
                    <a:pt x="114347" y="66166"/>
                    <a:pt x="114881" y="64131"/>
                  </a:cubicBezTo>
                  <a:cubicBezTo>
                    <a:pt x="114914" y="64097"/>
                    <a:pt x="114948" y="64031"/>
                    <a:pt x="114981" y="63997"/>
                  </a:cubicBezTo>
                  <a:cubicBezTo>
                    <a:pt x="115048" y="63897"/>
                    <a:pt x="115014" y="63831"/>
                    <a:pt x="114981" y="63764"/>
                  </a:cubicBezTo>
                  <a:cubicBezTo>
                    <a:pt x="115682" y="61362"/>
                    <a:pt x="116616" y="59061"/>
                    <a:pt x="118017" y="56959"/>
                  </a:cubicBezTo>
                  <a:cubicBezTo>
                    <a:pt x="119318" y="54958"/>
                    <a:pt x="121019" y="53190"/>
                    <a:pt x="123020" y="51889"/>
                  </a:cubicBezTo>
                  <a:cubicBezTo>
                    <a:pt x="123167" y="51801"/>
                    <a:pt x="123082" y="51610"/>
                    <a:pt x="122946" y="51610"/>
                  </a:cubicBezTo>
                  <a:cubicBezTo>
                    <a:pt x="122927" y="51610"/>
                    <a:pt x="122907" y="51614"/>
                    <a:pt x="122887" y="51622"/>
                  </a:cubicBezTo>
                  <a:cubicBezTo>
                    <a:pt x="119051" y="53623"/>
                    <a:pt x="116482" y="57259"/>
                    <a:pt x="114848" y="61195"/>
                  </a:cubicBezTo>
                  <a:cubicBezTo>
                    <a:pt x="114381" y="62396"/>
                    <a:pt x="113980" y="63630"/>
                    <a:pt x="113647" y="64865"/>
                  </a:cubicBezTo>
                  <a:cubicBezTo>
                    <a:pt x="112646" y="66132"/>
                    <a:pt x="111846" y="67567"/>
                    <a:pt x="111078" y="68968"/>
                  </a:cubicBezTo>
                  <a:cubicBezTo>
                    <a:pt x="110611" y="69902"/>
                    <a:pt x="110211" y="70836"/>
                    <a:pt x="109877" y="71803"/>
                  </a:cubicBezTo>
                  <a:cubicBezTo>
                    <a:pt x="109711" y="68300"/>
                    <a:pt x="109744" y="64831"/>
                    <a:pt x="109844" y="61362"/>
                  </a:cubicBezTo>
                  <a:cubicBezTo>
                    <a:pt x="110445" y="59794"/>
                    <a:pt x="111178" y="58260"/>
                    <a:pt x="112012" y="56792"/>
                  </a:cubicBezTo>
                  <a:cubicBezTo>
                    <a:pt x="112146" y="57426"/>
                    <a:pt x="112246" y="58093"/>
                    <a:pt x="112313" y="58727"/>
                  </a:cubicBezTo>
                  <a:cubicBezTo>
                    <a:pt x="112379" y="59327"/>
                    <a:pt x="112413" y="59894"/>
                    <a:pt x="112379" y="60495"/>
                  </a:cubicBezTo>
                  <a:cubicBezTo>
                    <a:pt x="112379" y="60929"/>
                    <a:pt x="112279" y="61529"/>
                    <a:pt x="112479" y="61929"/>
                  </a:cubicBezTo>
                  <a:cubicBezTo>
                    <a:pt x="112524" y="62018"/>
                    <a:pt x="112628" y="62063"/>
                    <a:pt x="112731" y="62063"/>
                  </a:cubicBezTo>
                  <a:cubicBezTo>
                    <a:pt x="112783" y="62063"/>
                    <a:pt x="112835" y="62052"/>
                    <a:pt x="112880" y="62029"/>
                  </a:cubicBezTo>
                  <a:cubicBezTo>
                    <a:pt x="113613" y="61529"/>
                    <a:pt x="113380" y="59995"/>
                    <a:pt x="113313" y="59261"/>
                  </a:cubicBezTo>
                  <a:cubicBezTo>
                    <a:pt x="113213" y="57960"/>
                    <a:pt x="112980" y="56625"/>
                    <a:pt x="112646" y="55358"/>
                  </a:cubicBezTo>
                  <a:cubicBezTo>
                    <a:pt x="112513" y="54724"/>
                    <a:pt x="112313" y="54057"/>
                    <a:pt x="112146" y="53390"/>
                  </a:cubicBezTo>
                  <a:cubicBezTo>
                    <a:pt x="112146" y="53323"/>
                    <a:pt x="112112" y="53256"/>
                    <a:pt x="112079" y="53223"/>
                  </a:cubicBezTo>
                  <a:cubicBezTo>
                    <a:pt x="111879" y="52623"/>
                    <a:pt x="111679" y="52022"/>
                    <a:pt x="111445" y="51422"/>
                  </a:cubicBezTo>
                  <a:cubicBezTo>
                    <a:pt x="111078" y="50521"/>
                    <a:pt x="110678" y="49554"/>
                    <a:pt x="110044" y="48787"/>
                  </a:cubicBezTo>
                  <a:cubicBezTo>
                    <a:pt x="109410" y="48053"/>
                    <a:pt x="108510" y="47519"/>
                    <a:pt x="107776" y="46919"/>
                  </a:cubicBezTo>
                  <a:cubicBezTo>
                    <a:pt x="108243" y="46485"/>
                    <a:pt x="108677" y="45985"/>
                    <a:pt x="109110" y="45518"/>
                  </a:cubicBezTo>
                  <a:cubicBezTo>
                    <a:pt x="109289" y="45309"/>
                    <a:pt x="109149" y="44968"/>
                    <a:pt x="108880" y="44968"/>
                  </a:cubicBezTo>
                  <a:cubicBezTo>
                    <a:pt x="108847" y="44968"/>
                    <a:pt x="108813" y="44973"/>
                    <a:pt x="108777" y="44984"/>
                  </a:cubicBezTo>
                  <a:cubicBezTo>
                    <a:pt x="107542" y="45384"/>
                    <a:pt x="106775" y="46485"/>
                    <a:pt x="105574" y="46985"/>
                  </a:cubicBezTo>
                  <a:cubicBezTo>
                    <a:pt x="105141" y="47152"/>
                    <a:pt x="104707" y="47285"/>
                    <a:pt x="104273" y="47386"/>
                  </a:cubicBezTo>
                  <a:cubicBezTo>
                    <a:pt x="105174" y="46685"/>
                    <a:pt x="105941" y="45784"/>
                    <a:pt x="106508" y="44884"/>
                  </a:cubicBezTo>
                  <a:cubicBezTo>
                    <a:pt x="107542" y="43249"/>
                    <a:pt x="108143" y="41348"/>
                    <a:pt x="108843" y="39547"/>
                  </a:cubicBezTo>
                  <a:cubicBezTo>
                    <a:pt x="109010" y="39113"/>
                    <a:pt x="109210" y="38679"/>
                    <a:pt x="109377" y="38246"/>
                  </a:cubicBezTo>
                  <a:cubicBezTo>
                    <a:pt x="109444" y="38012"/>
                    <a:pt x="109410" y="37845"/>
                    <a:pt x="109344" y="37645"/>
                  </a:cubicBezTo>
                  <a:cubicBezTo>
                    <a:pt x="109544" y="37178"/>
                    <a:pt x="109711" y="36678"/>
                    <a:pt x="109911" y="36177"/>
                  </a:cubicBezTo>
                  <a:cubicBezTo>
                    <a:pt x="110044" y="35877"/>
                    <a:pt x="110211" y="35510"/>
                    <a:pt x="110378" y="35210"/>
                  </a:cubicBezTo>
                  <a:cubicBezTo>
                    <a:pt x="110411" y="35143"/>
                    <a:pt x="110478" y="35077"/>
                    <a:pt x="110511" y="35010"/>
                  </a:cubicBezTo>
                  <a:cubicBezTo>
                    <a:pt x="110511" y="35010"/>
                    <a:pt x="110545" y="34977"/>
                    <a:pt x="110578" y="34977"/>
                  </a:cubicBezTo>
                  <a:close/>
                  <a:moveTo>
                    <a:pt x="36025" y="51522"/>
                  </a:moveTo>
                  <a:cubicBezTo>
                    <a:pt x="36091" y="51655"/>
                    <a:pt x="36225" y="51789"/>
                    <a:pt x="36292" y="51922"/>
                  </a:cubicBezTo>
                  <a:cubicBezTo>
                    <a:pt x="36425" y="52156"/>
                    <a:pt x="36492" y="52422"/>
                    <a:pt x="36525" y="52689"/>
                  </a:cubicBezTo>
                  <a:cubicBezTo>
                    <a:pt x="36592" y="53256"/>
                    <a:pt x="36392" y="53723"/>
                    <a:pt x="36258" y="54257"/>
                  </a:cubicBezTo>
                  <a:cubicBezTo>
                    <a:pt x="35591" y="56625"/>
                    <a:pt x="35057" y="59061"/>
                    <a:pt x="34490" y="61462"/>
                  </a:cubicBezTo>
                  <a:cubicBezTo>
                    <a:pt x="34396" y="61815"/>
                    <a:pt x="34667" y="62085"/>
                    <a:pt x="34963" y="62085"/>
                  </a:cubicBezTo>
                  <a:cubicBezTo>
                    <a:pt x="35087" y="62085"/>
                    <a:pt x="35216" y="62038"/>
                    <a:pt x="35324" y="61929"/>
                  </a:cubicBezTo>
                  <a:cubicBezTo>
                    <a:pt x="36692" y="60662"/>
                    <a:pt x="38026" y="59394"/>
                    <a:pt x="39394" y="58127"/>
                  </a:cubicBezTo>
                  <a:cubicBezTo>
                    <a:pt x="39727" y="57893"/>
                    <a:pt x="39994" y="57593"/>
                    <a:pt x="40261" y="57293"/>
                  </a:cubicBezTo>
                  <a:cubicBezTo>
                    <a:pt x="41228" y="56392"/>
                    <a:pt x="42196" y="55491"/>
                    <a:pt x="43197" y="54557"/>
                  </a:cubicBezTo>
                  <a:lnTo>
                    <a:pt x="43197" y="54557"/>
                  </a:lnTo>
                  <a:cubicBezTo>
                    <a:pt x="42730" y="56092"/>
                    <a:pt x="42029" y="57493"/>
                    <a:pt x="41062" y="58760"/>
                  </a:cubicBezTo>
                  <a:cubicBezTo>
                    <a:pt x="40428" y="59628"/>
                    <a:pt x="39727" y="60428"/>
                    <a:pt x="39094" y="61295"/>
                  </a:cubicBezTo>
                  <a:cubicBezTo>
                    <a:pt x="38360" y="62296"/>
                    <a:pt x="37659" y="63297"/>
                    <a:pt x="36925" y="64298"/>
                  </a:cubicBezTo>
                  <a:cubicBezTo>
                    <a:pt x="36759" y="64498"/>
                    <a:pt x="36892" y="64831"/>
                    <a:pt x="37092" y="64965"/>
                  </a:cubicBezTo>
                  <a:cubicBezTo>
                    <a:pt x="38727" y="66032"/>
                    <a:pt x="39094" y="68334"/>
                    <a:pt x="38226" y="70002"/>
                  </a:cubicBezTo>
                  <a:cubicBezTo>
                    <a:pt x="37826" y="70802"/>
                    <a:pt x="37192" y="71469"/>
                    <a:pt x="36425" y="71936"/>
                  </a:cubicBezTo>
                  <a:cubicBezTo>
                    <a:pt x="36292" y="72036"/>
                    <a:pt x="36158" y="72137"/>
                    <a:pt x="35991" y="72203"/>
                  </a:cubicBezTo>
                  <a:cubicBezTo>
                    <a:pt x="35558" y="72437"/>
                    <a:pt x="35091" y="72604"/>
                    <a:pt x="34624" y="72737"/>
                  </a:cubicBezTo>
                  <a:cubicBezTo>
                    <a:pt x="34057" y="72904"/>
                    <a:pt x="33456" y="72904"/>
                    <a:pt x="32889" y="73037"/>
                  </a:cubicBezTo>
                  <a:cubicBezTo>
                    <a:pt x="31722" y="73304"/>
                    <a:pt x="31255" y="74405"/>
                    <a:pt x="30688" y="75305"/>
                  </a:cubicBezTo>
                  <a:cubicBezTo>
                    <a:pt x="29987" y="76473"/>
                    <a:pt x="29287" y="77574"/>
                    <a:pt x="28553" y="78708"/>
                  </a:cubicBezTo>
                  <a:cubicBezTo>
                    <a:pt x="27152" y="80943"/>
                    <a:pt x="25684" y="83111"/>
                    <a:pt x="24150" y="85279"/>
                  </a:cubicBezTo>
                  <a:cubicBezTo>
                    <a:pt x="22615" y="87481"/>
                    <a:pt x="20981" y="89649"/>
                    <a:pt x="19346" y="91751"/>
                  </a:cubicBezTo>
                  <a:cubicBezTo>
                    <a:pt x="17878" y="93652"/>
                    <a:pt x="16377" y="95620"/>
                    <a:pt x="14509" y="97221"/>
                  </a:cubicBezTo>
                  <a:cubicBezTo>
                    <a:pt x="12750" y="98757"/>
                    <a:pt x="10561" y="99863"/>
                    <a:pt x="8149" y="99863"/>
                  </a:cubicBezTo>
                  <a:cubicBezTo>
                    <a:pt x="8046" y="99863"/>
                    <a:pt x="7942" y="99861"/>
                    <a:pt x="7838" y="99856"/>
                  </a:cubicBezTo>
                  <a:cubicBezTo>
                    <a:pt x="7271" y="99823"/>
                    <a:pt x="6670" y="99723"/>
                    <a:pt x="6103" y="99523"/>
                  </a:cubicBezTo>
                  <a:cubicBezTo>
                    <a:pt x="5570" y="99356"/>
                    <a:pt x="4836" y="99089"/>
                    <a:pt x="4502" y="98589"/>
                  </a:cubicBezTo>
                  <a:cubicBezTo>
                    <a:pt x="4135" y="98022"/>
                    <a:pt x="3969" y="97355"/>
                    <a:pt x="3802" y="96687"/>
                  </a:cubicBezTo>
                  <a:cubicBezTo>
                    <a:pt x="3401" y="94819"/>
                    <a:pt x="3335" y="92885"/>
                    <a:pt x="3268" y="90983"/>
                  </a:cubicBezTo>
                  <a:cubicBezTo>
                    <a:pt x="3235" y="89983"/>
                    <a:pt x="3201" y="89015"/>
                    <a:pt x="3235" y="88048"/>
                  </a:cubicBezTo>
                  <a:cubicBezTo>
                    <a:pt x="3235" y="87748"/>
                    <a:pt x="3201" y="87481"/>
                    <a:pt x="3201" y="87181"/>
                  </a:cubicBezTo>
                  <a:lnTo>
                    <a:pt x="3201" y="87181"/>
                  </a:lnTo>
                  <a:cubicBezTo>
                    <a:pt x="3868" y="87414"/>
                    <a:pt x="4536" y="87614"/>
                    <a:pt x="5203" y="87814"/>
                  </a:cubicBezTo>
                  <a:cubicBezTo>
                    <a:pt x="4903" y="88148"/>
                    <a:pt x="4602" y="88515"/>
                    <a:pt x="4302" y="88882"/>
                  </a:cubicBezTo>
                  <a:cubicBezTo>
                    <a:pt x="4074" y="89160"/>
                    <a:pt x="4288" y="89497"/>
                    <a:pt x="4551" y="89497"/>
                  </a:cubicBezTo>
                  <a:cubicBezTo>
                    <a:pt x="4634" y="89497"/>
                    <a:pt x="4722" y="89463"/>
                    <a:pt x="4802" y="89382"/>
                  </a:cubicBezTo>
                  <a:cubicBezTo>
                    <a:pt x="5203" y="88949"/>
                    <a:pt x="5636" y="88482"/>
                    <a:pt x="6070" y="88048"/>
                  </a:cubicBezTo>
                  <a:lnTo>
                    <a:pt x="6103" y="88048"/>
                  </a:lnTo>
                  <a:cubicBezTo>
                    <a:pt x="6161" y="88065"/>
                    <a:pt x="6220" y="88074"/>
                    <a:pt x="6278" y="88074"/>
                  </a:cubicBezTo>
                  <a:cubicBezTo>
                    <a:pt x="6556" y="88074"/>
                    <a:pt x="6821" y="87884"/>
                    <a:pt x="6904" y="87581"/>
                  </a:cubicBezTo>
                  <a:cubicBezTo>
                    <a:pt x="6937" y="87448"/>
                    <a:pt x="6937" y="87314"/>
                    <a:pt x="6871" y="87147"/>
                  </a:cubicBezTo>
                  <a:cubicBezTo>
                    <a:pt x="8939" y="84979"/>
                    <a:pt x="11040" y="82844"/>
                    <a:pt x="13242" y="80776"/>
                  </a:cubicBezTo>
                  <a:cubicBezTo>
                    <a:pt x="13742" y="80342"/>
                    <a:pt x="14209" y="79909"/>
                    <a:pt x="14710" y="79442"/>
                  </a:cubicBezTo>
                  <a:cubicBezTo>
                    <a:pt x="14943" y="79408"/>
                    <a:pt x="15143" y="79275"/>
                    <a:pt x="15210" y="79008"/>
                  </a:cubicBezTo>
                  <a:cubicBezTo>
                    <a:pt x="17578" y="76873"/>
                    <a:pt x="20013" y="74872"/>
                    <a:pt x="22548" y="72970"/>
                  </a:cubicBezTo>
                  <a:cubicBezTo>
                    <a:pt x="24183" y="71736"/>
                    <a:pt x="25951" y="70602"/>
                    <a:pt x="27352" y="69134"/>
                  </a:cubicBezTo>
                  <a:cubicBezTo>
                    <a:pt x="28019" y="68467"/>
                    <a:pt x="28586" y="67733"/>
                    <a:pt x="29153" y="67000"/>
                  </a:cubicBezTo>
                  <a:cubicBezTo>
                    <a:pt x="29720" y="66266"/>
                    <a:pt x="30421" y="65665"/>
                    <a:pt x="30821" y="64798"/>
                  </a:cubicBezTo>
                  <a:cubicBezTo>
                    <a:pt x="31188" y="64064"/>
                    <a:pt x="31421" y="63230"/>
                    <a:pt x="31722" y="62463"/>
                  </a:cubicBezTo>
                  <a:cubicBezTo>
                    <a:pt x="32155" y="61429"/>
                    <a:pt x="32589" y="60395"/>
                    <a:pt x="32989" y="59361"/>
                  </a:cubicBezTo>
                  <a:cubicBezTo>
                    <a:pt x="33256" y="58760"/>
                    <a:pt x="33490" y="58127"/>
                    <a:pt x="33756" y="57526"/>
                  </a:cubicBezTo>
                  <a:cubicBezTo>
                    <a:pt x="33823" y="57426"/>
                    <a:pt x="33890" y="57359"/>
                    <a:pt x="33890" y="57259"/>
                  </a:cubicBezTo>
                  <a:lnTo>
                    <a:pt x="33890" y="57226"/>
                  </a:lnTo>
                  <a:cubicBezTo>
                    <a:pt x="33990" y="56926"/>
                    <a:pt x="34123" y="56592"/>
                    <a:pt x="34257" y="56292"/>
                  </a:cubicBezTo>
                  <a:cubicBezTo>
                    <a:pt x="34490" y="55758"/>
                    <a:pt x="34724" y="55258"/>
                    <a:pt x="34891" y="54724"/>
                  </a:cubicBezTo>
                  <a:cubicBezTo>
                    <a:pt x="35057" y="54357"/>
                    <a:pt x="35124" y="53990"/>
                    <a:pt x="35324" y="53590"/>
                  </a:cubicBezTo>
                  <a:cubicBezTo>
                    <a:pt x="35558" y="53156"/>
                    <a:pt x="35624" y="52756"/>
                    <a:pt x="35725" y="52256"/>
                  </a:cubicBezTo>
                  <a:cubicBezTo>
                    <a:pt x="35725" y="52189"/>
                    <a:pt x="35925" y="51755"/>
                    <a:pt x="36025" y="51522"/>
                  </a:cubicBezTo>
                  <a:close/>
                  <a:moveTo>
                    <a:pt x="62110" y="73337"/>
                  </a:moveTo>
                  <a:cubicBezTo>
                    <a:pt x="62043" y="73771"/>
                    <a:pt x="62077" y="74238"/>
                    <a:pt x="62077" y="74705"/>
                  </a:cubicBezTo>
                  <a:cubicBezTo>
                    <a:pt x="62043" y="75172"/>
                    <a:pt x="61977" y="75672"/>
                    <a:pt x="62010" y="76139"/>
                  </a:cubicBezTo>
                  <a:cubicBezTo>
                    <a:pt x="61977" y="76173"/>
                    <a:pt x="61943" y="76239"/>
                    <a:pt x="61977" y="76306"/>
                  </a:cubicBezTo>
                  <a:cubicBezTo>
                    <a:pt x="62043" y="76940"/>
                    <a:pt x="62277" y="77574"/>
                    <a:pt x="62577" y="78141"/>
                  </a:cubicBezTo>
                  <a:cubicBezTo>
                    <a:pt x="62505" y="78093"/>
                    <a:pt x="62430" y="78072"/>
                    <a:pt x="62356" y="78072"/>
                  </a:cubicBezTo>
                  <a:cubicBezTo>
                    <a:pt x="62121" y="78072"/>
                    <a:pt x="61902" y="78287"/>
                    <a:pt x="61877" y="78541"/>
                  </a:cubicBezTo>
                  <a:cubicBezTo>
                    <a:pt x="61810" y="79976"/>
                    <a:pt x="62377" y="81143"/>
                    <a:pt x="63244" y="82110"/>
                  </a:cubicBezTo>
                  <a:cubicBezTo>
                    <a:pt x="62510" y="83411"/>
                    <a:pt x="64178" y="84712"/>
                    <a:pt x="65079" y="85479"/>
                  </a:cubicBezTo>
                  <a:cubicBezTo>
                    <a:pt x="66280" y="86514"/>
                    <a:pt x="67981" y="87047"/>
                    <a:pt x="69482" y="87481"/>
                  </a:cubicBezTo>
                  <a:cubicBezTo>
                    <a:pt x="70616" y="87814"/>
                    <a:pt x="71784" y="88015"/>
                    <a:pt x="72951" y="88115"/>
                  </a:cubicBezTo>
                  <a:cubicBezTo>
                    <a:pt x="72951" y="89449"/>
                    <a:pt x="72984" y="90750"/>
                    <a:pt x="73018" y="92084"/>
                  </a:cubicBezTo>
                  <a:cubicBezTo>
                    <a:pt x="73018" y="93585"/>
                    <a:pt x="72918" y="95120"/>
                    <a:pt x="72918" y="96654"/>
                  </a:cubicBezTo>
                  <a:cubicBezTo>
                    <a:pt x="72951" y="98789"/>
                    <a:pt x="73018" y="100890"/>
                    <a:pt x="72517" y="102992"/>
                  </a:cubicBezTo>
                  <a:cubicBezTo>
                    <a:pt x="72384" y="103225"/>
                    <a:pt x="72284" y="103459"/>
                    <a:pt x="72117" y="103659"/>
                  </a:cubicBezTo>
                  <a:cubicBezTo>
                    <a:pt x="71717" y="104126"/>
                    <a:pt x="71450" y="104693"/>
                    <a:pt x="71183" y="105227"/>
                  </a:cubicBezTo>
                  <a:cubicBezTo>
                    <a:pt x="70916" y="105761"/>
                    <a:pt x="70583" y="106228"/>
                    <a:pt x="70283" y="106728"/>
                  </a:cubicBezTo>
                  <a:cubicBezTo>
                    <a:pt x="70216" y="106861"/>
                    <a:pt x="70149" y="106995"/>
                    <a:pt x="70082" y="107128"/>
                  </a:cubicBezTo>
                  <a:cubicBezTo>
                    <a:pt x="69349" y="106394"/>
                    <a:pt x="68448" y="105827"/>
                    <a:pt x="67314" y="105494"/>
                  </a:cubicBezTo>
                  <a:cubicBezTo>
                    <a:pt x="66039" y="105096"/>
                    <a:pt x="64759" y="104879"/>
                    <a:pt x="63503" y="104879"/>
                  </a:cubicBezTo>
                  <a:cubicBezTo>
                    <a:pt x="61702" y="104879"/>
                    <a:pt x="59952" y="105326"/>
                    <a:pt x="58341" y="106328"/>
                  </a:cubicBezTo>
                  <a:cubicBezTo>
                    <a:pt x="58641" y="105861"/>
                    <a:pt x="58908" y="105394"/>
                    <a:pt x="59175" y="104927"/>
                  </a:cubicBezTo>
                  <a:cubicBezTo>
                    <a:pt x="59508" y="104326"/>
                    <a:pt x="59842" y="103726"/>
                    <a:pt x="60109" y="103125"/>
                  </a:cubicBezTo>
                  <a:cubicBezTo>
                    <a:pt x="60409" y="102425"/>
                    <a:pt x="60609" y="101691"/>
                    <a:pt x="60943" y="101024"/>
                  </a:cubicBezTo>
                  <a:cubicBezTo>
                    <a:pt x="61676" y="99523"/>
                    <a:pt x="62811" y="98122"/>
                    <a:pt x="64378" y="97488"/>
                  </a:cubicBezTo>
                  <a:cubicBezTo>
                    <a:pt x="65016" y="97239"/>
                    <a:pt x="65722" y="97104"/>
                    <a:pt x="66422" y="97104"/>
                  </a:cubicBezTo>
                  <a:cubicBezTo>
                    <a:pt x="66564" y="97104"/>
                    <a:pt x="66706" y="97110"/>
                    <a:pt x="66847" y="97121"/>
                  </a:cubicBezTo>
                  <a:cubicBezTo>
                    <a:pt x="67714" y="97154"/>
                    <a:pt x="68481" y="97455"/>
                    <a:pt x="69315" y="97655"/>
                  </a:cubicBezTo>
                  <a:cubicBezTo>
                    <a:pt x="69328" y="97657"/>
                    <a:pt x="69340" y="97659"/>
                    <a:pt x="69353" y="97659"/>
                  </a:cubicBezTo>
                  <a:cubicBezTo>
                    <a:pt x="69510" y="97659"/>
                    <a:pt x="69672" y="97478"/>
                    <a:pt x="69549" y="97355"/>
                  </a:cubicBezTo>
                  <a:cubicBezTo>
                    <a:pt x="68770" y="96326"/>
                    <a:pt x="67351" y="95880"/>
                    <a:pt x="66107" y="95880"/>
                  </a:cubicBezTo>
                  <a:cubicBezTo>
                    <a:pt x="66019" y="95880"/>
                    <a:pt x="65932" y="95882"/>
                    <a:pt x="65846" y="95887"/>
                  </a:cubicBezTo>
                  <a:cubicBezTo>
                    <a:pt x="64612" y="95954"/>
                    <a:pt x="63478" y="96454"/>
                    <a:pt x="62510" y="97188"/>
                  </a:cubicBezTo>
                  <a:cubicBezTo>
                    <a:pt x="62410" y="96521"/>
                    <a:pt x="62243" y="95854"/>
                    <a:pt x="62110" y="95186"/>
                  </a:cubicBezTo>
                  <a:cubicBezTo>
                    <a:pt x="61977" y="94419"/>
                    <a:pt x="61877" y="93619"/>
                    <a:pt x="61810" y="92851"/>
                  </a:cubicBezTo>
                  <a:cubicBezTo>
                    <a:pt x="61676" y="91517"/>
                    <a:pt x="61643" y="90216"/>
                    <a:pt x="61610" y="88882"/>
                  </a:cubicBezTo>
                  <a:cubicBezTo>
                    <a:pt x="61476" y="85613"/>
                    <a:pt x="61109" y="82377"/>
                    <a:pt x="60509" y="79175"/>
                  </a:cubicBezTo>
                  <a:cubicBezTo>
                    <a:pt x="60275" y="77807"/>
                    <a:pt x="60009" y="76406"/>
                    <a:pt x="59908" y="75005"/>
                  </a:cubicBezTo>
                  <a:cubicBezTo>
                    <a:pt x="60842" y="74672"/>
                    <a:pt x="61543" y="74171"/>
                    <a:pt x="62110" y="73337"/>
                  </a:cubicBezTo>
                  <a:close/>
                  <a:moveTo>
                    <a:pt x="50468" y="47119"/>
                  </a:moveTo>
                  <a:lnTo>
                    <a:pt x="50468" y="47119"/>
                  </a:lnTo>
                  <a:cubicBezTo>
                    <a:pt x="53037" y="47786"/>
                    <a:pt x="55472" y="48820"/>
                    <a:pt x="57974" y="49754"/>
                  </a:cubicBezTo>
                  <a:cubicBezTo>
                    <a:pt x="59275" y="50288"/>
                    <a:pt x="60576" y="50755"/>
                    <a:pt x="61743" y="51555"/>
                  </a:cubicBezTo>
                  <a:cubicBezTo>
                    <a:pt x="62710" y="52189"/>
                    <a:pt x="63544" y="52923"/>
                    <a:pt x="64278" y="53790"/>
                  </a:cubicBezTo>
                  <a:cubicBezTo>
                    <a:pt x="63945" y="54591"/>
                    <a:pt x="63678" y="55425"/>
                    <a:pt x="63378" y="56259"/>
                  </a:cubicBezTo>
                  <a:cubicBezTo>
                    <a:pt x="61776" y="60595"/>
                    <a:pt x="60342" y="64998"/>
                    <a:pt x="59108" y="69468"/>
                  </a:cubicBezTo>
                  <a:cubicBezTo>
                    <a:pt x="57640" y="70802"/>
                    <a:pt x="57707" y="73304"/>
                    <a:pt x="58774" y="74872"/>
                  </a:cubicBezTo>
                  <a:cubicBezTo>
                    <a:pt x="58874" y="75039"/>
                    <a:pt x="59041" y="75139"/>
                    <a:pt x="59208" y="75139"/>
                  </a:cubicBezTo>
                  <a:cubicBezTo>
                    <a:pt x="59175" y="76239"/>
                    <a:pt x="59308" y="77307"/>
                    <a:pt x="59441" y="78408"/>
                  </a:cubicBezTo>
                  <a:cubicBezTo>
                    <a:pt x="59642" y="80142"/>
                    <a:pt x="59975" y="81910"/>
                    <a:pt x="60175" y="83678"/>
                  </a:cubicBezTo>
                  <a:cubicBezTo>
                    <a:pt x="60309" y="85012"/>
                    <a:pt x="60375" y="86347"/>
                    <a:pt x="60409" y="87681"/>
                  </a:cubicBezTo>
                  <a:cubicBezTo>
                    <a:pt x="60242" y="89582"/>
                    <a:pt x="60175" y="91517"/>
                    <a:pt x="60109" y="93452"/>
                  </a:cubicBezTo>
                  <a:cubicBezTo>
                    <a:pt x="60075" y="94686"/>
                    <a:pt x="60009" y="95920"/>
                    <a:pt x="59975" y="97154"/>
                  </a:cubicBezTo>
                  <a:cubicBezTo>
                    <a:pt x="59975" y="97822"/>
                    <a:pt x="59942" y="98455"/>
                    <a:pt x="59942" y="99123"/>
                  </a:cubicBezTo>
                  <a:cubicBezTo>
                    <a:pt x="59942" y="99556"/>
                    <a:pt x="59908" y="100023"/>
                    <a:pt x="60042" y="100457"/>
                  </a:cubicBezTo>
                  <a:cubicBezTo>
                    <a:pt x="59908" y="100724"/>
                    <a:pt x="59775" y="100991"/>
                    <a:pt x="59675" y="101291"/>
                  </a:cubicBezTo>
                  <a:cubicBezTo>
                    <a:pt x="59475" y="101858"/>
                    <a:pt x="59341" y="102458"/>
                    <a:pt x="59108" y="103025"/>
                  </a:cubicBezTo>
                  <a:cubicBezTo>
                    <a:pt x="58841" y="103559"/>
                    <a:pt x="58574" y="104093"/>
                    <a:pt x="58274" y="104626"/>
                  </a:cubicBezTo>
                  <a:cubicBezTo>
                    <a:pt x="58007" y="105194"/>
                    <a:pt x="57674" y="105761"/>
                    <a:pt x="57407" y="106328"/>
                  </a:cubicBezTo>
                  <a:cubicBezTo>
                    <a:pt x="51272" y="106891"/>
                    <a:pt x="45566" y="109664"/>
                    <a:pt x="39338" y="109664"/>
                  </a:cubicBezTo>
                  <a:cubicBezTo>
                    <a:pt x="39301" y="109664"/>
                    <a:pt x="39264" y="109664"/>
                    <a:pt x="39227" y="109663"/>
                  </a:cubicBezTo>
                  <a:cubicBezTo>
                    <a:pt x="36125" y="109663"/>
                    <a:pt x="33056" y="109296"/>
                    <a:pt x="29987" y="108963"/>
                  </a:cubicBezTo>
                  <a:cubicBezTo>
                    <a:pt x="27876" y="108744"/>
                    <a:pt x="25764" y="108526"/>
                    <a:pt x="23665" y="108526"/>
                  </a:cubicBezTo>
                  <a:cubicBezTo>
                    <a:pt x="22880" y="108526"/>
                    <a:pt x="22096" y="108557"/>
                    <a:pt x="21314" y="108629"/>
                  </a:cubicBezTo>
                  <a:cubicBezTo>
                    <a:pt x="18979" y="108829"/>
                    <a:pt x="16477" y="109330"/>
                    <a:pt x="14343" y="110431"/>
                  </a:cubicBezTo>
                  <a:cubicBezTo>
                    <a:pt x="14301" y="110389"/>
                    <a:pt x="14247" y="110361"/>
                    <a:pt x="14189" y="110361"/>
                  </a:cubicBezTo>
                  <a:cubicBezTo>
                    <a:pt x="14152" y="110361"/>
                    <a:pt x="14114" y="110372"/>
                    <a:pt x="14076" y="110397"/>
                  </a:cubicBezTo>
                  <a:cubicBezTo>
                    <a:pt x="13776" y="110531"/>
                    <a:pt x="13475" y="110731"/>
                    <a:pt x="13208" y="110898"/>
                  </a:cubicBezTo>
                  <a:cubicBezTo>
                    <a:pt x="13375" y="110664"/>
                    <a:pt x="13542" y="110364"/>
                    <a:pt x="13709" y="110097"/>
                  </a:cubicBezTo>
                  <a:cubicBezTo>
                    <a:pt x="14109" y="109530"/>
                    <a:pt x="14476" y="108963"/>
                    <a:pt x="14843" y="108396"/>
                  </a:cubicBezTo>
                  <a:cubicBezTo>
                    <a:pt x="15543" y="107262"/>
                    <a:pt x="16144" y="106061"/>
                    <a:pt x="16544" y="104827"/>
                  </a:cubicBezTo>
                  <a:cubicBezTo>
                    <a:pt x="17378" y="102191"/>
                    <a:pt x="17478" y="99289"/>
                    <a:pt x="17245" y="96554"/>
                  </a:cubicBezTo>
                  <a:cubicBezTo>
                    <a:pt x="17211" y="96421"/>
                    <a:pt x="17145" y="96321"/>
                    <a:pt x="17045" y="96287"/>
                  </a:cubicBezTo>
                  <a:cubicBezTo>
                    <a:pt x="17612" y="95620"/>
                    <a:pt x="18179" y="94953"/>
                    <a:pt x="18712" y="94286"/>
                  </a:cubicBezTo>
                  <a:cubicBezTo>
                    <a:pt x="20480" y="92118"/>
                    <a:pt x="22148" y="89883"/>
                    <a:pt x="23783" y="87648"/>
                  </a:cubicBezTo>
                  <a:cubicBezTo>
                    <a:pt x="25417" y="85346"/>
                    <a:pt x="27018" y="83011"/>
                    <a:pt x="28586" y="80609"/>
                  </a:cubicBezTo>
                  <a:cubicBezTo>
                    <a:pt x="29353" y="79408"/>
                    <a:pt x="30121" y="78208"/>
                    <a:pt x="30888" y="77007"/>
                  </a:cubicBezTo>
                  <a:cubicBezTo>
                    <a:pt x="31255" y="76373"/>
                    <a:pt x="31622" y="75772"/>
                    <a:pt x="31989" y="75139"/>
                  </a:cubicBezTo>
                  <a:cubicBezTo>
                    <a:pt x="32322" y="74572"/>
                    <a:pt x="32622" y="74071"/>
                    <a:pt x="33323" y="73971"/>
                  </a:cubicBezTo>
                  <a:cubicBezTo>
                    <a:pt x="34257" y="73838"/>
                    <a:pt x="35091" y="73671"/>
                    <a:pt x="35925" y="73337"/>
                  </a:cubicBezTo>
                  <a:cubicBezTo>
                    <a:pt x="35925" y="73604"/>
                    <a:pt x="35958" y="73838"/>
                    <a:pt x="35991" y="74005"/>
                  </a:cubicBezTo>
                  <a:cubicBezTo>
                    <a:pt x="36158" y="74772"/>
                    <a:pt x="36659" y="75406"/>
                    <a:pt x="37359" y="75706"/>
                  </a:cubicBezTo>
                  <a:cubicBezTo>
                    <a:pt x="37662" y="75840"/>
                    <a:pt x="37954" y="75902"/>
                    <a:pt x="38229" y="75902"/>
                  </a:cubicBezTo>
                  <a:cubicBezTo>
                    <a:pt x="39316" y="75902"/>
                    <a:pt x="40135" y="74943"/>
                    <a:pt x="40294" y="73771"/>
                  </a:cubicBezTo>
                  <a:cubicBezTo>
                    <a:pt x="40395" y="72870"/>
                    <a:pt x="40294" y="72003"/>
                    <a:pt x="40261" y="71102"/>
                  </a:cubicBezTo>
                  <a:cubicBezTo>
                    <a:pt x="40228" y="70002"/>
                    <a:pt x="40194" y="68901"/>
                    <a:pt x="40161" y="67800"/>
                  </a:cubicBezTo>
                  <a:cubicBezTo>
                    <a:pt x="40128" y="66699"/>
                    <a:pt x="40094" y="65599"/>
                    <a:pt x="40094" y="64498"/>
                  </a:cubicBezTo>
                  <a:cubicBezTo>
                    <a:pt x="40094" y="63597"/>
                    <a:pt x="40161" y="62630"/>
                    <a:pt x="39994" y="61729"/>
                  </a:cubicBezTo>
                  <a:cubicBezTo>
                    <a:pt x="40661" y="60828"/>
                    <a:pt x="41395" y="59995"/>
                    <a:pt x="42029" y="59094"/>
                  </a:cubicBezTo>
                  <a:cubicBezTo>
                    <a:pt x="42062" y="59061"/>
                    <a:pt x="42096" y="59027"/>
                    <a:pt x="42096" y="58994"/>
                  </a:cubicBezTo>
                  <a:cubicBezTo>
                    <a:pt x="42112" y="59010"/>
                    <a:pt x="42129" y="59019"/>
                    <a:pt x="42150" y="59019"/>
                  </a:cubicBezTo>
                  <a:cubicBezTo>
                    <a:pt x="42171" y="59019"/>
                    <a:pt x="42196" y="59010"/>
                    <a:pt x="42229" y="58994"/>
                  </a:cubicBezTo>
                  <a:cubicBezTo>
                    <a:pt x="42756" y="58856"/>
                    <a:pt x="43294" y="58790"/>
                    <a:pt x="43833" y="58790"/>
                  </a:cubicBezTo>
                  <a:cubicBezTo>
                    <a:pt x="44866" y="58790"/>
                    <a:pt x="45902" y="59034"/>
                    <a:pt x="46866" y="59494"/>
                  </a:cubicBezTo>
                  <a:cubicBezTo>
                    <a:pt x="48200" y="60128"/>
                    <a:pt x="49568" y="61262"/>
                    <a:pt x="50135" y="62696"/>
                  </a:cubicBezTo>
                  <a:cubicBezTo>
                    <a:pt x="50221" y="62921"/>
                    <a:pt x="50433" y="63047"/>
                    <a:pt x="50635" y="63047"/>
                  </a:cubicBezTo>
                  <a:cubicBezTo>
                    <a:pt x="50824" y="63047"/>
                    <a:pt x="51004" y="62938"/>
                    <a:pt x="51069" y="62696"/>
                  </a:cubicBezTo>
                  <a:cubicBezTo>
                    <a:pt x="51336" y="61762"/>
                    <a:pt x="51369" y="60728"/>
                    <a:pt x="51436" y="59761"/>
                  </a:cubicBezTo>
                  <a:cubicBezTo>
                    <a:pt x="51502" y="58760"/>
                    <a:pt x="51536" y="57726"/>
                    <a:pt x="51569" y="56726"/>
                  </a:cubicBezTo>
                  <a:cubicBezTo>
                    <a:pt x="51569" y="54724"/>
                    <a:pt x="51436" y="52723"/>
                    <a:pt x="51169" y="50755"/>
                  </a:cubicBezTo>
                  <a:cubicBezTo>
                    <a:pt x="51002" y="49587"/>
                    <a:pt x="50802" y="48320"/>
                    <a:pt x="50468" y="47119"/>
                  </a:cubicBezTo>
                  <a:close/>
                  <a:moveTo>
                    <a:pt x="108777" y="100223"/>
                  </a:moveTo>
                  <a:cubicBezTo>
                    <a:pt x="109777" y="100323"/>
                    <a:pt x="110745" y="100390"/>
                    <a:pt x="111745" y="100423"/>
                  </a:cubicBezTo>
                  <a:cubicBezTo>
                    <a:pt x="111812" y="101191"/>
                    <a:pt x="111912" y="101991"/>
                    <a:pt x="111812" y="102725"/>
                  </a:cubicBezTo>
                  <a:cubicBezTo>
                    <a:pt x="111679" y="103692"/>
                    <a:pt x="111812" y="104626"/>
                    <a:pt x="111879" y="105594"/>
                  </a:cubicBezTo>
                  <a:cubicBezTo>
                    <a:pt x="112012" y="107362"/>
                    <a:pt x="112179" y="109096"/>
                    <a:pt x="112313" y="110864"/>
                  </a:cubicBezTo>
                  <a:cubicBezTo>
                    <a:pt x="112012" y="110931"/>
                    <a:pt x="111679" y="110964"/>
                    <a:pt x="111379" y="111031"/>
                  </a:cubicBezTo>
                  <a:cubicBezTo>
                    <a:pt x="110745" y="111098"/>
                    <a:pt x="110144" y="111231"/>
                    <a:pt x="109544" y="111331"/>
                  </a:cubicBezTo>
                  <a:cubicBezTo>
                    <a:pt x="109511" y="109463"/>
                    <a:pt x="109511" y="107595"/>
                    <a:pt x="109377" y="105727"/>
                  </a:cubicBezTo>
                  <a:cubicBezTo>
                    <a:pt x="109310" y="104960"/>
                    <a:pt x="109244" y="104226"/>
                    <a:pt x="109177" y="103459"/>
                  </a:cubicBezTo>
                  <a:cubicBezTo>
                    <a:pt x="109044" y="102392"/>
                    <a:pt x="108977" y="101291"/>
                    <a:pt x="108777" y="100223"/>
                  </a:cubicBezTo>
                  <a:close/>
                  <a:moveTo>
                    <a:pt x="62674" y="105715"/>
                  </a:moveTo>
                  <a:cubicBezTo>
                    <a:pt x="63499" y="105715"/>
                    <a:pt x="64521" y="105906"/>
                    <a:pt x="65312" y="105994"/>
                  </a:cubicBezTo>
                  <a:cubicBezTo>
                    <a:pt x="67080" y="106161"/>
                    <a:pt x="68515" y="106861"/>
                    <a:pt x="69582" y="107962"/>
                  </a:cubicBezTo>
                  <a:cubicBezTo>
                    <a:pt x="69549" y="108062"/>
                    <a:pt x="69515" y="108162"/>
                    <a:pt x="69515" y="108262"/>
                  </a:cubicBezTo>
                  <a:cubicBezTo>
                    <a:pt x="69515" y="108362"/>
                    <a:pt x="69615" y="108463"/>
                    <a:pt x="69715" y="108463"/>
                  </a:cubicBezTo>
                  <a:cubicBezTo>
                    <a:pt x="69816" y="108429"/>
                    <a:pt x="69882" y="108396"/>
                    <a:pt x="69982" y="108362"/>
                  </a:cubicBezTo>
                  <a:cubicBezTo>
                    <a:pt x="70483" y="108963"/>
                    <a:pt x="70883" y="109663"/>
                    <a:pt x="71250" y="110464"/>
                  </a:cubicBezTo>
                  <a:cubicBezTo>
                    <a:pt x="71684" y="111431"/>
                    <a:pt x="72217" y="112365"/>
                    <a:pt x="72517" y="113399"/>
                  </a:cubicBezTo>
                  <a:cubicBezTo>
                    <a:pt x="72718" y="114033"/>
                    <a:pt x="73085" y="115167"/>
                    <a:pt x="72918" y="115835"/>
                  </a:cubicBezTo>
                  <a:cubicBezTo>
                    <a:pt x="73051" y="116235"/>
                    <a:pt x="72884" y="116502"/>
                    <a:pt x="72517" y="116668"/>
                  </a:cubicBezTo>
                  <a:cubicBezTo>
                    <a:pt x="72417" y="116535"/>
                    <a:pt x="72251" y="116435"/>
                    <a:pt x="72084" y="116435"/>
                  </a:cubicBezTo>
                  <a:cubicBezTo>
                    <a:pt x="72050" y="116335"/>
                    <a:pt x="71984" y="116235"/>
                    <a:pt x="71950" y="116168"/>
                  </a:cubicBezTo>
                  <a:cubicBezTo>
                    <a:pt x="71083" y="115368"/>
                    <a:pt x="70783" y="113533"/>
                    <a:pt x="70349" y="112465"/>
                  </a:cubicBezTo>
                  <a:cubicBezTo>
                    <a:pt x="70082" y="111765"/>
                    <a:pt x="69715" y="111131"/>
                    <a:pt x="69248" y="110464"/>
                  </a:cubicBezTo>
                  <a:cubicBezTo>
                    <a:pt x="69168" y="110337"/>
                    <a:pt x="69051" y="110282"/>
                    <a:pt x="68936" y="110282"/>
                  </a:cubicBezTo>
                  <a:cubicBezTo>
                    <a:pt x="68718" y="110282"/>
                    <a:pt x="68504" y="110480"/>
                    <a:pt x="68548" y="110764"/>
                  </a:cubicBezTo>
                  <a:cubicBezTo>
                    <a:pt x="68915" y="112832"/>
                    <a:pt x="69215" y="114901"/>
                    <a:pt x="69282" y="117002"/>
                  </a:cubicBezTo>
                  <a:cubicBezTo>
                    <a:pt x="69282" y="117669"/>
                    <a:pt x="69515" y="118870"/>
                    <a:pt x="69248" y="119504"/>
                  </a:cubicBezTo>
                  <a:cubicBezTo>
                    <a:pt x="69248" y="119637"/>
                    <a:pt x="69248" y="119804"/>
                    <a:pt x="69248" y="119937"/>
                  </a:cubicBezTo>
                  <a:cubicBezTo>
                    <a:pt x="68958" y="120018"/>
                    <a:pt x="68706" y="120059"/>
                    <a:pt x="68492" y="120059"/>
                  </a:cubicBezTo>
                  <a:cubicBezTo>
                    <a:pt x="67996" y="120059"/>
                    <a:pt x="67707" y="119837"/>
                    <a:pt x="67614" y="119370"/>
                  </a:cubicBezTo>
                  <a:cubicBezTo>
                    <a:pt x="67414" y="119003"/>
                    <a:pt x="67347" y="118336"/>
                    <a:pt x="67247" y="117936"/>
                  </a:cubicBezTo>
                  <a:cubicBezTo>
                    <a:pt x="67247" y="117836"/>
                    <a:pt x="67180" y="117803"/>
                    <a:pt x="67080" y="117769"/>
                  </a:cubicBezTo>
                  <a:cubicBezTo>
                    <a:pt x="67380" y="115167"/>
                    <a:pt x="66980" y="112165"/>
                    <a:pt x="66013" y="110264"/>
                  </a:cubicBezTo>
                  <a:cubicBezTo>
                    <a:pt x="65935" y="110119"/>
                    <a:pt x="65816" y="110060"/>
                    <a:pt x="65697" y="110060"/>
                  </a:cubicBezTo>
                  <a:cubicBezTo>
                    <a:pt x="65457" y="110060"/>
                    <a:pt x="65212" y="110297"/>
                    <a:pt x="65279" y="110564"/>
                  </a:cubicBezTo>
                  <a:cubicBezTo>
                    <a:pt x="65579" y="112465"/>
                    <a:pt x="66080" y="114233"/>
                    <a:pt x="66046" y="116201"/>
                  </a:cubicBezTo>
                  <a:cubicBezTo>
                    <a:pt x="66046" y="117169"/>
                    <a:pt x="65946" y="118136"/>
                    <a:pt x="65779" y="119070"/>
                  </a:cubicBezTo>
                  <a:cubicBezTo>
                    <a:pt x="65713" y="119504"/>
                    <a:pt x="65613" y="119937"/>
                    <a:pt x="65479" y="120371"/>
                  </a:cubicBezTo>
                  <a:cubicBezTo>
                    <a:pt x="64959" y="120657"/>
                    <a:pt x="64524" y="120802"/>
                    <a:pt x="64174" y="120802"/>
                  </a:cubicBezTo>
                  <a:cubicBezTo>
                    <a:pt x="63627" y="120802"/>
                    <a:pt x="63287" y="120449"/>
                    <a:pt x="63144" y="119737"/>
                  </a:cubicBezTo>
                  <a:cubicBezTo>
                    <a:pt x="63945" y="116835"/>
                    <a:pt x="63544" y="112699"/>
                    <a:pt x="61543" y="110864"/>
                  </a:cubicBezTo>
                  <a:cubicBezTo>
                    <a:pt x="61488" y="110819"/>
                    <a:pt x="61424" y="110798"/>
                    <a:pt x="61361" y="110798"/>
                  </a:cubicBezTo>
                  <a:cubicBezTo>
                    <a:pt x="61191" y="110798"/>
                    <a:pt x="61027" y="110946"/>
                    <a:pt x="61076" y="111165"/>
                  </a:cubicBezTo>
                  <a:cubicBezTo>
                    <a:pt x="61543" y="112766"/>
                    <a:pt x="62077" y="114233"/>
                    <a:pt x="62277" y="115935"/>
                  </a:cubicBezTo>
                  <a:cubicBezTo>
                    <a:pt x="62444" y="117002"/>
                    <a:pt x="62410" y="117869"/>
                    <a:pt x="62177" y="118937"/>
                  </a:cubicBezTo>
                  <a:cubicBezTo>
                    <a:pt x="62077" y="119337"/>
                    <a:pt x="61977" y="119737"/>
                    <a:pt x="61843" y="120138"/>
                  </a:cubicBezTo>
                  <a:cubicBezTo>
                    <a:pt x="61545" y="120187"/>
                    <a:pt x="61275" y="120214"/>
                    <a:pt x="61034" y="120214"/>
                  </a:cubicBezTo>
                  <a:cubicBezTo>
                    <a:pt x="60628" y="120214"/>
                    <a:pt x="60306" y="120138"/>
                    <a:pt x="60075" y="119971"/>
                  </a:cubicBezTo>
                  <a:cubicBezTo>
                    <a:pt x="60275" y="117402"/>
                    <a:pt x="60609" y="113600"/>
                    <a:pt x="58307" y="112299"/>
                  </a:cubicBezTo>
                  <a:lnTo>
                    <a:pt x="58374" y="112265"/>
                  </a:lnTo>
                  <a:cubicBezTo>
                    <a:pt x="58724" y="112075"/>
                    <a:pt x="58589" y="111460"/>
                    <a:pt x="58200" y="111460"/>
                  </a:cubicBezTo>
                  <a:cubicBezTo>
                    <a:pt x="58181" y="111460"/>
                    <a:pt x="58161" y="111462"/>
                    <a:pt x="58141" y="111465"/>
                  </a:cubicBezTo>
                  <a:cubicBezTo>
                    <a:pt x="57640" y="111498"/>
                    <a:pt x="57307" y="111665"/>
                    <a:pt x="57040" y="111865"/>
                  </a:cubicBezTo>
                  <a:cubicBezTo>
                    <a:pt x="56973" y="111865"/>
                    <a:pt x="56873" y="111832"/>
                    <a:pt x="56773" y="111832"/>
                  </a:cubicBezTo>
                  <a:cubicBezTo>
                    <a:pt x="56539" y="111832"/>
                    <a:pt x="56439" y="112199"/>
                    <a:pt x="56639" y="112299"/>
                  </a:cubicBezTo>
                  <a:cubicBezTo>
                    <a:pt x="56473" y="112566"/>
                    <a:pt x="56306" y="112899"/>
                    <a:pt x="56139" y="113266"/>
                  </a:cubicBezTo>
                  <a:cubicBezTo>
                    <a:pt x="55705" y="114267"/>
                    <a:pt x="55305" y="115301"/>
                    <a:pt x="54771" y="116201"/>
                  </a:cubicBezTo>
                  <a:cubicBezTo>
                    <a:pt x="54540" y="116617"/>
                    <a:pt x="53733" y="117674"/>
                    <a:pt x="53325" y="117674"/>
                  </a:cubicBezTo>
                  <a:cubicBezTo>
                    <a:pt x="53144" y="117674"/>
                    <a:pt x="53042" y="117466"/>
                    <a:pt x="53104" y="116902"/>
                  </a:cubicBezTo>
                  <a:cubicBezTo>
                    <a:pt x="53170" y="116201"/>
                    <a:pt x="53871" y="115368"/>
                    <a:pt x="54071" y="114667"/>
                  </a:cubicBezTo>
                  <a:cubicBezTo>
                    <a:pt x="54371" y="113700"/>
                    <a:pt x="54471" y="112732"/>
                    <a:pt x="54838" y="111765"/>
                  </a:cubicBezTo>
                  <a:cubicBezTo>
                    <a:pt x="55305" y="110664"/>
                    <a:pt x="55772" y="109730"/>
                    <a:pt x="56639" y="108896"/>
                  </a:cubicBezTo>
                  <a:cubicBezTo>
                    <a:pt x="57240" y="108362"/>
                    <a:pt x="57674" y="107929"/>
                    <a:pt x="58107" y="107328"/>
                  </a:cubicBezTo>
                  <a:cubicBezTo>
                    <a:pt x="58141" y="107328"/>
                    <a:pt x="58207" y="107328"/>
                    <a:pt x="58241" y="107295"/>
                  </a:cubicBezTo>
                  <a:cubicBezTo>
                    <a:pt x="59575" y="106695"/>
                    <a:pt x="60842" y="105794"/>
                    <a:pt x="62344" y="105727"/>
                  </a:cubicBezTo>
                  <a:cubicBezTo>
                    <a:pt x="62449" y="105719"/>
                    <a:pt x="62560" y="105715"/>
                    <a:pt x="62674" y="105715"/>
                  </a:cubicBezTo>
                  <a:close/>
                  <a:moveTo>
                    <a:pt x="112413" y="111798"/>
                  </a:moveTo>
                  <a:cubicBezTo>
                    <a:pt x="112479" y="112532"/>
                    <a:pt x="112579" y="113266"/>
                    <a:pt x="112646" y="114000"/>
                  </a:cubicBezTo>
                  <a:cubicBezTo>
                    <a:pt x="111645" y="114200"/>
                    <a:pt x="110645" y="114400"/>
                    <a:pt x="109611" y="114567"/>
                  </a:cubicBezTo>
                  <a:cubicBezTo>
                    <a:pt x="107576" y="114901"/>
                    <a:pt x="105541" y="115201"/>
                    <a:pt x="103540" y="115701"/>
                  </a:cubicBezTo>
                  <a:cubicBezTo>
                    <a:pt x="99537" y="116702"/>
                    <a:pt x="95834" y="118403"/>
                    <a:pt x="93099" y="121572"/>
                  </a:cubicBezTo>
                  <a:cubicBezTo>
                    <a:pt x="92565" y="122172"/>
                    <a:pt x="92098" y="122806"/>
                    <a:pt x="91664" y="123440"/>
                  </a:cubicBezTo>
                  <a:cubicBezTo>
                    <a:pt x="91664" y="123407"/>
                    <a:pt x="91664" y="123340"/>
                    <a:pt x="91664" y="123273"/>
                  </a:cubicBezTo>
                  <a:cubicBezTo>
                    <a:pt x="91731" y="122539"/>
                    <a:pt x="91798" y="121839"/>
                    <a:pt x="91965" y="121138"/>
                  </a:cubicBezTo>
                  <a:cubicBezTo>
                    <a:pt x="92265" y="119904"/>
                    <a:pt x="92765" y="118670"/>
                    <a:pt x="93566" y="117703"/>
                  </a:cubicBezTo>
                  <a:cubicBezTo>
                    <a:pt x="95434" y="115501"/>
                    <a:pt x="98403" y="114567"/>
                    <a:pt x="101105" y="113967"/>
                  </a:cubicBezTo>
                  <a:cubicBezTo>
                    <a:pt x="104440" y="113266"/>
                    <a:pt x="107809" y="112732"/>
                    <a:pt x="111145" y="112065"/>
                  </a:cubicBezTo>
                  <a:cubicBezTo>
                    <a:pt x="111545" y="111965"/>
                    <a:pt x="111979" y="111865"/>
                    <a:pt x="112413" y="111798"/>
                  </a:cubicBezTo>
                  <a:close/>
                  <a:moveTo>
                    <a:pt x="115582" y="135582"/>
                  </a:moveTo>
                  <a:cubicBezTo>
                    <a:pt x="115715" y="136349"/>
                    <a:pt x="115848" y="137116"/>
                    <a:pt x="115982" y="137884"/>
                  </a:cubicBezTo>
                  <a:cubicBezTo>
                    <a:pt x="115415" y="137884"/>
                    <a:pt x="114848" y="137884"/>
                    <a:pt x="114281" y="137917"/>
                  </a:cubicBezTo>
                  <a:cubicBezTo>
                    <a:pt x="113780" y="137917"/>
                    <a:pt x="113313" y="137917"/>
                    <a:pt x="112846" y="138017"/>
                  </a:cubicBezTo>
                  <a:cubicBezTo>
                    <a:pt x="112713" y="138050"/>
                    <a:pt x="112579" y="138084"/>
                    <a:pt x="112446" y="138150"/>
                  </a:cubicBezTo>
                  <a:cubicBezTo>
                    <a:pt x="112313" y="137550"/>
                    <a:pt x="112179" y="136916"/>
                    <a:pt x="111979" y="136349"/>
                  </a:cubicBezTo>
                  <a:cubicBezTo>
                    <a:pt x="112913" y="136182"/>
                    <a:pt x="113814" y="136016"/>
                    <a:pt x="114714" y="135815"/>
                  </a:cubicBezTo>
                  <a:cubicBezTo>
                    <a:pt x="115014" y="135715"/>
                    <a:pt x="115315" y="135649"/>
                    <a:pt x="115582" y="135582"/>
                  </a:cubicBezTo>
                  <a:close/>
                  <a:moveTo>
                    <a:pt x="112579" y="138984"/>
                  </a:moveTo>
                  <a:cubicBezTo>
                    <a:pt x="112613" y="138984"/>
                    <a:pt x="112646" y="139018"/>
                    <a:pt x="112679" y="139018"/>
                  </a:cubicBezTo>
                  <a:cubicBezTo>
                    <a:pt x="112679" y="139118"/>
                    <a:pt x="112679" y="139218"/>
                    <a:pt x="112646" y="139318"/>
                  </a:cubicBezTo>
                  <a:cubicBezTo>
                    <a:pt x="112646" y="139218"/>
                    <a:pt x="112613" y="139084"/>
                    <a:pt x="112579" y="138984"/>
                  </a:cubicBezTo>
                  <a:close/>
                  <a:moveTo>
                    <a:pt x="41929" y="134425"/>
                  </a:moveTo>
                  <a:cubicBezTo>
                    <a:pt x="43706" y="134425"/>
                    <a:pt x="45485" y="134452"/>
                    <a:pt x="47266" y="134515"/>
                  </a:cubicBezTo>
                  <a:cubicBezTo>
                    <a:pt x="48200" y="134548"/>
                    <a:pt x="49167" y="134581"/>
                    <a:pt x="50135" y="134648"/>
                  </a:cubicBezTo>
                  <a:cubicBezTo>
                    <a:pt x="50502" y="134681"/>
                    <a:pt x="50935" y="134748"/>
                    <a:pt x="51369" y="134781"/>
                  </a:cubicBezTo>
                  <a:cubicBezTo>
                    <a:pt x="51502" y="135949"/>
                    <a:pt x="51636" y="137150"/>
                    <a:pt x="51769" y="138317"/>
                  </a:cubicBezTo>
                  <a:lnTo>
                    <a:pt x="51336" y="138317"/>
                  </a:lnTo>
                  <a:cubicBezTo>
                    <a:pt x="50769" y="138317"/>
                    <a:pt x="50235" y="138351"/>
                    <a:pt x="49668" y="138351"/>
                  </a:cubicBezTo>
                  <a:cubicBezTo>
                    <a:pt x="48567" y="138384"/>
                    <a:pt x="47466" y="138417"/>
                    <a:pt x="46365" y="138484"/>
                  </a:cubicBezTo>
                  <a:cubicBezTo>
                    <a:pt x="44197" y="138551"/>
                    <a:pt x="42062" y="138651"/>
                    <a:pt x="39928" y="138718"/>
                  </a:cubicBezTo>
                  <a:cubicBezTo>
                    <a:pt x="37793" y="138818"/>
                    <a:pt x="35658" y="138884"/>
                    <a:pt x="33490" y="138951"/>
                  </a:cubicBezTo>
                  <a:cubicBezTo>
                    <a:pt x="31488" y="139051"/>
                    <a:pt x="29387" y="138984"/>
                    <a:pt x="27419" y="139351"/>
                  </a:cubicBezTo>
                  <a:cubicBezTo>
                    <a:pt x="27452" y="137850"/>
                    <a:pt x="27485" y="136316"/>
                    <a:pt x="27519" y="134815"/>
                  </a:cubicBezTo>
                  <a:cubicBezTo>
                    <a:pt x="32318" y="134620"/>
                    <a:pt x="37117" y="134425"/>
                    <a:pt x="41929" y="134425"/>
                  </a:cubicBezTo>
                  <a:close/>
                  <a:moveTo>
                    <a:pt x="35546" y="0"/>
                  </a:moveTo>
                  <a:cubicBezTo>
                    <a:pt x="32341" y="0"/>
                    <a:pt x="29095" y="729"/>
                    <a:pt x="26184" y="1953"/>
                  </a:cubicBezTo>
                  <a:cubicBezTo>
                    <a:pt x="24050" y="2854"/>
                    <a:pt x="22115" y="4155"/>
                    <a:pt x="20781" y="6056"/>
                  </a:cubicBezTo>
                  <a:cubicBezTo>
                    <a:pt x="19646" y="7757"/>
                    <a:pt x="19079" y="9892"/>
                    <a:pt x="19613" y="11893"/>
                  </a:cubicBezTo>
                  <a:cubicBezTo>
                    <a:pt x="18846" y="12060"/>
                    <a:pt x="18079" y="12727"/>
                    <a:pt x="17712" y="13294"/>
                  </a:cubicBezTo>
                  <a:cubicBezTo>
                    <a:pt x="17078" y="14195"/>
                    <a:pt x="16944" y="15396"/>
                    <a:pt x="17011" y="16463"/>
                  </a:cubicBezTo>
                  <a:cubicBezTo>
                    <a:pt x="17078" y="17731"/>
                    <a:pt x="17411" y="18965"/>
                    <a:pt x="17812" y="20166"/>
                  </a:cubicBezTo>
                  <a:cubicBezTo>
                    <a:pt x="18179" y="21167"/>
                    <a:pt x="18546" y="22167"/>
                    <a:pt x="18979" y="23135"/>
                  </a:cubicBezTo>
                  <a:cubicBezTo>
                    <a:pt x="17912" y="24069"/>
                    <a:pt x="17278" y="25603"/>
                    <a:pt x="17545" y="26938"/>
                  </a:cubicBezTo>
                  <a:cubicBezTo>
                    <a:pt x="17876" y="28835"/>
                    <a:pt x="19784" y="30188"/>
                    <a:pt x="21673" y="30188"/>
                  </a:cubicBezTo>
                  <a:cubicBezTo>
                    <a:pt x="21877" y="30188"/>
                    <a:pt x="22080" y="30172"/>
                    <a:pt x="22282" y="30140"/>
                  </a:cubicBezTo>
                  <a:cubicBezTo>
                    <a:pt x="22715" y="32875"/>
                    <a:pt x="23749" y="35510"/>
                    <a:pt x="25617" y="37578"/>
                  </a:cubicBezTo>
                  <a:cubicBezTo>
                    <a:pt x="26284" y="38346"/>
                    <a:pt x="27118" y="39046"/>
                    <a:pt x="28019" y="39613"/>
                  </a:cubicBezTo>
                  <a:cubicBezTo>
                    <a:pt x="27919" y="39913"/>
                    <a:pt x="27986" y="40147"/>
                    <a:pt x="28019" y="40447"/>
                  </a:cubicBezTo>
                  <a:cubicBezTo>
                    <a:pt x="28086" y="40714"/>
                    <a:pt x="28086" y="41014"/>
                    <a:pt x="28119" y="41281"/>
                  </a:cubicBezTo>
                  <a:cubicBezTo>
                    <a:pt x="28119" y="41381"/>
                    <a:pt x="28119" y="41515"/>
                    <a:pt x="28119" y="41615"/>
                  </a:cubicBezTo>
                  <a:cubicBezTo>
                    <a:pt x="26918" y="41715"/>
                    <a:pt x="25717" y="42615"/>
                    <a:pt x="25017" y="43516"/>
                  </a:cubicBezTo>
                  <a:cubicBezTo>
                    <a:pt x="24016" y="44717"/>
                    <a:pt x="23683" y="46285"/>
                    <a:pt x="23449" y="47819"/>
                  </a:cubicBezTo>
                  <a:cubicBezTo>
                    <a:pt x="21881" y="48453"/>
                    <a:pt x="20314" y="49053"/>
                    <a:pt x="18746" y="49687"/>
                  </a:cubicBezTo>
                  <a:cubicBezTo>
                    <a:pt x="17245" y="50288"/>
                    <a:pt x="15677" y="50855"/>
                    <a:pt x="14209" y="51589"/>
                  </a:cubicBezTo>
                  <a:cubicBezTo>
                    <a:pt x="11774" y="52856"/>
                    <a:pt x="9873" y="54791"/>
                    <a:pt x="8438" y="57092"/>
                  </a:cubicBezTo>
                  <a:cubicBezTo>
                    <a:pt x="6971" y="59427"/>
                    <a:pt x="6037" y="62029"/>
                    <a:pt x="5236" y="64631"/>
                  </a:cubicBezTo>
                  <a:cubicBezTo>
                    <a:pt x="4802" y="65965"/>
                    <a:pt x="4335" y="67333"/>
                    <a:pt x="4002" y="68734"/>
                  </a:cubicBezTo>
                  <a:cubicBezTo>
                    <a:pt x="3802" y="69501"/>
                    <a:pt x="3735" y="70335"/>
                    <a:pt x="3568" y="71136"/>
                  </a:cubicBezTo>
                  <a:cubicBezTo>
                    <a:pt x="3435" y="72003"/>
                    <a:pt x="3268" y="72837"/>
                    <a:pt x="3101" y="73704"/>
                  </a:cubicBezTo>
                  <a:cubicBezTo>
                    <a:pt x="2701" y="75606"/>
                    <a:pt x="2201" y="77507"/>
                    <a:pt x="1700" y="79375"/>
                  </a:cubicBezTo>
                  <a:cubicBezTo>
                    <a:pt x="1167" y="81210"/>
                    <a:pt x="499" y="83044"/>
                    <a:pt x="66" y="84912"/>
                  </a:cubicBezTo>
                  <a:cubicBezTo>
                    <a:pt x="1" y="85173"/>
                    <a:pt x="218" y="85362"/>
                    <a:pt x="432" y="85362"/>
                  </a:cubicBezTo>
                  <a:cubicBezTo>
                    <a:pt x="548" y="85362"/>
                    <a:pt x="663" y="85308"/>
                    <a:pt x="733" y="85179"/>
                  </a:cubicBezTo>
                  <a:cubicBezTo>
                    <a:pt x="1500" y="83812"/>
                    <a:pt x="2067" y="82244"/>
                    <a:pt x="2568" y="80743"/>
                  </a:cubicBezTo>
                  <a:cubicBezTo>
                    <a:pt x="3101" y="79142"/>
                    <a:pt x="3602" y="77474"/>
                    <a:pt x="3969" y="75806"/>
                  </a:cubicBezTo>
                  <a:cubicBezTo>
                    <a:pt x="4369" y="74205"/>
                    <a:pt x="4702" y="72570"/>
                    <a:pt x="4969" y="70936"/>
                  </a:cubicBezTo>
                  <a:cubicBezTo>
                    <a:pt x="5069" y="70135"/>
                    <a:pt x="5169" y="69335"/>
                    <a:pt x="5403" y="68567"/>
                  </a:cubicBezTo>
                  <a:cubicBezTo>
                    <a:pt x="5636" y="67900"/>
                    <a:pt x="5837" y="67233"/>
                    <a:pt x="6037" y="66533"/>
                  </a:cubicBezTo>
                  <a:cubicBezTo>
                    <a:pt x="7438" y="61696"/>
                    <a:pt x="9206" y="56158"/>
                    <a:pt x="13642" y="53223"/>
                  </a:cubicBezTo>
                  <a:cubicBezTo>
                    <a:pt x="15143" y="52256"/>
                    <a:pt x="16844" y="51589"/>
                    <a:pt x="18479" y="50921"/>
                  </a:cubicBezTo>
                  <a:cubicBezTo>
                    <a:pt x="20080" y="50254"/>
                    <a:pt x="21681" y="49587"/>
                    <a:pt x="23282" y="48920"/>
                  </a:cubicBezTo>
                  <a:lnTo>
                    <a:pt x="23282" y="48920"/>
                  </a:lnTo>
                  <a:cubicBezTo>
                    <a:pt x="22749" y="52923"/>
                    <a:pt x="22315" y="56926"/>
                    <a:pt x="21815" y="60929"/>
                  </a:cubicBezTo>
                  <a:cubicBezTo>
                    <a:pt x="21789" y="61180"/>
                    <a:pt x="22029" y="61355"/>
                    <a:pt x="22249" y="61355"/>
                  </a:cubicBezTo>
                  <a:cubicBezTo>
                    <a:pt x="22321" y="61355"/>
                    <a:pt x="22391" y="61337"/>
                    <a:pt x="22448" y="61295"/>
                  </a:cubicBezTo>
                  <a:cubicBezTo>
                    <a:pt x="23983" y="60228"/>
                    <a:pt x="25551" y="59094"/>
                    <a:pt x="27419" y="58694"/>
                  </a:cubicBezTo>
                  <a:cubicBezTo>
                    <a:pt x="27842" y="58601"/>
                    <a:pt x="28279" y="58553"/>
                    <a:pt x="28713" y="58553"/>
                  </a:cubicBezTo>
                  <a:cubicBezTo>
                    <a:pt x="29852" y="58553"/>
                    <a:pt x="30977" y="58888"/>
                    <a:pt x="31822" y="59661"/>
                  </a:cubicBezTo>
                  <a:cubicBezTo>
                    <a:pt x="31655" y="60061"/>
                    <a:pt x="31488" y="60428"/>
                    <a:pt x="31321" y="60828"/>
                  </a:cubicBezTo>
                  <a:cubicBezTo>
                    <a:pt x="30954" y="61762"/>
                    <a:pt x="30588" y="62730"/>
                    <a:pt x="30221" y="63664"/>
                  </a:cubicBezTo>
                  <a:cubicBezTo>
                    <a:pt x="30054" y="64097"/>
                    <a:pt x="29887" y="64531"/>
                    <a:pt x="29620" y="64931"/>
                  </a:cubicBezTo>
                  <a:cubicBezTo>
                    <a:pt x="29353" y="65332"/>
                    <a:pt x="28953" y="65665"/>
                    <a:pt x="28653" y="66032"/>
                  </a:cubicBezTo>
                  <a:cubicBezTo>
                    <a:pt x="28019" y="66799"/>
                    <a:pt x="27419" y="67633"/>
                    <a:pt x="26718" y="68367"/>
                  </a:cubicBezTo>
                  <a:cubicBezTo>
                    <a:pt x="25984" y="69134"/>
                    <a:pt x="25117" y="69835"/>
                    <a:pt x="24250" y="70502"/>
                  </a:cubicBezTo>
                  <a:cubicBezTo>
                    <a:pt x="21181" y="72837"/>
                    <a:pt x="18112" y="75139"/>
                    <a:pt x="15210" y="77707"/>
                  </a:cubicBezTo>
                  <a:cubicBezTo>
                    <a:pt x="15177" y="76873"/>
                    <a:pt x="15177" y="76073"/>
                    <a:pt x="15143" y="75239"/>
                  </a:cubicBezTo>
                  <a:cubicBezTo>
                    <a:pt x="15110" y="74038"/>
                    <a:pt x="15076" y="72837"/>
                    <a:pt x="14910" y="71636"/>
                  </a:cubicBezTo>
                  <a:cubicBezTo>
                    <a:pt x="14910" y="71501"/>
                    <a:pt x="14786" y="71410"/>
                    <a:pt x="14669" y="71410"/>
                  </a:cubicBezTo>
                  <a:cubicBezTo>
                    <a:pt x="14585" y="71410"/>
                    <a:pt x="14504" y="71457"/>
                    <a:pt x="14476" y="71569"/>
                  </a:cubicBezTo>
                  <a:cubicBezTo>
                    <a:pt x="14309" y="72770"/>
                    <a:pt x="14243" y="73971"/>
                    <a:pt x="14176" y="75172"/>
                  </a:cubicBezTo>
                  <a:cubicBezTo>
                    <a:pt x="14076" y="76406"/>
                    <a:pt x="14009" y="77607"/>
                    <a:pt x="13909" y="78841"/>
                  </a:cubicBezTo>
                  <a:cubicBezTo>
                    <a:pt x="11207" y="81310"/>
                    <a:pt x="8572" y="83912"/>
                    <a:pt x="6137" y="86680"/>
                  </a:cubicBezTo>
                  <a:cubicBezTo>
                    <a:pt x="5169" y="86514"/>
                    <a:pt x="4202" y="86313"/>
                    <a:pt x="3235" y="86080"/>
                  </a:cubicBezTo>
                  <a:cubicBezTo>
                    <a:pt x="3235" y="86013"/>
                    <a:pt x="3235" y="85946"/>
                    <a:pt x="3235" y="85880"/>
                  </a:cubicBezTo>
                  <a:cubicBezTo>
                    <a:pt x="3252" y="85521"/>
                    <a:pt x="2997" y="85346"/>
                    <a:pt x="2732" y="85346"/>
                  </a:cubicBezTo>
                  <a:cubicBezTo>
                    <a:pt x="2479" y="85346"/>
                    <a:pt x="2216" y="85504"/>
                    <a:pt x="2167" y="85813"/>
                  </a:cubicBezTo>
                  <a:cubicBezTo>
                    <a:pt x="1600" y="85680"/>
                    <a:pt x="1066" y="85546"/>
                    <a:pt x="533" y="85379"/>
                  </a:cubicBezTo>
                  <a:cubicBezTo>
                    <a:pt x="512" y="85375"/>
                    <a:pt x="491" y="85372"/>
                    <a:pt x="471" y="85372"/>
                  </a:cubicBezTo>
                  <a:cubicBezTo>
                    <a:pt x="207" y="85372"/>
                    <a:pt x="51" y="85756"/>
                    <a:pt x="299" y="85880"/>
                  </a:cubicBezTo>
                  <a:cubicBezTo>
                    <a:pt x="900" y="86180"/>
                    <a:pt x="1500" y="86480"/>
                    <a:pt x="2101" y="86714"/>
                  </a:cubicBezTo>
                  <a:cubicBezTo>
                    <a:pt x="1900" y="89949"/>
                    <a:pt x="1934" y="93218"/>
                    <a:pt x="2501" y="96387"/>
                  </a:cubicBezTo>
                  <a:cubicBezTo>
                    <a:pt x="2634" y="97088"/>
                    <a:pt x="2801" y="97755"/>
                    <a:pt x="3101" y="98389"/>
                  </a:cubicBezTo>
                  <a:cubicBezTo>
                    <a:pt x="3301" y="98822"/>
                    <a:pt x="3535" y="99323"/>
                    <a:pt x="3902" y="99656"/>
                  </a:cubicBezTo>
                  <a:cubicBezTo>
                    <a:pt x="4402" y="100090"/>
                    <a:pt x="5036" y="100357"/>
                    <a:pt x="5636" y="100557"/>
                  </a:cubicBezTo>
                  <a:cubicBezTo>
                    <a:pt x="6451" y="100836"/>
                    <a:pt x="7296" y="100963"/>
                    <a:pt x="8143" y="100963"/>
                  </a:cubicBezTo>
                  <a:cubicBezTo>
                    <a:pt x="9931" y="100963"/>
                    <a:pt x="11725" y="100395"/>
                    <a:pt x="13242" y="99489"/>
                  </a:cubicBezTo>
                  <a:cubicBezTo>
                    <a:pt x="14476" y="98756"/>
                    <a:pt x="15577" y="97788"/>
                    <a:pt x="16578" y="96754"/>
                  </a:cubicBezTo>
                  <a:lnTo>
                    <a:pt x="16578" y="96754"/>
                  </a:lnTo>
                  <a:cubicBezTo>
                    <a:pt x="16344" y="99323"/>
                    <a:pt x="16377" y="101958"/>
                    <a:pt x="15610" y="104460"/>
                  </a:cubicBezTo>
                  <a:cubicBezTo>
                    <a:pt x="15210" y="105661"/>
                    <a:pt x="14643" y="106795"/>
                    <a:pt x="14009" y="107895"/>
                  </a:cubicBezTo>
                  <a:cubicBezTo>
                    <a:pt x="13675" y="108463"/>
                    <a:pt x="13342" y="108996"/>
                    <a:pt x="12975" y="109563"/>
                  </a:cubicBezTo>
                  <a:cubicBezTo>
                    <a:pt x="12675" y="109997"/>
                    <a:pt x="12141" y="110531"/>
                    <a:pt x="12141" y="111098"/>
                  </a:cubicBezTo>
                  <a:cubicBezTo>
                    <a:pt x="12141" y="111265"/>
                    <a:pt x="12274" y="111431"/>
                    <a:pt x="12441" y="111431"/>
                  </a:cubicBezTo>
                  <a:cubicBezTo>
                    <a:pt x="12341" y="111498"/>
                    <a:pt x="12241" y="111598"/>
                    <a:pt x="12141" y="111665"/>
                  </a:cubicBezTo>
                  <a:cubicBezTo>
                    <a:pt x="11441" y="112099"/>
                    <a:pt x="10773" y="112532"/>
                    <a:pt x="10173" y="113066"/>
                  </a:cubicBezTo>
                  <a:cubicBezTo>
                    <a:pt x="8939" y="114133"/>
                    <a:pt x="7938" y="115468"/>
                    <a:pt x="7104" y="116869"/>
                  </a:cubicBezTo>
                  <a:cubicBezTo>
                    <a:pt x="5370" y="119904"/>
                    <a:pt x="4569" y="123340"/>
                    <a:pt x="4102" y="126776"/>
                  </a:cubicBezTo>
                  <a:cubicBezTo>
                    <a:pt x="3568" y="130478"/>
                    <a:pt x="3301" y="134214"/>
                    <a:pt x="3268" y="137984"/>
                  </a:cubicBezTo>
                  <a:cubicBezTo>
                    <a:pt x="3235" y="139852"/>
                    <a:pt x="3301" y="141686"/>
                    <a:pt x="3435" y="143554"/>
                  </a:cubicBezTo>
                  <a:cubicBezTo>
                    <a:pt x="3468" y="144488"/>
                    <a:pt x="3535" y="145422"/>
                    <a:pt x="3635" y="146390"/>
                  </a:cubicBezTo>
                  <a:cubicBezTo>
                    <a:pt x="3702" y="147290"/>
                    <a:pt x="3835" y="148258"/>
                    <a:pt x="3835" y="149158"/>
                  </a:cubicBezTo>
                  <a:cubicBezTo>
                    <a:pt x="3802" y="149625"/>
                    <a:pt x="3735" y="150059"/>
                    <a:pt x="3735" y="150493"/>
                  </a:cubicBezTo>
                  <a:cubicBezTo>
                    <a:pt x="3768" y="150993"/>
                    <a:pt x="3835" y="151493"/>
                    <a:pt x="3935" y="151994"/>
                  </a:cubicBezTo>
                  <a:cubicBezTo>
                    <a:pt x="4069" y="153061"/>
                    <a:pt x="4169" y="154129"/>
                    <a:pt x="4269" y="155196"/>
                  </a:cubicBezTo>
                  <a:cubicBezTo>
                    <a:pt x="4469" y="157331"/>
                    <a:pt x="4602" y="159466"/>
                    <a:pt x="4903" y="161601"/>
                  </a:cubicBezTo>
                  <a:cubicBezTo>
                    <a:pt x="4919" y="161801"/>
                    <a:pt x="5069" y="161901"/>
                    <a:pt x="5215" y="161901"/>
                  </a:cubicBezTo>
                  <a:cubicBezTo>
                    <a:pt x="5361" y="161901"/>
                    <a:pt x="5503" y="161801"/>
                    <a:pt x="5503" y="161601"/>
                  </a:cubicBezTo>
                  <a:cubicBezTo>
                    <a:pt x="5603" y="159766"/>
                    <a:pt x="5503" y="157965"/>
                    <a:pt x="5370" y="156130"/>
                  </a:cubicBezTo>
                  <a:cubicBezTo>
                    <a:pt x="5269" y="155196"/>
                    <a:pt x="5203" y="154295"/>
                    <a:pt x="5103" y="153361"/>
                  </a:cubicBezTo>
                  <a:cubicBezTo>
                    <a:pt x="5003" y="152461"/>
                    <a:pt x="4836" y="151593"/>
                    <a:pt x="4769" y="150693"/>
                  </a:cubicBezTo>
                  <a:cubicBezTo>
                    <a:pt x="4736" y="150293"/>
                    <a:pt x="4769" y="149926"/>
                    <a:pt x="4802" y="149525"/>
                  </a:cubicBezTo>
                  <a:cubicBezTo>
                    <a:pt x="4869" y="149092"/>
                    <a:pt x="4802" y="148625"/>
                    <a:pt x="4769" y="148191"/>
                  </a:cubicBezTo>
                  <a:cubicBezTo>
                    <a:pt x="4702" y="147290"/>
                    <a:pt x="4636" y="146390"/>
                    <a:pt x="4569" y="145456"/>
                  </a:cubicBezTo>
                  <a:cubicBezTo>
                    <a:pt x="4436" y="143654"/>
                    <a:pt x="4335" y="141820"/>
                    <a:pt x="4302" y="140018"/>
                  </a:cubicBezTo>
                  <a:cubicBezTo>
                    <a:pt x="4202" y="136349"/>
                    <a:pt x="4436" y="132680"/>
                    <a:pt x="4836" y="129044"/>
                  </a:cubicBezTo>
                  <a:cubicBezTo>
                    <a:pt x="5236" y="125608"/>
                    <a:pt x="5770" y="122106"/>
                    <a:pt x="7171" y="118903"/>
                  </a:cubicBezTo>
                  <a:cubicBezTo>
                    <a:pt x="7905" y="117236"/>
                    <a:pt x="8905" y="115634"/>
                    <a:pt x="10140" y="114300"/>
                  </a:cubicBezTo>
                  <a:cubicBezTo>
                    <a:pt x="10773" y="113600"/>
                    <a:pt x="11507" y="112999"/>
                    <a:pt x="12274" y="112432"/>
                  </a:cubicBezTo>
                  <a:cubicBezTo>
                    <a:pt x="12508" y="112265"/>
                    <a:pt x="12741" y="112065"/>
                    <a:pt x="12942" y="111898"/>
                  </a:cubicBezTo>
                  <a:cubicBezTo>
                    <a:pt x="14142" y="111365"/>
                    <a:pt x="15310" y="110831"/>
                    <a:pt x="16544" y="110497"/>
                  </a:cubicBezTo>
                  <a:cubicBezTo>
                    <a:pt x="17945" y="110130"/>
                    <a:pt x="19346" y="109930"/>
                    <a:pt x="20747" y="109864"/>
                  </a:cubicBezTo>
                  <a:cubicBezTo>
                    <a:pt x="21183" y="109843"/>
                    <a:pt x="21618" y="109834"/>
                    <a:pt x="22052" y="109834"/>
                  </a:cubicBezTo>
                  <a:cubicBezTo>
                    <a:pt x="24477" y="109834"/>
                    <a:pt x="26877" y="110130"/>
                    <a:pt x="29253" y="110497"/>
                  </a:cubicBezTo>
                  <a:cubicBezTo>
                    <a:pt x="32289" y="110931"/>
                    <a:pt x="35358" y="111365"/>
                    <a:pt x="38426" y="111431"/>
                  </a:cubicBezTo>
                  <a:cubicBezTo>
                    <a:pt x="38508" y="111432"/>
                    <a:pt x="38590" y="111433"/>
                    <a:pt x="38671" y="111433"/>
                  </a:cubicBezTo>
                  <a:cubicBezTo>
                    <a:pt x="41820" y="111433"/>
                    <a:pt x="44877" y="110809"/>
                    <a:pt x="47933" y="109964"/>
                  </a:cubicBezTo>
                  <a:cubicBezTo>
                    <a:pt x="50835" y="109130"/>
                    <a:pt x="53704" y="108129"/>
                    <a:pt x="56673" y="107529"/>
                  </a:cubicBezTo>
                  <a:lnTo>
                    <a:pt x="56673" y="107529"/>
                  </a:lnTo>
                  <a:cubicBezTo>
                    <a:pt x="56072" y="107962"/>
                    <a:pt x="55505" y="108362"/>
                    <a:pt x="55038" y="108896"/>
                  </a:cubicBezTo>
                  <a:cubicBezTo>
                    <a:pt x="54204" y="109897"/>
                    <a:pt x="53537" y="111398"/>
                    <a:pt x="53170" y="112666"/>
                  </a:cubicBezTo>
                  <a:cubicBezTo>
                    <a:pt x="53037" y="113099"/>
                    <a:pt x="52903" y="113533"/>
                    <a:pt x="52770" y="113967"/>
                  </a:cubicBezTo>
                  <a:cubicBezTo>
                    <a:pt x="52717" y="113945"/>
                    <a:pt x="52661" y="113934"/>
                    <a:pt x="52605" y="113934"/>
                  </a:cubicBezTo>
                  <a:cubicBezTo>
                    <a:pt x="52483" y="113934"/>
                    <a:pt x="52361" y="113986"/>
                    <a:pt x="52270" y="114100"/>
                  </a:cubicBezTo>
                  <a:cubicBezTo>
                    <a:pt x="50869" y="116335"/>
                    <a:pt x="50402" y="118970"/>
                    <a:pt x="50235" y="121539"/>
                  </a:cubicBezTo>
                  <a:cubicBezTo>
                    <a:pt x="50035" y="124708"/>
                    <a:pt x="50602" y="127910"/>
                    <a:pt x="50935" y="131045"/>
                  </a:cubicBezTo>
                  <a:lnTo>
                    <a:pt x="51236" y="133447"/>
                  </a:lnTo>
                  <a:cubicBezTo>
                    <a:pt x="51002" y="133447"/>
                    <a:pt x="50769" y="133447"/>
                    <a:pt x="50568" y="133414"/>
                  </a:cubicBezTo>
                  <a:cubicBezTo>
                    <a:pt x="49668" y="133347"/>
                    <a:pt x="48767" y="133314"/>
                    <a:pt x="47867" y="133247"/>
                  </a:cubicBezTo>
                  <a:cubicBezTo>
                    <a:pt x="46165" y="133180"/>
                    <a:pt x="44464" y="133114"/>
                    <a:pt x="42763" y="133080"/>
                  </a:cubicBezTo>
                  <a:cubicBezTo>
                    <a:pt x="42486" y="133077"/>
                    <a:pt x="42208" y="133076"/>
                    <a:pt x="41930" y="133076"/>
                  </a:cubicBezTo>
                  <a:cubicBezTo>
                    <a:pt x="38896" y="133076"/>
                    <a:pt x="35814" y="133242"/>
                    <a:pt x="32789" y="133547"/>
                  </a:cubicBezTo>
                  <a:cubicBezTo>
                    <a:pt x="31021" y="133747"/>
                    <a:pt x="29287" y="133981"/>
                    <a:pt x="27519" y="134281"/>
                  </a:cubicBezTo>
                  <a:cubicBezTo>
                    <a:pt x="27519" y="132813"/>
                    <a:pt x="27552" y="131312"/>
                    <a:pt x="27519" y="129811"/>
                  </a:cubicBezTo>
                  <a:cubicBezTo>
                    <a:pt x="27485" y="127810"/>
                    <a:pt x="27419" y="125775"/>
                    <a:pt x="27152" y="123774"/>
                  </a:cubicBezTo>
                  <a:cubicBezTo>
                    <a:pt x="26952" y="122406"/>
                    <a:pt x="26751" y="121005"/>
                    <a:pt x="26184" y="119737"/>
                  </a:cubicBezTo>
                  <a:cubicBezTo>
                    <a:pt x="25851" y="118970"/>
                    <a:pt x="25350" y="118336"/>
                    <a:pt x="24683" y="117803"/>
                  </a:cubicBezTo>
                  <a:cubicBezTo>
                    <a:pt x="24050" y="117302"/>
                    <a:pt x="23416" y="116835"/>
                    <a:pt x="22882" y="116201"/>
                  </a:cubicBezTo>
                  <a:cubicBezTo>
                    <a:pt x="22850" y="116161"/>
                    <a:pt x="22809" y="116144"/>
                    <a:pt x="22769" y="116144"/>
                  </a:cubicBezTo>
                  <a:cubicBezTo>
                    <a:pt x="22643" y="116144"/>
                    <a:pt x="22514" y="116309"/>
                    <a:pt x="22615" y="116435"/>
                  </a:cubicBezTo>
                  <a:cubicBezTo>
                    <a:pt x="23382" y="117569"/>
                    <a:pt x="24650" y="118270"/>
                    <a:pt x="25317" y="119504"/>
                  </a:cubicBezTo>
                  <a:cubicBezTo>
                    <a:pt x="25851" y="120538"/>
                    <a:pt x="26051" y="121772"/>
                    <a:pt x="26184" y="122940"/>
                  </a:cubicBezTo>
                  <a:cubicBezTo>
                    <a:pt x="26451" y="124841"/>
                    <a:pt x="26485" y="126776"/>
                    <a:pt x="26518" y="128710"/>
                  </a:cubicBezTo>
                  <a:cubicBezTo>
                    <a:pt x="26551" y="136182"/>
                    <a:pt x="26084" y="143721"/>
                    <a:pt x="25484" y="151160"/>
                  </a:cubicBezTo>
                  <a:cubicBezTo>
                    <a:pt x="25150" y="155196"/>
                    <a:pt x="24617" y="159232"/>
                    <a:pt x="24483" y="163268"/>
                  </a:cubicBezTo>
                  <a:cubicBezTo>
                    <a:pt x="24464" y="163568"/>
                    <a:pt x="24730" y="163742"/>
                    <a:pt x="24984" y="163742"/>
                  </a:cubicBezTo>
                  <a:cubicBezTo>
                    <a:pt x="25182" y="163742"/>
                    <a:pt x="25373" y="163636"/>
                    <a:pt x="25417" y="163402"/>
                  </a:cubicBezTo>
                  <a:cubicBezTo>
                    <a:pt x="26084" y="159833"/>
                    <a:pt x="26318" y="156197"/>
                    <a:pt x="26618" y="152594"/>
                  </a:cubicBezTo>
                  <a:cubicBezTo>
                    <a:pt x="26918" y="148725"/>
                    <a:pt x="27218" y="144889"/>
                    <a:pt x="27385" y="141019"/>
                  </a:cubicBezTo>
                  <a:cubicBezTo>
                    <a:pt x="27385" y="140619"/>
                    <a:pt x="27385" y="140252"/>
                    <a:pt x="27419" y="139852"/>
                  </a:cubicBezTo>
                  <a:cubicBezTo>
                    <a:pt x="28327" y="139988"/>
                    <a:pt x="29249" y="140028"/>
                    <a:pt x="30175" y="140028"/>
                  </a:cubicBezTo>
                  <a:cubicBezTo>
                    <a:pt x="31290" y="140028"/>
                    <a:pt x="32412" y="139970"/>
                    <a:pt x="33523" y="139952"/>
                  </a:cubicBezTo>
                  <a:cubicBezTo>
                    <a:pt x="35658" y="139952"/>
                    <a:pt x="37793" y="139918"/>
                    <a:pt x="39928" y="139885"/>
                  </a:cubicBezTo>
                  <a:cubicBezTo>
                    <a:pt x="42096" y="139852"/>
                    <a:pt x="44231" y="139852"/>
                    <a:pt x="46365" y="139818"/>
                  </a:cubicBezTo>
                  <a:cubicBezTo>
                    <a:pt x="47466" y="139818"/>
                    <a:pt x="48567" y="139818"/>
                    <a:pt x="49668" y="139785"/>
                  </a:cubicBezTo>
                  <a:cubicBezTo>
                    <a:pt x="50235" y="139752"/>
                    <a:pt x="50769" y="139752"/>
                    <a:pt x="51336" y="139718"/>
                  </a:cubicBezTo>
                  <a:lnTo>
                    <a:pt x="51936" y="139718"/>
                  </a:lnTo>
                  <a:cubicBezTo>
                    <a:pt x="52370" y="143388"/>
                    <a:pt x="52803" y="147057"/>
                    <a:pt x="53204" y="150726"/>
                  </a:cubicBezTo>
                  <a:cubicBezTo>
                    <a:pt x="53437" y="152561"/>
                    <a:pt x="53637" y="154429"/>
                    <a:pt x="53837" y="156297"/>
                  </a:cubicBezTo>
                  <a:cubicBezTo>
                    <a:pt x="54071" y="158165"/>
                    <a:pt x="54238" y="160033"/>
                    <a:pt x="54538" y="161867"/>
                  </a:cubicBezTo>
                  <a:cubicBezTo>
                    <a:pt x="54613" y="162226"/>
                    <a:pt x="54916" y="162391"/>
                    <a:pt x="55224" y="162391"/>
                  </a:cubicBezTo>
                  <a:cubicBezTo>
                    <a:pt x="55603" y="162391"/>
                    <a:pt x="55991" y="162142"/>
                    <a:pt x="55972" y="161701"/>
                  </a:cubicBezTo>
                  <a:cubicBezTo>
                    <a:pt x="55806" y="158432"/>
                    <a:pt x="55272" y="155196"/>
                    <a:pt x="54905" y="151960"/>
                  </a:cubicBezTo>
                  <a:cubicBezTo>
                    <a:pt x="54538" y="148725"/>
                    <a:pt x="54171" y="145456"/>
                    <a:pt x="53804" y="142220"/>
                  </a:cubicBezTo>
                  <a:cubicBezTo>
                    <a:pt x="53504" y="139685"/>
                    <a:pt x="53204" y="137150"/>
                    <a:pt x="52937" y="134615"/>
                  </a:cubicBezTo>
                  <a:cubicBezTo>
                    <a:pt x="52937" y="134581"/>
                    <a:pt x="52937" y="134581"/>
                    <a:pt x="52970" y="134581"/>
                  </a:cubicBezTo>
                  <a:cubicBezTo>
                    <a:pt x="53304" y="134448"/>
                    <a:pt x="53204" y="133981"/>
                    <a:pt x="52970" y="133814"/>
                  </a:cubicBezTo>
                  <a:cubicBezTo>
                    <a:pt x="52903" y="133781"/>
                    <a:pt x="52870" y="133781"/>
                    <a:pt x="52837" y="133747"/>
                  </a:cubicBezTo>
                  <a:cubicBezTo>
                    <a:pt x="52770" y="133347"/>
                    <a:pt x="52737" y="132980"/>
                    <a:pt x="52703" y="132580"/>
                  </a:cubicBezTo>
                  <a:cubicBezTo>
                    <a:pt x="52336" y="129444"/>
                    <a:pt x="51836" y="126275"/>
                    <a:pt x="51669" y="123106"/>
                  </a:cubicBezTo>
                  <a:cubicBezTo>
                    <a:pt x="51636" y="121872"/>
                    <a:pt x="51669" y="120605"/>
                    <a:pt x="51836" y="119370"/>
                  </a:cubicBezTo>
                  <a:cubicBezTo>
                    <a:pt x="52026" y="119492"/>
                    <a:pt x="52242" y="119543"/>
                    <a:pt x="52468" y="119543"/>
                  </a:cubicBezTo>
                  <a:cubicBezTo>
                    <a:pt x="53114" y="119543"/>
                    <a:pt x="53852" y="119123"/>
                    <a:pt x="54371" y="118703"/>
                  </a:cubicBezTo>
                  <a:cubicBezTo>
                    <a:pt x="55405" y="117869"/>
                    <a:pt x="55939" y="116902"/>
                    <a:pt x="56473" y="115668"/>
                  </a:cubicBezTo>
                  <a:cubicBezTo>
                    <a:pt x="56873" y="114734"/>
                    <a:pt x="57106" y="113466"/>
                    <a:pt x="57807" y="112699"/>
                  </a:cubicBezTo>
                  <a:cubicBezTo>
                    <a:pt x="59708" y="113766"/>
                    <a:pt x="59608" y="116535"/>
                    <a:pt x="59341" y="118837"/>
                  </a:cubicBezTo>
                  <a:cubicBezTo>
                    <a:pt x="59241" y="119270"/>
                    <a:pt x="59141" y="119804"/>
                    <a:pt x="59175" y="120271"/>
                  </a:cubicBezTo>
                  <a:cubicBezTo>
                    <a:pt x="59141" y="120404"/>
                    <a:pt x="59141" y="120505"/>
                    <a:pt x="59108" y="120605"/>
                  </a:cubicBezTo>
                  <a:cubicBezTo>
                    <a:pt x="59108" y="120771"/>
                    <a:pt x="59175" y="120905"/>
                    <a:pt x="59275" y="120972"/>
                  </a:cubicBezTo>
                  <a:cubicBezTo>
                    <a:pt x="59408" y="121439"/>
                    <a:pt x="59675" y="121872"/>
                    <a:pt x="60175" y="122139"/>
                  </a:cubicBezTo>
                  <a:cubicBezTo>
                    <a:pt x="60449" y="122276"/>
                    <a:pt x="60716" y="122338"/>
                    <a:pt x="60968" y="122338"/>
                  </a:cubicBezTo>
                  <a:cubicBezTo>
                    <a:pt x="61639" y="122338"/>
                    <a:pt x="62214" y="121902"/>
                    <a:pt x="62577" y="121272"/>
                  </a:cubicBezTo>
                  <a:cubicBezTo>
                    <a:pt x="62710" y="121038"/>
                    <a:pt x="62811" y="120771"/>
                    <a:pt x="62911" y="120505"/>
                  </a:cubicBezTo>
                  <a:cubicBezTo>
                    <a:pt x="63044" y="121138"/>
                    <a:pt x="63311" y="121772"/>
                    <a:pt x="63945" y="122106"/>
                  </a:cubicBezTo>
                  <a:cubicBezTo>
                    <a:pt x="64184" y="122221"/>
                    <a:pt x="64413" y="122274"/>
                    <a:pt x="64630" y="122274"/>
                  </a:cubicBezTo>
                  <a:cubicBezTo>
                    <a:pt x="65288" y="122274"/>
                    <a:pt x="65828" y="121791"/>
                    <a:pt x="66180" y="121138"/>
                  </a:cubicBezTo>
                  <a:cubicBezTo>
                    <a:pt x="66513" y="120505"/>
                    <a:pt x="66747" y="119771"/>
                    <a:pt x="66913" y="118937"/>
                  </a:cubicBezTo>
                  <a:cubicBezTo>
                    <a:pt x="67229" y="120126"/>
                    <a:pt x="67951" y="121704"/>
                    <a:pt x="68809" y="121704"/>
                  </a:cubicBezTo>
                  <a:cubicBezTo>
                    <a:pt x="69130" y="121704"/>
                    <a:pt x="69470" y="121483"/>
                    <a:pt x="69816" y="120938"/>
                  </a:cubicBezTo>
                  <a:cubicBezTo>
                    <a:pt x="70516" y="119837"/>
                    <a:pt x="70116" y="117469"/>
                    <a:pt x="70049" y="116302"/>
                  </a:cubicBezTo>
                  <a:cubicBezTo>
                    <a:pt x="69982" y="115301"/>
                    <a:pt x="69882" y="114267"/>
                    <a:pt x="69749" y="113266"/>
                  </a:cubicBezTo>
                  <a:lnTo>
                    <a:pt x="69749" y="113266"/>
                  </a:lnTo>
                  <a:cubicBezTo>
                    <a:pt x="70049" y="114067"/>
                    <a:pt x="70349" y="114901"/>
                    <a:pt x="70683" y="115668"/>
                  </a:cubicBezTo>
                  <a:cubicBezTo>
                    <a:pt x="70883" y="116101"/>
                    <a:pt x="71150" y="116835"/>
                    <a:pt x="71550" y="117402"/>
                  </a:cubicBezTo>
                  <a:cubicBezTo>
                    <a:pt x="72284" y="120038"/>
                    <a:pt x="72551" y="122706"/>
                    <a:pt x="72718" y="125475"/>
                  </a:cubicBezTo>
                  <a:cubicBezTo>
                    <a:pt x="72884" y="128577"/>
                    <a:pt x="72918" y="131713"/>
                    <a:pt x="72884" y="134848"/>
                  </a:cubicBezTo>
                  <a:cubicBezTo>
                    <a:pt x="72818" y="141019"/>
                    <a:pt x="72417" y="147190"/>
                    <a:pt x="71917" y="153328"/>
                  </a:cubicBezTo>
                  <a:cubicBezTo>
                    <a:pt x="71650" y="156797"/>
                    <a:pt x="71283" y="160300"/>
                    <a:pt x="71050" y="163769"/>
                  </a:cubicBezTo>
                  <a:cubicBezTo>
                    <a:pt x="71017" y="164131"/>
                    <a:pt x="71261" y="164307"/>
                    <a:pt x="71528" y="164307"/>
                  </a:cubicBezTo>
                  <a:cubicBezTo>
                    <a:pt x="71802" y="164307"/>
                    <a:pt x="72100" y="164123"/>
                    <a:pt x="72151" y="163769"/>
                  </a:cubicBezTo>
                  <a:cubicBezTo>
                    <a:pt x="72918" y="157564"/>
                    <a:pt x="73385" y="151260"/>
                    <a:pt x="73752" y="145022"/>
                  </a:cubicBezTo>
                  <a:cubicBezTo>
                    <a:pt x="74119" y="138784"/>
                    <a:pt x="74252" y="132546"/>
                    <a:pt x="73952" y="126309"/>
                  </a:cubicBezTo>
                  <a:cubicBezTo>
                    <a:pt x="73818" y="123507"/>
                    <a:pt x="73585" y="120738"/>
                    <a:pt x="72918" y="118036"/>
                  </a:cubicBezTo>
                  <a:cubicBezTo>
                    <a:pt x="75153" y="117569"/>
                    <a:pt x="73351" y="112699"/>
                    <a:pt x="72851" y="111598"/>
                  </a:cubicBezTo>
                  <a:cubicBezTo>
                    <a:pt x="72217" y="110230"/>
                    <a:pt x="71583" y="108896"/>
                    <a:pt x="70716" y="107795"/>
                  </a:cubicBezTo>
                  <a:cubicBezTo>
                    <a:pt x="70883" y="107662"/>
                    <a:pt x="71016" y="107529"/>
                    <a:pt x="71116" y="107395"/>
                  </a:cubicBezTo>
                  <a:cubicBezTo>
                    <a:pt x="71583" y="106961"/>
                    <a:pt x="71917" y="106394"/>
                    <a:pt x="72251" y="105827"/>
                  </a:cubicBezTo>
                  <a:cubicBezTo>
                    <a:pt x="72517" y="105427"/>
                    <a:pt x="72784" y="104927"/>
                    <a:pt x="72918" y="104460"/>
                  </a:cubicBezTo>
                  <a:cubicBezTo>
                    <a:pt x="73118" y="104426"/>
                    <a:pt x="73318" y="104326"/>
                    <a:pt x="73385" y="104059"/>
                  </a:cubicBezTo>
                  <a:cubicBezTo>
                    <a:pt x="74119" y="101691"/>
                    <a:pt x="74085" y="99289"/>
                    <a:pt x="74052" y="96821"/>
                  </a:cubicBezTo>
                  <a:cubicBezTo>
                    <a:pt x="74052" y="95286"/>
                    <a:pt x="74152" y="93785"/>
                    <a:pt x="74152" y="92251"/>
                  </a:cubicBezTo>
                  <a:cubicBezTo>
                    <a:pt x="74152" y="90883"/>
                    <a:pt x="74119" y="89516"/>
                    <a:pt x="74119" y="88181"/>
                  </a:cubicBezTo>
                  <a:lnTo>
                    <a:pt x="74385" y="88181"/>
                  </a:lnTo>
                  <a:cubicBezTo>
                    <a:pt x="74539" y="88187"/>
                    <a:pt x="74692" y="88190"/>
                    <a:pt x="74844" y="88190"/>
                  </a:cubicBezTo>
                  <a:cubicBezTo>
                    <a:pt x="75549" y="88190"/>
                    <a:pt x="76240" y="88130"/>
                    <a:pt x="76954" y="88048"/>
                  </a:cubicBezTo>
                  <a:cubicBezTo>
                    <a:pt x="77354" y="88015"/>
                    <a:pt x="77755" y="87981"/>
                    <a:pt x="78155" y="87881"/>
                  </a:cubicBezTo>
                  <a:cubicBezTo>
                    <a:pt x="78188" y="87948"/>
                    <a:pt x="78222" y="87981"/>
                    <a:pt x="78288" y="88015"/>
                  </a:cubicBezTo>
                  <a:cubicBezTo>
                    <a:pt x="78989" y="88415"/>
                    <a:pt x="79756" y="88748"/>
                    <a:pt x="80490" y="89082"/>
                  </a:cubicBezTo>
                  <a:cubicBezTo>
                    <a:pt x="80523" y="89115"/>
                    <a:pt x="80557" y="89115"/>
                    <a:pt x="80623" y="89149"/>
                  </a:cubicBezTo>
                  <a:cubicBezTo>
                    <a:pt x="80599" y="89145"/>
                    <a:pt x="80575" y="89144"/>
                    <a:pt x="80552" y="89144"/>
                  </a:cubicBezTo>
                  <a:cubicBezTo>
                    <a:pt x="80350" y="89144"/>
                    <a:pt x="80183" y="89269"/>
                    <a:pt x="80123" y="89449"/>
                  </a:cubicBezTo>
                  <a:cubicBezTo>
                    <a:pt x="80023" y="89749"/>
                    <a:pt x="79989" y="90083"/>
                    <a:pt x="79989" y="90416"/>
                  </a:cubicBezTo>
                  <a:cubicBezTo>
                    <a:pt x="79989" y="90583"/>
                    <a:pt x="79989" y="90750"/>
                    <a:pt x="80023" y="90917"/>
                  </a:cubicBezTo>
                  <a:cubicBezTo>
                    <a:pt x="80056" y="91083"/>
                    <a:pt x="80090" y="91217"/>
                    <a:pt x="80190" y="91317"/>
                  </a:cubicBezTo>
                  <a:cubicBezTo>
                    <a:pt x="80190" y="91350"/>
                    <a:pt x="80190" y="91384"/>
                    <a:pt x="80190" y="91417"/>
                  </a:cubicBezTo>
                  <a:cubicBezTo>
                    <a:pt x="80223" y="91517"/>
                    <a:pt x="80290" y="91617"/>
                    <a:pt x="80323" y="91717"/>
                  </a:cubicBezTo>
                  <a:cubicBezTo>
                    <a:pt x="80356" y="91751"/>
                    <a:pt x="80390" y="91817"/>
                    <a:pt x="80456" y="91851"/>
                  </a:cubicBezTo>
                  <a:cubicBezTo>
                    <a:pt x="80754" y="92217"/>
                    <a:pt x="81225" y="92395"/>
                    <a:pt x="81717" y="92395"/>
                  </a:cubicBezTo>
                  <a:cubicBezTo>
                    <a:pt x="81942" y="92395"/>
                    <a:pt x="82171" y="92358"/>
                    <a:pt x="82391" y="92284"/>
                  </a:cubicBezTo>
                  <a:cubicBezTo>
                    <a:pt x="83559" y="92785"/>
                    <a:pt x="84726" y="93352"/>
                    <a:pt x="85894" y="93819"/>
                  </a:cubicBezTo>
                  <a:cubicBezTo>
                    <a:pt x="88562" y="94853"/>
                    <a:pt x="91264" y="95887"/>
                    <a:pt x="93999" y="96754"/>
                  </a:cubicBezTo>
                  <a:cubicBezTo>
                    <a:pt x="97202" y="97788"/>
                    <a:pt x="100404" y="98689"/>
                    <a:pt x="103706" y="99356"/>
                  </a:cubicBezTo>
                  <a:cubicBezTo>
                    <a:pt x="105174" y="99656"/>
                    <a:pt x="106642" y="99923"/>
                    <a:pt x="108143" y="100123"/>
                  </a:cubicBezTo>
                  <a:cubicBezTo>
                    <a:pt x="108043" y="101958"/>
                    <a:pt x="108310" y="103859"/>
                    <a:pt x="108376" y="105727"/>
                  </a:cubicBezTo>
                  <a:cubicBezTo>
                    <a:pt x="108476" y="107629"/>
                    <a:pt x="108510" y="109530"/>
                    <a:pt x="108543" y="111431"/>
                  </a:cubicBezTo>
                  <a:cubicBezTo>
                    <a:pt x="107409" y="111632"/>
                    <a:pt x="106275" y="111832"/>
                    <a:pt x="105141" y="112065"/>
                  </a:cubicBezTo>
                  <a:cubicBezTo>
                    <a:pt x="103706" y="112332"/>
                    <a:pt x="102272" y="112566"/>
                    <a:pt x="100838" y="112932"/>
                  </a:cubicBezTo>
                  <a:cubicBezTo>
                    <a:pt x="98069" y="113600"/>
                    <a:pt x="95067" y="114600"/>
                    <a:pt x="93099" y="116769"/>
                  </a:cubicBezTo>
                  <a:cubicBezTo>
                    <a:pt x="92098" y="117836"/>
                    <a:pt x="91464" y="119204"/>
                    <a:pt x="91097" y="120605"/>
                  </a:cubicBezTo>
                  <a:cubicBezTo>
                    <a:pt x="90931" y="121338"/>
                    <a:pt x="90797" y="122139"/>
                    <a:pt x="90764" y="122906"/>
                  </a:cubicBezTo>
                  <a:cubicBezTo>
                    <a:pt x="90730" y="123507"/>
                    <a:pt x="90730" y="124174"/>
                    <a:pt x="90831" y="124808"/>
                  </a:cubicBezTo>
                  <a:cubicBezTo>
                    <a:pt x="89530" y="127209"/>
                    <a:pt x="88796" y="129911"/>
                    <a:pt x="88896" y="132680"/>
                  </a:cubicBezTo>
                  <a:cubicBezTo>
                    <a:pt x="88963" y="133814"/>
                    <a:pt x="89096" y="134915"/>
                    <a:pt x="89163" y="136049"/>
                  </a:cubicBezTo>
                  <a:cubicBezTo>
                    <a:pt x="89229" y="137317"/>
                    <a:pt x="89296" y="138584"/>
                    <a:pt x="89363" y="139885"/>
                  </a:cubicBezTo>
                  <a:cubicBezTo>
                    <a:pt x="89496" y="142387"/>
                    <a:pt x="89596" y="144922"/>
                    <a:pt x="89730" y="147424"/>
                  </a:cubicBezTo>
                  <a:cubicBezTo>
                    <a:pt x="89863" y="150259"/>
                    <a:pt x="89997" y="153095"/>
                    <a:pt x="90130" y="155897"/>
                  </a:cubicBezTo>
                  <a:cubicBezTo>
                    <a:pt x="90197" y="157364"/>
                    <a:pt x="90263" y="158799"/>
                    <a:pt x="90330" y="160266"/>
                  </a:cubicBezTo>
                  <a:cubicBezTo>
                    <a:pt x="90397" y="161701"/>
                    <a:pt x="90397" y="163168"/>
                    <a:pt x="90597" y="164603"/>
                  </a:cubicBezTo>
                  <a:cubicBezTo>
                    <a:pt x="90631" y="164924"/>
                    <a:pt x="90878" y="165091"/>
                    <a:pt x="91115" y="165091"/>
                  </a:cubicBezTo>
                  <a:cubicBezTo>
                    <a:pt x="91345" y="165091"/>
                    <a:pt x="91564" y="164932"/>
                    <a:pt x="91564" y="164603"/>
                  </a:cubicBezTo>
                  <a:cubicBezTo>
                    <a:pt x="91631" y="163369"/>
                    <a:pt x="91531" y="162134"/>
                    <a:pt x="91464" y="160867"/>
                  </a:cubicBezTo>
                  <a:cubicBezTo>
                    <a:pt x="91398" y="159633"/>
                    <a:pt x="91364" y="158398"/>
                    <a:pt x="91298" y="157164"/>
                  </a:cubicBezTo>
                  <a:cubicBezTo>
                    <a:pt x="91197" y="154662"/>
                    <a:pt x="91064" y="152194"/>
                    <a:pt x="90964" y="149692"/>
                  </a:cubicBezTo>
                  <a:cubicBezTo>
                    <a:pt x="90764" y="144789"/>
                    <a:pt x="90530" y="139885"/>
                    <a:pt x="90364" y="135015"/>
                  </a:cubicBezTo>
                  <a:cubicBezTo>
                    <a:pt x="90330" y="133947"/>
                    <a:pt x="90163" y="132913"/>
                    <a:pt x="90197" y="131846"/>
                  </a:cubicBezTo>
                  <a:cubicBezTo>
                    <a:pt x="90263" y="130879"/>
                    <a:pt x="90397" y="129911"/>
                    <a:pt x="90664" y="128977"/>
                  </a:cubicBezTo>
                  <a:cubicBezTo>
                    <a:pt x="91197" y="127043"/>
                    <a:pt x="92098" y="125308"/>
                    <a:pt x="93232" y="123707"/>
                  </a:cubicBezTo>
                  <a:cubicBezTo>
                    <a:pt x="94400" y="122106"/>
                    <a:pt x="95801" y="120705"/>
                    <a:pt x="97469" y="119637"/>
                  </a:cubicBezTo>
                  <a:cubicBezTo>
                    <a:pt x="99136" y="118570"/>
                    <a:pt x="100971" y="117703"/>
                    <a:pt x="102839" y="117069"/>
                  </a:cubicBezTo>
                  <a:cubicBezTo>
                    <a:pt x="104941" y="116368"/>
                    <a:pt x="107109" y="115868"/>
                    <a:pt x="109277" y="115401"/>
                  </a:cubicBezTo>
                  <a:cubicBezTo>
                    <a:pt x="110411" y="115134"/>
                    <a:pt x="111579" y="114934"/>
                    <a:pt x="112713" y="114634"/>
                  </a:cubicBezTo>
                  <a:cubicBezTo>
                    <a:pt x="113046" y="117869"/>
                    <a:pt x="113447" y="121105"/>
                    <a:pt x="113880" y="124307"/>
                  </a:cubicBezTo>
                  <a:cubicBezTo>
                    <a:pt x="114347" y="127710"/>
                    <a:pt x="114881" y="131112"/>
                    <a:pt x="115448" y="134481"/>
                  </a:cubicBezTo>
                  <a:cubicBezTo>
                    <a:pt x="114114" y="134715"/>
                    <a:pt x="112780" y="134948"/>
                    <a:pt x="111445" y="135148"/>
                  </a:cubicBezTo>
                  <a:cubicBezTo>
                    <a:pt x="110645" y="135282"/>
                    <a:pt x="109811" y="135415"/>
                    <a:pt x="109010" y="135549"/>
                  </a:cubicBezTo>
                  <a:cubicBezTo>
                    <a:pt x="108984" y="135509"/>
                    <a:pt x="108942" y="135490"/>
                    <a:pt x="108897" y="135490"/>
                  </a:cubicBezTo>
                  <a:cubicBezTo>
                    <a:pt x="108827" y="135490"/>
                    <a:pt x="108750" y="135535"/>
                    <a:pt x="108710" y="135615"/>
                  </a:cubicBezTo>
                  <a:cubicBezTo>
                    <a:pt x="108643" y="135615"/>
                    <a:pt x="108610" y="135615"/>
                    <a:pt x="108543" y="135649"/>
                  </a:cubicBezTo>
                  <a:cubicBezTo>
                    <a:pt x="107776" y="135782"/>
                    <a:pt x="106842" y="136016"/>
                    <a:pt x="106308" y="136649"/>
                  </a:cubicBezTo>
                  <a:cubicBezTo>
                    <a:pt x="106208" y="136816"/>
                    <a:pt x="106208" y="137083"/>
                    <a:pt x="106442" y="137116"/>
                  </a:cubicBezTo>
                  <a:cubicBezTo>
                    <a:pt x="106632" y="137155"/>
                    <a:pt x="106826" y="137171"/>
                    <a:pt x="107020" y="137171"/>
                  </a:cubicBezTo>
                  <a:cubicBezTo>
                    <a:pt x="107506" y="137171"/>
                    <a:pt x="108000" y="137069"/>
                    <a:pt x="108476" y="136950"/>
                  </a:cubicBezTo>
                  <a:lnTo>
                    <a:pt x="108476" y="136950"/>
                  </a:lnTo>
                  <a:cubicBezTo>
                    <a:pt x="108443" y="137417"/>
                    <a:pt x="108376" y="137884"/>
                    <a:pt x="108376" y="138384"/>
                  </a:cubicBezTo>
                  <a:cubicBezTo>
                    <a:pt x="108310" y="139385"/>
                    <a:pt x="108243" y="140385"/>
                    <a:pt x="108210" y="141386"/>
                  </a:cubicBezTo>
                  <a:cubicBezTo>
                    <a:pt x="108143" y="143354"/>
                    <a:pt x="108043" y="145289"/>
                    <a:pt x="107976" y="147257"/>
                  </a:cubicBezTo>
                  <a:cubicBezTo>
                    <a:pt x="107843" y="151160"/>
                    <a:pt x="107743" y="155063"/>
                    <a:pt x="107609" y="158965"/>
                  </a:cubicBezTo>
                  <a:cubicBezTo>
                    <a:pt x="107542" y="161200"/>
                    <a:pt x="107476" y="163469"/>
                    <a:pt x="107409" y="165704"/>
                  </a:cubicBezTo>
                  <a:cubicBezTo>
                    <a:pt x="107409" y="166070"/>
                    <a:pt x="107693" y="166254"/>
                    <a:pt x="107976" y="166254"/>
                  </a:cubicBezTo>
                  <a:cubicBezTo>
                    <a:pt x="108260" y="166254"/>
                    <a:pt x="108543" y="166070"/>
                    <a:pt x="108543" y="165704"/>
                  </a:cubicBezTo>
                  <a:cubicBezTo>
                    <a:pt x="108777" y="157865"/>
                    <a:pt x="109044" y="150026"/>
                    <a:pt x="109210" y="142187"/>
                  </a:cubicBezTo>
                  <a:cubicBezTo>
                    <a:pt x="109210" y="141086"/>
                    <a:pt x="109244" y="139985"/>
                    <a:pt x="109244" y="138884"/>
                  </a:cubicBezTo>
                  <a:cubicBezTo>
                    <a:pt x="109244" y="138351"/>
                    <a:pt x="109244" y="137784"/>
                    <a:pt x="109210" y="137250"/>
                  </a:cubicBezTo>
                  <a:cubicBezTo>
                    <a:pt x="109210" y="137083"/>
                    <a:pt x="109210" y="136950"/>
                    <a:pt x="109210" y="136816"/>
                  </a:cubicBezTo>
                  <a:cubicBezTo>
                    <a:pt x="109978" y="136649"/>
                    <a:pt x="110711" y="136516"/>
                    <a:pt x="111479" y="136383"/>
                  </a:cubicBezTo>
                  <a:cubicBezTo>
                    <a:pt x="111479" y="137617"/>
                    <a:pt x="111679" y="138851"/>
                    <a:pt x="111846" y="140052"/>
                  </a:cubicBezTo>
                  <a:cubicBezTo>
                    <a:pt x="112012" y="141319"/>
                    <a:pt x="112179" y="142620"/>
                    <a:pt x="112346" y="143888"/>
                  </a:cubicBezTo>
                  <a:cubicBezTo>
                    <a:pt x="112346" y="143955"/>
                    <a:pt x="112346" y="143988"/>
                    <a:pt x="112379" y="144055"/>
                  </a:cubicBezTo>
                  <a:cubicBezTo>
                    <a:pt x="112346" y="144188"/>
                    <a:pt x="112346" y="144355"/>
                    <a:pt x="112346" y="144522"/>
                  </a:cubicBezTo>
                  <a:cubicBezTo>
                    <a:pt x="112279" y="146523"/>
                    <a:pt x="112212" y="148525"/>
                    <a:pt x="112212" y="150559"/>
                  </a:cubicBezTo>
                  <a:cubicBezTo>
                    <a:pt x="112179" y="154629"/>
                    <a:pt x="112212" y="158732"/>
                    <a:pt x="112546" y="162801"/>
                  </a:cubicBezTo>
                  <a:cubicBezTo>
                    <a:pt x="112563" y="162985"/>
                    <a:pt x="112688" y="163077"/>
                    <a:pt x="112813" y="163077"/>
                  </a:cubicBezTo>
                  <a:cubicBezTo>
                    <a:pt x="112938" y="163077"/>
                    <a:pt x="113063" y="162985"/>
                    <a:pt x="113080" y="162801"/>
                  </a:cubicBezTo>
                  <a:cubicBezTo>
                    <a:pt x="113480" y="158732"/>
                    <a:pt x="113580" y="154629"/>
                    <a:pt x="113613" y="150559"/>
                  </a:cubicBezTo>
                  <a:cubicBezTo>
                    <a:pt x="113647" y="148525"/>
                    <a:pt x="113580" y="146523"/>
                    <a:pt x="113547" y="144522"/>
                  </a:cubicBezTo>
                  <a:cubicBezTo>
                    <a:pt x="113547" y="143488"/>
                    <a:pt x="113480" y="142420"/>
                    <a:pt x="113447" y="141386"/>
                  </a:cubicBezTo>
                  <a:cubicBezTo>
                    <a:pt x="113413" y="140619"/>
                    <a:pt x="113380" y="139818"/>
                    <a:pt x="113280" y="139051"/>
                  </a:cubicBezTo>
                  <a:lnTo>
                    <a:pt x="113280" y="139051"/>
                  </a:lnTo>
                  <a:cubicBezTo>
                    <a:pt x="113680" y="139084"/>
                    <a:pt x="114080" y="139118"/>
                    <a:pt x="114481" y="139118"/>
                  </a:cubicBezTo>
                  <a:cubicBezTo>
                    <a:pt x="115081" y="139118"/>
                    <a:pt x="115648" y="139151"/>
                    <a:pt x="116249" y="139151"/>
                  </a:cubicBezTo>
                  <a:cubicBezTo>
                    <a:pt x="116849" y="142454"/>
                    <a:pt x="117483" y="145723"/>
                    <a:pt x="118183" y="148992"/>
                  </a:cubicBezTo>
                  <a:cubicBezTo>
                    <a:pt x="118183" y="150059"/>
                    <a:pt x="118183" y="151093"/>
                    <a:pt x="118183" y="152161"/>
                  </a:cubicBezTo>
                  <a:cubicBezTo>
                    <a:pt x="118217" y="153762"/>
                    <a:pt x="118217" y="155363"/>
                    <a:pt x="118217" y="156931"/>
                  </a:cubicBezTo>
                  <a:lnTo>
                    <a:pt x="118484" y="161801"/>
                  </a:lnTo>
                  <a:cubicBezTo>
                    <a:pt x="118518" y="161938"/>
                    <a:pt x="118649" y="162014"/>
                    <a:pt x="118778" y="162014"/>
                  </a:cubicBezTo>
                  <a:cubicBezTo>
                    <a:pt x="118900" y="162014"/>
                    <a:pt x="119018" y="161946"/>
                    <a:pt x="119051" y="161801"/>
                  </a:cubicBezTo>
                  <a:cubicBezTo>
                    <a:pt x="119384" y="160300"/>
                    <a:pt x="119184" y="158598"/>
                    <a:pt x="119151" y="157031"/>
                  </a:cubicBezTo>
                  <a:cubicBezTo>
                    <a:pt x="119151" y="155763"/>
                    <a:pt x="119117" y="154496"/>
                    <a:pt x="119084" y="153195"/>
                  </a:cubicBezTo>
                  <a:lnTo>
                    <a:pt x="119084" y="153195"/>
                  </a:lnTo>
                  <a:cubicBezTo>
                    <a:pt x="119851" y="156530"/>
                    <a:pt x="120652" y="159866"/>
                    <a:pt x="121753" y="163102"/>
                  </a:cubicBezTo>
                  <a:cubicBezTo>
                    <a:pt x="121797" y="163235"/>
                    <a:pt x="121921" y="163296"/>
                    <a:pt x="122039" y="163296"/>
                  </a:cubicBezTo>
                  <a:cubicBezTo>
                    <a:pt x="122186" y="163296"/>
                    <a:pt x="122323" y="163202"/>
                    <a:pt x="122286" y="163035"/>
                  </a:cubicBezTo>
                  <a:cubicBezTo>
                    <a:pt x="121552" y="158899"/>
                    <a:pt x="120552" y="154796"/>
                    <a:pt x="119651" y="150693"/>
                  </a:cubicBezTo>
                  <a:cubicBezTo>
                    <a:pt x="119418" y="149559"/>
                    <a:pt x="119184" y="148425"/>
                    <a:pt x="118951" y="147257"/>
                  </a:cubicBezTo>
                  <a:cubicBezTo>
                    <a:pt x="118884" y="145689"/>
                    <a:pt x="118917" y="144088"/>
                    <a:pt x="118584" y="142554"/>
                  </a:cubicBezTo>
                  <a:cubicBezTo>
                    <a:pt x="118584" y="142520"/>
                    <a:pt x="118550" y="142504"/>
                    <a:pt x="118513" y="142504"/>
                  </a:cubicBezTo>
                  <a:cubicBezTo>
                    <a:pt x="118475" y="142504"/>
                    <a:pt x="118434" y="142520"/>
                    <a:pt x="118417" y="142554"/>
                  </a:cubicBezTo>
                  <a:cubicBezTo>
                    <a:pt x="118350" y="142987"/>
                    <a:pt x="118283" y="143454"/>
                    <a:pt x="118250" y="143921"/>
                  </a:cubicBezTo>
                  <a:cubicBezTo>
                    <a:pt x="117950" y="142320"/>
                    <a:pt x="117650" y="140719"/>
                    <a:pt x="117349" y="139118"/>
                  </a:cubicBezTo>
                  <a:cubicBezTo>
                    <a:pt x="117583" y="138984"/>
                    <a:pt x="117750" y="138751"/>
                    <a:pt x="117750" y="138484"/>
                  </a:cubicBezTo>
                  <a:cubicBezTo>
                    <a:pt x="117750" y="138117"/>
                    <a:pt x="117450" y="137817"/>
                    <a:pt x="117116" y="137817"/>
                  </a:cubicBezTo>
                  <a:cubicBezTo>
                    <a:pt x="116949" y="136950"/>
                    <a:pt x="116782" y="136049"/>
                    <a:pt x="116649" y="135182"/>
                  </a:cubicBezTo>
                  <a:cubicBezTo>
                    <a:pt x="116849" y="135115"/>
                    <a:pt x="117049" y="135015"/>
                    <a:pt x="117249" y="134915"/>
                  </a:cubicBezTo>
                  <a:cubicBezTo>
                    <a:pt x="117625" y="134696"/>
                    <a:pt x="117384" y="134242"/>
                    <a:pt x="117049" y="134242"/>
                  </a:cubicBezTo>
                  <a:cubicBezTo>
                    <a:pt x="117028" y="134242"/>
                    <a:pt x="117005" y="134244"/>
                    <a:pt x="116983" y="134248"/>
                  </a:cubicBezTo>
                  <a:cubicBezTo>
                    <a:pt x="116816" y="134248"/>
                    <a:pt x="116649" y="134281"/>
                    <a:pt x="116516" y="134314"/>
                  </a:cubicBezTo>
                  <a:cubicBezTo>
                    <a:pt x="115315" y="127243"/>
                    <a:pt x="114381" y="120171"/>
                    <a:pt x="113613" y="113066"/>
                  </a:cubicBezTo>
                  <a:cubicBezTo>
                    <a:pt x="113380" y="110764"/>
                    <a:pt x="113146" y="108463"/>
                    <a:pt x="112946" y="106128"/>
                  </a:cubicBezTo>
                  <a:cubicBezTo>
                    <a:pt x="112846" y="105027"/>
                    <a:pt x="112679" y="103893"/>
                    <a:pt x="112746" y="102758"/>
                  </a:cubicBezTo>
                  <a:cubicBezTo>
                    <a:pt x="112780" y="101925"/>
                    <a:pt x="112613" y="101157"/>
                    <a:pt x="112379" y="100390"/>
                  </a:cubicBezTo>
                  <a:cubicBezTo>
                    <a:pt x="112613" y="100390"/>
                    <a:pt x="112880" y="100390"/>
                    <a:pt x="113113" y="100357"/>
                  </a:cubicBezTo>
                  <a:cubicBezTo>
                    <a:pt x="115648" y="100290"/>
                    <a:pt x="118350" y="99890"/>
                    <a:pt x="120452" y="98455"/>
                  </a:cubicBezTo>
                  <a:cubicBezTo>
                    <a:pt x="120952" y="98122"/>
                    <a:pt x="121386" y="97755"/>
                    <a:pt x="121786" y="97321"/>
                  </a:cubicBezTo>
                  <a:cubicBezTo>
                    <a:pt x="122186" y="96888"/>
                    <a:pt x="122453" y="96454"/>
                    <a:pt x="122720" y="95920"/>
                  </a:cubicBezTo>
                  <a:cubicBezTo>
                    <a:pt x="123320" y="94753"/>
                    <a:pt x="123954" y="93585"/>
                    <a:pt x="124555" y="92418"/>
                  </a:cubicBezTo>
                  <a:cubicBezTo>
                    <a:pt x="127824" y="86213"/>
                    <a:pt x="131026" y="79875"/>
                    <a:pt x="133027" y="73171"/>
                  </a:cubicBezTo>
                  <a:cubicBezTo>
                    <a:pt x="133961" y="70068"/>
                    <a:pt x="134662" y="66766"/>
                    <a:pt x="134528" y="63497"/>
                  </a:cubicBezTo>
                  <a:cubicBezTo>
                    <a:pt x="134528" y="63097"/>
                    <a:pt x="134495" y="62696"/>
                    <a:pt x="134428" y="62296"/>
                  </a:cubicBezTo>
                  <a:lnTo>
                    <a:pt x="134428" y="62296"/>
                  </a:lnTo>
                  <a:lnTo>
                    <a:pt x="134795" y="62663"/>
                  </a:lnTo>
                  <a:cubicBezTo>
                    <a:pt x="135863" y="64698"/>
                    <a:pt x="136963" y="66699"/>
                    <a:pt x="137998" y="68734"/>
                  </a:cubicBezTo>
                  <a:cubicBezTo>
                    <a:pt x="139499" y="71670"/>
                    <a:pt x="140933" y="74672"/>
                    <a:pt x="142267" y="77707"/>
                  </a:cubicBezTo>
                  <a:cubicBezTo>
                    <a:pt x="144969" y="83812"/>
                    <a:pt x="147304" y="90083"/>
                    <a:pt x="149439" y="96421"/>
                  </a:cubicBezTo>
                  <a:cubicBezTo>
                    <a:pt x="151440" y="102458"/>
                    <a:pt x="153275" y="108596"/>
                    <a:pt x="154943" y="114734"/>
                  </a:cubicBezTo>
                  <a:cubicBezTo>
                    <a:pt x="156577" y="120705"/>
                    <a:pt x="157978" y="126742"/>
                    <a:pt x="159213" y="132813"/>
                  </a:cubicBezTo>
                  <a:cubicBezTo>
                    <a:pt x="160547" y="139585"/>
                    <a:pt x="161681" y="146390"/>
                    <a:pt x="162715" y="153228"/>
                  </a:cubicBezTo>
                  <a:cubicBezTo>
                    <a:pt x="162849" y="154162"/>
                    <a:pt x="163015" y="155029"/>
                    <a:pt x="163216" y="155930"/>
                  </a:cubicBezTo>
                  <a:cubicBezTo>
                    <a:pt x="163245" y="156064"/>
                    <a:pt x="163354" y="156124"/>
                    <a:pt x="163466" y="156124"/>
                  </a:cubicBezTo>
                  <a:cubicBezTo>
                    <a:pt x="163605" y="156124"/>
                    <a:pt x="163749" y="156030"/>
                    <a:pt x="163749" y="155863"/>
                  </a:cubicBezTo>
                  <a:cubicBezTo>
                    <a:pt x="163683" y="154062"/>
                    <a:pt x="163382" y="152227"/>
                    <a:pt x="163116" y="150393"/>
                  </a:cubicBezTo>
                  <a:cubicBezTo>
                    <a:pt x="162882" y="148625"/>
                    <a:pt x="162649" y="146890"/>
                    <a:pt x="162382" y="145122"/>
                  </a:cubicBezTo>
                  <a:cubicBezTo>
                    <a:pt x="161848" y="141753"/>
                    <a:pt x="161281" y="138417"/>
                    <a:pt x="160647" y="135048"/>
                  </a:cubicBezTo>
                  <a:cubicBezTo>
                    <a:pt x="159446" y="128877"/>
                    <a:pt x="158112" y="122706"/>
                    <a:pt x="156511" y="116635"/>
                  </a:cubicBezTo>
                  <a:cubicBezTo>
                    <a:pt x="154910" y="110497"/>
                    <a:pt x="153108" y="104426"/>
                    <a:pt x="151174" y="98422"/>
                  </a:cubicBezTo>
                  <a:cubicBezTo>
                    <a:pt x="149105" y="92084"/>
                    <a:pt x="146837" y="85813"/>
                    <a:pt x="144235" y="79675"/>
                  </a:cubicBezTo>
                  <a:cubicBezTo>
                    <a:pt x="141967" y="74338"/>
                    <a:pt x="139432" y="69134"/>
                    <a:pt x="136463" y="64164"/>
                  </a:cubicBezTo>
                  <a:lnTo>
                    <a:pt x="136496" y="64131"/>
                  </a:lnTo>
                  <a:cubicBezTo>
                    <a:pt x="138398" y="61596"/>
                    <a:pt x="139899" y="58627"/>
                    <a:pt x="141033" y="55658"/>
                  </a:cubicBezTo>
                  <a:cubicBezTo>
                    <a:pt x="142134" y="52723"/>
                    <a:pt x="142901" y="49520"/>
                    <a:pt x="142634" y="46351"/>
                  </a:cubicBezTo>
                  <a:cubicBezTo>
                    <a:pt x="142134" y="39980"/>
                    <a:pt x="137330" y="35344"/>
                    <a:pt x="132794" y="31374"/>
                  </a:cubicBezTo>
                  <a:cubicBezTo>
                    <a:pt x="130292" y="29206"/>
                    <a:pt x="127724" y="27071"/>
                    <a:pt x="125589" y="24502"/>
                  </a:cubicBezTo>
                  <a:cubicBezTo>
                    <a:pt x="124455" y="23135"/>
                    <a:pt x="123454" y="21634"/>
                    <a:pt x="122653" y="20066"/>
                  </a:cubicBezTo>
                  <a:cubicBezTo>
                    <a:pt x="121853" y="18465"/>
                    <a:pt x="121219" y="16764"/>
                    <a:pt x="120285" y="15229"/>
                  </a:cubicBezTo>
                  <a:cubicBezTo>
                    <a:pt x="118584" y="12461"/>
                    <a:pt x="115682" y="10626"/>
                    <a:pt x="112713" y="9392"/>
                  </a:cubicBezTo>
                  <a:cubicBezTo>
                    <a:pt x="110005" y="8296"/>
                    <a:pt x="107048" y="7673"/>
                    <a:pt x="104119" y="7673"/>
                  </a:cubicBezTo>
                  <a:cubicBezTo>
                    <a:pt x="103837" y="7673"/>
                    <a:pt x="103554" y="7679"/>
                    <a:pt x="103273" y="7690"/>
                  </a:cubicBezTo>
                  <a:cubicBezTo>
                    <a:pt x="100537" y="7790"/>
                    <a:pt x="97836" y="8491"/>
                    <a:pt x="95334" y="9592"/>
                  </a:cubicBezTo>
                  <a:cubicBezTo>
                    <a:pt x="92732" y="10726"/>
                    <a:pt x="90197" y="12427"/>
                    <a:pt x="88429" y="14662"/>
                  </a:cubicBezTo>
                  <a:cubicBezTo>
                    <a:pt x="87995" y="15196"/>
                    <a:pt x="87595" y="15763"/>
                    <a:pt x="87228" y="16363"/>
                  </a:cubicBezTo>
                  <a:cubicBezTo>
                    <a:pt x="85560" y="18999"/>
                    <a:pt x="86561" y="22134"/>
                    <a:pt x="88596" y="24202"/>
                  </a:cubicBezTo>
                  <a:cubicBezTo>
                    <a:pt x="88329" y="25570"/>
                    <a:pt x="88762" y="27004"/>
                    <a:pt x="89129" y="28339"/>
                  </a:cubicBezTo>
                  <a:cubicBezTo>
                    <a:pt x="89530" y="29773"/>
                    <a:pt x="89830" y="31241"/>
                    <a:pt x="90297" y="32642"/>
                  </a:cubicBezTo>
                  <a:cubicBezTo>
                    <a:pt x="90464" y="33209"/>
                    <a:pt x="90697" y="33776"/>
                    <a:pt x="90630" y="34376"/>
                  </a:cubicBezTo>
                  <a:cubicBezTo>
                    <a:pt x="90597" y="35143"/>
                    <a:pt x="90130" y="35577"/>
                    <a:pt x="89563" y="35977"/>
                  </a:cubicBezTo>
                  <a:cubicBezTo>
                    <a:pt x="89096" y="36311"/>
                    <a:pt x="88662" y="36711"/>
                    <a:pt x="88496" y="37278"/>
                  </a:cubicBezTo>
                  <a:cubicBezTo>
                    <a:pt x="88329" y="37879"/>
                    <a:pt x="88462" y="38613"/>
                    <a:pt x="88629" y="39213"/>
                  </a:cubicBezTo>
                  <a:cubicBezTo>
                    <a:pt x="89329" y="41781"/>
                    <a:pt x="90931" y="44217"/>
                    <a:pt x="92999" y="45918"/>
                  </a:cubicBezTo>
                  <a:cubicBezTo>
                    <a:pt x="95200" y="47752"/>
                    <a:pt x="97936" y="48787"/>
                    <a:pt x="100804" y="48887"/>
                  </a:cubicBezTo>
                  <a:cubicBezTo>
                    <a:pt x="100997" y="48895"/>
                    <a:pt x="101192" y="48899"/>
                    <a:pt x="101387" y="48899"/>
                  </a:cubicBezTo>
                  <a:cubicBezTo>
                    <a:pt x="102780" y="48899"/>
                    <a:pt x="104225" y="48687"/>
                    <a:pt x="105541" y="48219"/>
                  </a:cubicBezTo>
                  <a:cubicBezTo>
                    <a:pt x="106242" y="47986"/>
                    <a:pt x="106875" y="47686"/>
                    <a:pt x="107409" y="47219"/>
                  </a:cubicBezTo>
                  <a:cubicBezTo>
                    <a:pt x="107909" y="47853"/>
                    <a:pt x="108610" y="48353"/>
                    <a:pt x="109144" y="48920"/>
                  </a:cubicBezTo>
                  <a:cubicBezTo>
                    <a:pt x="109811" y="49554"/>
                    <a:pt x="110144" y="50454"/>
                    <a:pt x="110445" y="51288"/>
                  </a:cubicBezTo>
                  <a:cubicBezTo>
                    <a:pt x="110745" y="52089"/>
                    <a:pt x="111012" y="52889"/>
                    <a:pt x="111278" y="53690"/>
                  </a:cubicBezTo>
                  <a:cubicBezTo>
                    <a:pt x="108643" y="55758"/>
                    <a:pt x="107142" y="59127"/>
                    <a:pt x="106542" y="62330"/>
                  </a:cubicBezTo>
                  <a:cubicBezTo>
                    <a:pt x="106375" y="63197"/>
                    <a:pt x="106242" y="64064"/>
                    <a:pt x="106141" y="64965"/>
                  </a:cubicBezTo>
                  <a:cubicBezTo>
                    <a:pt x="106008" y="64831"/>
                    <a:pt x="105908" y="64731"/>
                    <a:pt x="105808" y="64598"/>
                  </a:cubicBezTo>
                  <a:cubicBezTo>
                    <a:pt x="105341" y="64097"/>
                    <a:pt x="104874" y="63597"/>
                    <a:pt x="104440" y="63097"/>
                  </a:cubicBezTo>
                  <a:cubicBezTo>
                    <a:pt x="104007" y="62630"/>
                    <a:pt x="103540" y="62229"/>
                    <a:pt x="103073" y="61796"/>
                  </a:cubicBezTo>
                  <a:cubicBezTo>
                    <a:pt x="102906" y="61629"/>
                    <a:pt x="102706" y="61462"/>
                    <a:pt x="102506" y="61329"/>
                  </a:cubicBezTo>
                  <a:cubicBezTo>
                    <a:pt x="101755" y="60350"/>
                    <a:pt x="100718" y="59627"/>
                    <a:pt x="99455" y="59627"/>
                  </a:cubicBezTo>
                  <a:cubicBezTo>
                    <a:pt x="99427" y="59627"/>
                    <a:pt x="99398" y="59627"/>
                    <a:pt x="99370" y="59628"/>
                  </a:cubicBezTo>
                  <a:cubicBezTo>
                    <a:pt x="99237" y="59628"/>
                    <a:pt x="99170" y="59694"/>
                    <a:pt x="99170" y="59794"/>
                  </a:cubicBezTo>
                  <a:lnTo>
                    <a:pt x="99070" y="59661"/>
                  </a:lnTo>
                  <a:cubicBezTo>
                    <a:pt x="98436" y="58994"/>
                    <a:pt x="97702" y="58393"/>
                    <a:pt x="96902" y="57926"/>
                  </a:cubicBezTo>
                  <a:cubicBezTo>
                    <a:pt x="96134" y="57426"/>
                    <a:pt x="95234" y="57026"/>
                    <a:pt x="94366" y="56759"/>
                  </a:cubicBezTo>
                  <a:cubicBezTo>
                    <a:pt x="93961" y="56643"/>
                    <a:pt x="93530" y="56552"/>
                    <a:pt x="93096" y="56552"/>
                  </a:cubicBezTo>
                  <a:cubicBezTo>
                    <a:pt x="93030" y="56552"/>
                    <a:pt x="92964" y="56554"/>
                    <a:pt x="92899" y="56559"/>
                  </a:cubicBezTo>
                  <a:cubicBezTo>
                    <a:pt x="92398" y="56625"/>
                    <a:pt x="91965" y="56859"/>
                    <a:pt x="91498" y="56992"/>
                  </a:cubicBezTo>
                  <a:cubicBezTo>
                    <a:pt x="90497" y="57293"/>
                    <a:pt x="89396" y="57126"/>
                    <a:pt x="88395" y="57393"/>
                  </a:cubicBezTo>
                  <a:cubicBezTo>
                    <a:pt x="88295" y="57426"/>
                    <a:pt x="88195" y="57459"/>
                    <a:pt x="88129" y="57493"/>
                  </a:cubicBezTo>
                  <a:cubicBezTo>
                    <a:pt x="87532" y="57366"/>
                    <a:pt x="86916" y="57308"/>
                    <a:pt x="86301" y="57308"/>
                  </a:cubicBezTo>
                  <a:cubicBezTo>
                    <a:pt x="85782" y="57308"/>
                    <a:pt x="85264" y="57350"/>
                    <a:pt x="84760" y="57426"/>
                  </a:cubicBezTo>
                  <a:cubicBezTo>
                    <a:pt x="84126" y="57526"/>
                    <a:pt x="83559" y="57760"/>
                    <a:pt x="82958" y="57926"/>
                  </a:cubicBezTo>
                  <a:cubicBezTo>
                    <a:pt x="82391" y="58127"/>
                    <a:pt x="81857" y="58293"/>
                    <a:pt x="81357" y="58660"/>
                  </a:cubicBezTo>
                  <a:cubicBezTo>
                    <a:pt x="80923" y="58960"/>
                    <a:pt x="80557" y="59327"/>
                    <a:pt x="80223" y="59794"/>
                  </a:cubicBezTo>
                  <a:cubicBezTo>
                    <a:pt x="79923" y="60195"/>
                    <a:pt x="79522" y="60795"/>
                    <a:pt x="79789" y="61295"/>
                  </a:cubicBezTo>
                  <a:cubicBezTo>
                    <a:pt x="79889" y="61496"/>
                    <a:pt x="80056" y="61629"/>
                    <a:pt x="80256" y="61729"/>
                  </a:cubicBezTo>
                  <a:cubicBezTo>
                    <a:pt x="80023" y="61796"/>
                    <a:pt x="79823" y="61863"/>
                    <a:pt x="79623" y="61896"/>
                  </a:cubicBezTo>
                  <a:cubicBezTo>
                    <a:pt x="78689" y="62196"/>
                    <a:pt x="77788" y="62496"/>
                    <a:pt x="76921" y="62830"/>
                  </a:cubicBezTo>
                  <a:cubicBezTo>
                    <a:pt x="76020" y="63163"/>
                    <a:pt x="75186" y="63530"/>
                    <a:pt x="74319" y="63864"/>
                  </a:cubicBezTo>
                  <a:cubicBezTo>
                    <a:pt x="73885" y="64064"/>
                    <a:pt x="73451" y="64231"/>
                    <a:pt x="73018" y="64431"/>
                  </a:cubicBezTo>
                  <a:cubicBezTo>
                    <a:pt x="72618" y="64598"/>
                    <a:pt x="72050" y="64731"/>
                    <a:pt x="71850" y="65165"/>
                  </a:cubicBezTo>
                  <a:cubicBezTo>
                    <a:pt x="71850" y="65165"/>
                    <a:pt x="71850" y="65198"/>
                    <a:pt x="71850" y="65232"/>
                  </a:cubicBezTo>
                  <a:cubicBezTo>
                    <a:pt x="71817" y="65232"/>
                    <a:pt x="71817" y="65232"/>
                    <a:pt x="71817" y="65198"/>
                  </a:cubicBezTo>
                  <a:cubicBezTo>
                    <a:pt x="71765" y="65156"/>
                    <a:pt x="71706" y="65138"/>
                    <a:pt x="71649" y="65138"/>
                  </a:cubicBezTo>
                  <a:cubicBezTo>
                    <a:pt x="71527" y="65138"/>
                    <a:pt x="71417" y="65228"/>
                    <a:pt x="71417" y="65365"/>
                  </a:cubicBezTo>
                  <a:cubicBezTo>
                    <a:pt x="71383" y="65465"/>
                    <a:pt x="71383" y="65565"/>
                    <a:pt x="71417" y="65632"/>
                  </a:cubicBezTo>
                  <a:cubicBezTo>
                    <a:pt x="71417" y="65732"/>
                    <a:pt x="71450" y="65799"/>
                    <a:pt x="71483" y="65865"/>
                  </a:cubicBezTo>
                  <a:cubicBezTo>
                    <a:pt x="71483" y="65932"/>
                    <a:pt x="71517" y="65999"/>
                    <a:pt x="71550" y="66066"/>
                  </a:cubicBezTo>
                  <a:cubicBezTo>
                    <a:pt x="71517" y="66099"/>
                    <a:pt x="71483" y="66099"/>
                    <a:pt x="71450" y="66132"/>
                  </a:cubicBezTo>
                  <a:cubicBezTo>
                    <a:pt x="71016" y="64364"/>
                    <a:pt x="70516" y="62630"/>
                    <a:pt x="69916" y="60962"/>
                  </a:cubicBezTo>
                  <a:cubicBezTo>
                    <a:pt x="70283" y="60428"/>
                    <a:pt x="70616" y="59894"/>
                    <a:pt x="70950" y="59361"/>
                  </a:cubicBezTo>
                  <a:cubicBezTo>
                    <a:pt x="71617" y="58227"/>
                    <a:pt x="72251" y="56892"/>
                    <a:pt x="72017" y="55558"/>
                  </a:cubicBezTo>
                  <a:cubicBezTo>
                    <a:pt x="71917" y="54924"/>
                    <a:pt x="71583" y="54324"/>
                    <a:pt x="71116" y="53890"/>
                  </a:cubicBezTo>
                  <a:cubicBezTo>
                    <a:pt x="70683" y="53457"/>
                    <a:pt x="70149" y="53256"/>
                    <a:pt x="69749" y="52789"/>
                  </a:cubicBezTo>
                  <a:cubicBezTo>
                    <a:pt x="69282" y="52256"/>
                    <a:pt x="68915" y="51589"/>
                    <a:pt x="68248" y="51222"/>
                  </a:cubicBezTo>
                  <a:cubicBezTo>
                    <a:pt x="67931" y="51049"/>
                    <a:pt x="67597" y="50970"/>
                    <a:pt x="67262" y="50970"/>
                  </a:cubicBezTo>
                  <a:cubicBezTo>
                    <a:pt x="66820" y="50970"/>
                    <a:pt x="66378" y="51108"/>
                    <a:pt x="65979" y="51355"/>
                  </a:cubicBezTo>
                  <a:cubicBezTo>
                    <a:pt x="65479" y="51622"/>
                    <a:pt x="65146" y="52056"/>
                    <a:pt x="64845" y="52523"/>
                  </a:cubicBezTo>
                  <a:cubicBezTo>
                    <a:pt x="63111" y="50755"/>
                    <a:pt x="61009" y="49554"/>
                    <a:pt x="58641" y="48720"/>
                  </a:cubicBezTo>
                  <a:cubicBezTo>
                    <a:pt x="55839" y="47719"/>
                    <a:pt x="53037" y="46485"/>
                    <a:pt x="50068" y="45985"/>
                  </a:cubicBezTo>
                  <a:cubicBezTo>
                    <a:pt x="49468" y="44350"/>
                    <a:pt x="48534" y="42916"/>
                    <a:pt x="46966" y="42048"/>
                  </a:cubicBezTo>
                  <a:cubicBezTo>
                    <a:pt x="46265" y="41648"/>
                    <a:pt x="45465" y="41415"/>
                    <a:pt x="44631" y="41348"/>
                  </a:cubicBezTo>
                  <a:cubicBezTo>
                    <a:pt x="44561" y="41344"/>
                    <a:pt x="44492" y="41342"/>
                    <a:pt x="44424" y="41342"/>
                  </a:cubicBezTo>
                  <a:cubicBezTo>
                    <a:pt x="43942" y="41342"/>
                    <a:pt x="43510" y="41447"/>
                    <a:pt x="43130" y="41681"/>
                  </a:cubicBezTo>
                  <a:cubicBezTo>
                    <a:pt x="43063" y="41114"/>
                    <a:pt x="43163" y="40581"/>
                    <a:pt x="43030" y="40014"/>
                  </a:cubicBezTo>
                  <a:cubicBezTo>
                    <a:pt x="42996" y="39947"/>
                    <a:pt x="42963" y="39913"/>
                    <a:pt x="42896" y="39880"/>
                  </a:cubicBezTo>
                  <a:cubicBezTo>
                    <a:pt x="43997" y="39280"/>
                    <a:pt x="44964" y="38479"/>
                    <a:pt x="45765" y="37578"/>
                  </a:cubicBezTo>
                  <a:cubicBezTo>
                    <a:pt x="47633" y="35510"/>
                    <a:pt x="48634" y="32875"/>
                    <a:pt x="49067" y="30140"/>
                  </a:cubicBezTo>
                  <a:cubicBezTo>
                    <a:pt x="49272" y="30172"/>
                    <a:pt x="49478" y="30188"/>
                    <a:pt x="49684" y="30188"/>
                  </a:cubicBezTo>
                  <a:cubicBezTo>
                    <a:pt x="51598" y="30188"/>
                    <a:pt x="53506" y="28835"/>
                    <a:pt x="53837" y="26938"/>
                  </a:cubicBezTo>
                  <a:cubicBezTo>
                    <a:pt x="54204" y="24903"/>
                    <a:pt x="52537" y="22434"/>
                    <a:pt x="50468" y="22268"/>
                  </a:cubicBezTo>
                  <a:cubicBezTo>
                    <a:pt x="51536" y="20266"/>
                    <a:pt x="52336" y="18098"/>
                    <a:pt x="52837" y="15896"/>
                  </a:cubicBezTo>
                  <a:cubicBezTo>
                    <a:pt x="53170" y="14495"/>
                    <a:pt x="53437" y="12994"/>
                    <a:pt x="53137" y="11560"/>
                  </a:cubicBezTo>
                  <a:cubicBezTo>
                    <a:pt x="52803" y="10126"/>
                    <a:pt x="51769" y="9125"/>
                    <a:pt x="50568" y="8358"/>
                  </a:cubicBezTo>
                  <a:cubicBezTo>
                    <a:pt x="49768" y="7824"/>
                    <a:pt x="48534" y="7157"/>
                    <a:pt x="47433" y="7123"/>
                  </a:cubicBezTo>
                  <a:cubicBezTo>
                    <a:pt x="47600" y="5722"/>
                    <a:pt x="46799" y="4188"/>
                    <a:pt x="45698" y="3254"/>
                  </a:cubicBezTo>
                  <a:cubicBezTo>
                    <a:pt x="44030" y="1820"/>
                    <a:pt x="41862" y="919"/>
                    <a:pt x="39761" y="452"/>
                  </a:cubicBezTo>
                  <a:cubicBezTo>
                    <a:pt x="38386" y="144"/>
                    <a:pt x="36970" y="0"/>
                    <a:pt x="3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7454750" y="2017550"/>
              <a:ext cx="44225" cy="45425"/>
            </a:xfrm>
            <a:custGeom>
              <a:rect b="b" l="l" r="r" t="t"/>
              <a:pathLst>
                <a:path extrusionOk="0" h="1817" w="1769">
                  <a:moveTo>
                    <a:pt x="856" y="0"/>
                  </a:moveTo>
                  <a:cubicBezTo>
                    <a:pt x="827" y="0"/>
                    <a:pt x="798" y="4"/>
                    <a:pt x="768" y="14"/>
                  </a:cubicBezTo>
                  <a:cubicBezTo>
                    <a:pt x="1" y="181"/>
                    <a:pt x="168" y="948"/>
                    <a:pt x="168" y="1148"/>
                  </a:cubicBezTo>
                  <a:cubicBezTo>
                    <a:pt x="168" y="1215"/>
                    <a:pt x="168" y="1282"/>
                    <a:pt x="201" y="1348"/>
                  </a:cubicBezTo>
                  <a:cubicBezTo>
                    <a:pt x="234" y="1482"/>
                    <a:pt x="301" y="1582"/>
                    <a:pt x="401" y="1682"/>
                  </a:cubicBezTo>
                  <a:cubicBezTo>
                    <a:pt x="468" y="1715"/>
                    <a:pt x="501" y="1749"/>
                    <a:pt x="568" y="1749"/>
                  </a:cubicBezTo>
                  <a:cubicBezTo>
                    <a:pt x="668" y="1815"/>
                    <a:pt x="735" y="1815"/>
                    <a:pt x="868" y="1815"/>
                  </a:cubicBezTo>
                  <a:lnTo>
                    <a:pt x="902" y="1815"/>
                  </a:lnTo>
                  <a:cubicBezTo>
                    <a:pt x="902" y="1815"/>
                    <a:pt x="910" y="1816"/>
                    <a:pt x="924" y="1816"/>
                  </a:cubicBezTo>
                  <a:cubicBezTo>
                    <a:pt x="1002" y="1816"/>
                    <a:pt x="1271" y="1792"/>
                    <a:pt x="1469" y="1482"/>
                  </a:cubicBezTo>
                  <a:cubicBezTo>
                    <a:pt x="1769" y="1115"/>
                    <a:pt x="1535" y="581"/>
                    <a:pt x="1302" y="214"/>
                  </a:cubicBezTo>
                  <a:cubicBezTo>
                    <a:pt x="1235" y="148"/>
                    <a:pt x="1168" y="81"/>
                    <a:pt x="1068" y="47"/>
                  </a:cubicBezTo>
                  <a:cubicBezTo>
                    <a:pt x="998" y="24"/>
                    <a:pt x="927" y="0"/>
                    <a:pt x="85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7422250" y="1965525"/>
              <a:ext cx="118750" cy="32600"/>
            </a:xfrm>
            <a:custGeom>
              <a:rect b="b" l="l" r="r" t="t"/>
              <a:pathLst>
                <a:path extrusionOk="0" h="1304" w="4750">
                  <a:moveTo>
                    <a:pt x="1529" y="0"/>
                  </a:moveTo>
                  <a:cubicBezTo>
                    <a:pt x="1048" y="0"/>
                    <a:pt x="578" y="70"/>
                    <a:pt x="133" y="260"/>
                  </a:cubicBezTo>
                  <a:cubicBezTo>
                    <a:pt x="0" y="361"/>
                    <a:pt x="100" y="561"/>
                    <a:pt x="234" y="594"/>
                  </a:cubicBezTo>
                  <a:cubicBezTo>
                    <a:pt x="901" y="661"/>
                    <a:pt x="1601" y="594"/>
                    <a:pt x="2268" y="727"/>
                  </a:cubicBezTo>
                  <a:cubicBezTo>
                    <a:pt x="2602" y="761"/>
                    <a:pt x="2902" y="861"/>
                    <a:pt x="3236" y="961"/>
                  </a:cubicBezTo>
                  <a:cubicBezTo>
                    <a:pt x="3569" y="1061"/>
                    <a:pt x="3869" y="1228"/>
                    <a:pt x="4236" y="1295"/>
                  </a:cubicBezTo>
                  <a:cubicBezTo>
                    <a:pt x="4260" y="1300"/>
                    <a:pt x="4283" y="1303"/>
                    <a:pt x="4307" y="1303"/>
                  </a:cubicBezTo>
                  <a:cubicBezTo>
                    <a:pt x="4546" y="1303"/>
                    <a:pt x="4750" y="1007"/>
                    <a:pt x="4537" y="794"/>
                  </a:cubicBezTo>
                  <a:cubicBezTo>
                    <a:pt x="4370" y="661"/>
                    <a:pt x="4203" y="561"/>
                    <a:pt x="4003" y="494"/>
                  </a:cubicBezTo>
                  <a:cubicBezTo>
                    <a:pt x="3836" y="427"/>
                    <a:pt x="3669" y="361"/>
                    <a:pt x="3469" y="294"/>
                  </a:cubicBezTo>
                  <a:cubicBezTo>
                    <a:pt x="3102" y="194"/>
                    <a:pt x="2735" y="94"/>
                    <a:pt x="2368" y="60"/>
                  </a:cubicBezTo>
                  <a:cubicBezTo>
                    <a:pt x="2088" y="24"/>
                    <a:pt x="1807" y="0"/>
                    <a:pt x="1529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5871125" y="1826925"/>
              <a:ext cx="38400" cy="38375"/>
            </a:xfrm>
            <a:custGeom>
              <a:rect b="b" l="l" r="r" t="t"/>
              <a:pathLst>
                <a:path extrusionOk="0" h="1535" w="1536">
                  <a:moveTo>
                    <a:pt x="768" y="0"/>
                  </a:moveTo>
                  <a:cubicBezTo>
                    <a:pt x="668" y="0"/>
                    <a:pt x="568" y="0"/>
                    <a:pt x="468" y="67"/>
                  </a:cubicBezTo>
                  <a:cubicBezTo>
                    <a:pt x="368" y="100"/>
                    <a:pt x="301" y="134"/>
                    <a:pt x="234" y="200"/>
                  </a:cubicBezTo>
                  <a:cubicBezTo>
                    <a:pt x="134" y="301"/>
                    <a:pt x="101" y="367"/>
                    <a:pt x="67" y="467"/>
                  </a:cubicBezTo>
                  <a:cubicBezTo>
                    <a:pt x="34" y="567"/>
                    <a:pt x="1" y="667"/>
                    <a:pt x="1" y="768"/>
                  </a:cubicBezTo>
                  <a:cubicBezTo>
                    <a:pt x="1" y="834"/>
                    <a:pt x="1" y="901"/>
                    <a:pt x="34" y="968"/>
                  </a:cubicBezTo>
                  <a:cubicBezTo>
                    <a:pt x="67" y="1101"/>
                    <a:pt x="134" y="1201"/>
                    <a:pt x="234" y="1301"/>
                  </a:cubicBezTo>
                  <a:cubicBezTo>
                    <a:pt x="268" y="1335"/>
                    <a:pt x="334" y="1368"/>
                    <a:pt x="368" y="1435"/>
                  </a:cubicBezTo>
                  <a:cubicBezTo>
                    <a:pt x="501" y="1501"/>
                    <a:pt x="635" y="1535"/>
                    <a:pt x="768" y="1535"/>
                  </a:cubicBezTo>
                  <a:cubicBezTo>
                    <a:pt x="868" y="1535"/>
                    <a:pt x="968" y="1501"/>
                    <a:pt x="1068" y="1468"/>
                  </a:cubicBezTo>
                  <a:cubicBezTo>
                    <a:pt x="1168" y="1435"/>
                    <a:pt x="1235" y="1368"/>
                    <a:pt x="1302" y="1301"/>
                  </a:cubicBezTo>
                  <a:cubicBezTo>
                    <a:pt x="1402" y="1235"/>
                    <a:pt x="1435" y="1168"/>
                    <a:pt x="1468" y="1068"/>
                  </a:cubicBezTo>
                  <a:cubicBezTo>
                    <a:pt x="1535" y="968"/>
                    <a:pt x="1535" y="868"/>
                    <a:pt x="1535" y="768"/>
                  </a:cubicBezTo>
                  <a:cubicBezTo>
                    <a:pt x="1535" y="701"/>
                    <a:pt x="1535" y="634"/>
                    <a:pt x="1502" y="567"/>
                  </a:cubicBezTo>
                  <a:cubicBezTo>
                    <a:pt x="1468" y="434"/>
                    <a:pt x="1402" y="301"/>
                    <a:pt x="1302" y="234"/>
                  </a:cubicBezTo>
                  <a:cubicBezTo>
                    <a:pt x="1268" y="167"/>
                    <a:pt x="1202" y="134"/>
                    <a:pt x="1168" y="100"/>
                  </a:cubicBezTo>
                  <a:cubicBezTo>
                    <a:pt x="1035" y="34"/>
                    <a:pt x="901" y="0"/>
                    <a:pt x="7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6169675" y="1808575"/>
              <a:ext cx="52575" cy="40875"/>
            </a:xfrm>
            <a:custGeom>
              <a:rect b="b" l="l" r="r" t="t"/>
              <a:pathLst>
                <a:path extrusionOk="0" h="1635" w="2103">
                  <a:moveTo>
                    <a:pt x="1068" y="0"/>
                  </a:moveTo>
                  <a:cubicBezTo>
                    <a:pt x="1" y="0"/>
                    <a:pt x="1" y="1635"/>
                    <a:pt x="1068" y="1635"/>
                  </a:cubicBezTo>
                  <a:cubicBezTo>
                    <a:pt x="2102" y="1635"/>
                    <a:pt x="2102" y="0"/>
                    <a:pt x="1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5836950" y="1728400"/>
              <a:ext cx="105100" cy="48625"/>
            </a:xfrm>
            <a:custGeom>
              <a:rect b="b" l="l" r="r" t="t"/>
              <a:pathLst>
                <a:path extrusionOk="0" h="1945" w="4204">
                  <a:moveTo>
                    <a:pt x="3341" y="1"/>
                  </a:moveTo>
                  <a:cubicBezTo>
                    <a:pt x="3175" y="1"/>
                    <a:pt x="3008" y="23"/>
                    <a:pt x="2869" y="39"/>
                  </a:cubicBezTo>
                  <a:cubicBezTo>
                    <a:pt x="2535" y="39"/>
                    <a:pt x="2202" y="105"/>
                    <a:pt x="1901" y="205"/>
                  </a:cubicBezTo>
                  <a:cubicBezTo>
                    <a:pt x="1268" y="405"/>
                    <a:pt x="701" y="706"/>
                    <a:pt x="200" y="1139"/>
                  </a:cubicBezTo>
                  <a:cubicBezTo>
                    <a:pt x="0" y="1306"/>
                    <a:pt x="33" y="1640"/>
                    <a:pt x="200" y="1806"/>
                  </a:cubicBezTo>
                  <a:cubicBezTo>
                    <a:pt x="296" y="1902"/>
                    <a:pt x="407" y="1944"/>
                    <a:pt x="518" y="1944"/>
                  </a:cubicBezTo>
                  <a:cubicBezTo>
                    <a:pt x="640" y="1944"/>
                    <a:pt x="763" y="1894"/>
                    <a:pt x="867" y="1806"/>
                  </a:cubicBezTo>
                  <a:cubicBezTo>
                    <a:pt x="1034" y="1673"/>
                    <a:pt x="1268" y="1506"/>
                    <a:pt x="1501" y="1406"/>
                  </a:cubicBezTo>
                  <a:cubicBezTo>
                    <a:pt x="1735" y="1273"/>
                    <a:pt x="1901" y="1206"/>
                    <a:pt x="2168" y="1139"/>
                  </a:cubicBezTo>
                  <a:cubicBezTo>
                    <a:pt x="2469" y="1073"/>
                    <a:pt x="2635" y="1039"/>
                    <a:pt x="2869" y="1006"/>
                  </a:cubicBezTo>
                  <a:lnTo>
                    <a:pt x="3302" y="1006"/>
                  </a:lnTo>
                  <a:cubicBezTo>
                    <a:pt x="3386" y="1006"/>
                    <a:pt x="3461" y="1014"/>
                    <a:pt x="3536" y="1014"/>
                  </a:cubicBezTo>
                  <a:cubicBezTo>
                    <a:pt x="3611" y="1014"/>
                    <a:pt x="3686" y="1006"/>
                    <a:pt x="3769" y="973"/>
                  </a:cubicBezTo>
                  <a:cubicBezTo>
                    <a:pt x="4136" y="839"/>
                    <a:pt x="4203" y="372"/>
                    <a:pt x="3870" y="139"/>
                  </a:cubicBezTo>
                  <a:cubicBezTo>
                    <a:pt x="3726" y="31"/>
                    <a:pt x="3534" y="1"/>
                    <a:pt x="334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6138825" y="1717600"/>
              <a:ext cx="130950" cy="47100"/>
            </a:xfrm>
            <a:custGeom>
              <a:rect b="b" l="l" r="r" t="t"/>
              <a:pathLst>
                <a:path extrusionOk="0" h="1884" w="5238">
                  <a:moveTo>
                    <a:pt x="1865" y="1"/>
                  </a:moveTo>
                  <a:cubicBezTo>
                    <a:pt x="1699" y="1"/>
                    <a:pt x="1534" y="11"/>
                    <a:pt x="1368" y="37"/>
                  </a:cubicBezTo>
                  <a:cubicBezTo>
                    <a:pt x="968" y="104"/>
                    <a:pt x="534" y="204"/>
                    <a:pt x="201" y="504"/>
                  </a:cubicBezTo>
                  <a:cubicBezTo>
                    <a:pt x="0" y="704"/>
                    <a:pt x="167" y="1071"/>
                    <a:pt x="434" y="1071"/>
                  </a:cubicBezTo>
                  <a:cubicBezTo>
                    <a:pt x="801" y="1071"/>
                    <a:pt x="1101" y="971"/>
                    <a:pt x="1468" y="938"/>
                  </a:cubicBezTo>
                  <a:cubicBezTo>
                    <a:pt x="1802" y="938"/>
                    <a:pt x="2135" y="938"/>
                    <a:pt x="2502" y="971"/>
                  </a:cubicBezTo>
                  <a:cubicBezTo>
                    <a:pt x="2802" y="1038"/>
                    <a:pt x="3136" y="1138"/>
                    <a:pt x="3436" y="1271"/>
                  </a:cubicBezTo>
                  <a:cubicBezTo>
                    <a:pt x="3770" y="1405"/>
                    <a:pt x="4070" y="1638"/>
                    <a:pt x="4370" y="1805"/>
                  </a:cubicBezTo>
                  <a:cubicBezTo>
                    <a:pt x="4455" y="1859"/>
                    <a:pt x="4540" y="1883"/>
                    <a:pt x="4620" y="1883"/>
                  </a:cubicBezTo>
                  <a:cubicBezTo>
                    <a:pt x="4980" y="1883"/>
                    <a:pt x="5237" y="1404"/>
                    <a:pt x="4937" y="1104"/>
                  </a:cubicBezTo>
                  <a:cubicBezTo>
                    <a:pt x="4404" y="504"/>
                    <a:pt x="3470" y="170"/>
                    <a:pt x="2669" y="70"/>
                  </a:cubicBezTo>
                  <a:cubicBezTo>
                    <a:pt x="2401" y="29"/>
                    <a:pt x="2133" y="1"/>
                    <a:pt x="1865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5736875" y="1897750"/>
              <a:ext cx="609150" cy="105325"/>
            </a:xfrm>
            <a:custGeom>
              <a:rect b="b" l="l" r="r" t="t"/>
              <a:pathLst>
                <a:path extrusionOk="0" h="4213" w="24366">
                  <a:moveTo>
                    <a:pt x="11836" y="0"/>
                  </a:moveTo>
                  <a:cubicBezTo>
                    <a:pt x="9399" y="0"/>
                    <a:pt x="6966" y="378"/>
                    <a:pt x="4637" y="1170"/>
                  </a:cubicBezTo>
                  <a:cubicBezTo>
                    <a:pt x="3736" y="1470"/>
                    <a:pt x="2802" y="1837"/>
                    <a:pt x="1935" y="2304"/>
                  </a:cubicBezTo>
                  <a:cubicBezTo>
                    <a:pt x="1501" y="2504"/>
                    <a:pt x="1068" y="2738"/>
                    <a:pt x="667" y="3038"/>
                  </a:cubicBezTo>
                  <a:cubicBezTo>
                    <a:pt x="401" y="3238"/>
                    <a:pt x="34" y="3438"/>
                    <a:pt x="0" y="3805"/>
                  </a:cubicBezTo>
                  <a:lnTo>
                    <a:pt x="34" y="3805"/>
                  </a:lnTo>
                  <a:cubicBezTo>
                    <a:pt x="131" y="3864"/>
                    <a:pt x="243" y="3888"/>
                    <a:pt x="364" y="3888"/>
                  </a:cubicBezTo>
                  <a:cubicBezTo>
                    <a:pt x="867" y="3888"/>
                    <a:pt x="1525" y="3466"/>
                    <a:pt x="1902" y="3305"/>
                  </a:cubicBezTo>
                  <a:cubicBezTo>
                    <a:pt x="2702" y="2971"/>
                    <a:pt x="3503" y="2638"/>
                    <a:pt x="4337" y="2371"/>
                  </a:cubicBezTo>
                  <a:cubicBezTo>
                    <a:pt x="5871" y="1871"/>
                    <a:pt x="7472" y="1504"/>
                    <a:pt x="9073" y="1304"/>
                  </a:cubicBezTo>
                  <a:cubicBezTo>
                    <a:pt x="9970" y="1192"/>
                    <a:pt x="10871" y="1137"/>
                    <a:pt x="11772" y="1137"/>
                  </a:cubicBezTo>
                  <a:cubicBezTo>
                    <a:pt x="14092" y="1137"/>
                    <a:pt x="16413" y="1498"/>
                    <a:pt x="18647" y="2171"/>
                  </a:cubicBezTo>
                  <a:cubicBezTo>
                    <a:pt x="19514" y="2438"/>
                    <a:pt x="20381" y="2771"/>
                    <a:pt x="21215" y="3138"/>
                  </a:cubicBezTo>
                  <a:cubicBezTo>
                    <a:pt x="22049" y="3505"/>
                    <a:pt x="22850" y="3972"/>
                    <a:pt x="23751" y="4206"/>
                  </a:cubicBezTo>
                  <a:cubicBezTo>
                    <a:pt x="23776" y="4210"/>
                    <a:pt x="23801" y="4213"/>
                    <a:pt x="23826" y="4213"/>
                  </a:cubicBezTo>
                  <a:cubicBezTo>
                    <a:pt x="24152" y="4213"/>
                    <a:pt x="24366" y="3822"/>
                    <a:pt x="24117" y="3605"/>
                  </a:cubicBezTo>
                  <a:cubicBezTo>
                    <a:pt x="22950" y="2438"/>
                    <a:pt x="21115" y="1837"/>
                    <a:pt x="19614" y="1304"/>
                  </a:cubicBezTo>
                  <a:cubicBezTo>
                    <a:pt x="18013" y="770"/>
                    <a:pt x="16345" y="403"/>
                    <a:pt x="14677" y="169"/>
                  </a:cubicBezTo>
                  <a:cubicBezTo>
                    <a:pt x="13734" y="57"/>
                    <a:pt x="12785" y="0"/>
                    <a:pt x="118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7879225" y="1992050"/>
              <a:ext cx="36725" cy="82475"/>
            </a:xfrm>
            <a:custGeom>
              <a:rect b="b" l="l" r="r" t="t"/>
              <a:pathLst>
                <a:path extrusionOk="0" h="3299" w="1469">
                  <a:moveTo>
                    <a:pt x="1168" y="0"/>
                  </a:moveTo>
                  <a:cubicBezTo>
                    <a:pt x="835" y="33"/>
                    <a:pt x="601" y="267"/>
                    <a:pt x="401" y="534"/>
                  </a:cubicBezTo>
                  <a:cubicBezTo>
                    <a:pt x="301" y="667"/>
                    <a:pt x="234" y="801"/>
                    <a:pt x="168" y="967"/>
                  </a:cubicBezTo>
                  <a:cubicBezTo>
                    <a:pt x="134" y="1134"/>
                    <a:pt x="67" y="1268"/>
                    <a:pt x="34" y="1434"/>
                  </a:cubicBezTo>
                  <a:cubicBezTo>
                    <a:pt x="1" y="1768"/>
                    <a:pt x="101" y="2168"/>
                    <a:pt x="234" y="2468"/>
                  </a:cubicBezTo>
                  <a:cubicBezTo>
                    <a:pt x="368" y="2802"/>
                    <a:pt x="601" y="3069"/>
                    <a:pt x="868" y="3236"/>
                  </a:cubicBezTo>
                  <a:cubicBezTo>
                    <a:pt x="924" y="3280"/>
                    <a:pt x="987" y="3299"/>
                    <a:pt x="1050" y="3299"/>
                  </a:cubicBezTo>
                  <a:cubicBezTo>
                    <a:pt x="1176" y="3299"/>
                    <a:pt x="1302" y="3225"/>
                    <a:pt x="1368" y="3136"/>
                  </a:cubicBezTo>
                  <a:cubicBezTo>
                    <a:pt x="1468" y="2935"/>
                    <a:pt x="1402" y="2735"/>
                    <a:pt x="1235" y="2635"/>
                  </a:cubicBezTo>
                  <a:cubicBezTo>
                    <a:pt x="1235" y="2635"/>
                    <a:pt x="1235" y="2602"/>
                    <a:pt x="1235" y="2602"/>
                  </a:cubicBezTo>
                  <a:lnTo>
                    <a:pt x="1202" y="2602"/>
                  </a:lnTo>
                  <a:lnTo>
                    <a:pt x="1135" y="2535"/>
                  </a:lnTo>
                  <a:lnTo>
                    <a:pt x="1068" y="2468"/>
                  </a:lnTo>
                  <a:cubicBezTo>
                    <a:pt x="1068" y="2468"/>
                    <a:pt x="1035" y="2435"/>
                    <a:pt x="1035" y="2435"/>
                  </a:cubicBezTo>
                  <a:cubicBezTo>
                    <a:pt x="1001" y="2368"/>
                    <a:pt x="968" y="2335"/>
                    <a:pt x="935" y="2268"/>
                  </a:cubicBezTo>
                  <a:lnTo>
                    <a:pt x="901" y="2202"/>
                  </a:lnTo>
                  <a:cubicBezTo>
                    <a:pt x="901" y="2168"/>
                    <a:pt x="901" y="2168"/>
                    <a:pt x="901" y="2168"/>
                  </a:cubicBezTo>
                  <a:lnTo>
                    <a:pt x="868" y="2168"/>
                  </a:lnTo>
                  <a:cubicBezTo>
                    <a:pt x="835" y="2035"/>
                    <a:pt x="801" y="1935"/>
                    <a:pt x="801" y="1801"/>
                  </a:cubicBezTo>
                  <a:lnTo>
                    <a:pt x="768" y="1768"/>
                  </a:lnTo>
                  <a:lnTo>
                    <a:pt x="768" y="1668"/>
                  </a:lnTo>
                  <a:cubicBezTo>
                    <a:pt x="768" y="1601"/>
                    <a:pt x="768" y="1534"/>
                    <a:pt x="768" y="1468"/>
                  </a:cubicBezTo>
                  <a:cubicBezTo>
                    <a:pt x="768" y="1168"/>
                    <a:pt x="768" y="1034"/>
                    <a:pt x="868" y="767"/>
                  </a:cubicBezTo>
                  <a:cubicBezTo>
                    <a:pt x="968" y="567"/>
                    <a:pt x="1135" y="334"/>
                    <a:pt x="1268" y="167"/>
                  </a:cubicBezTo>
                  <a:cubicBezTo>
                    <a:pt x="1302" y="100"/>
                    <a:pt x="1235" y="0"/>
                    <a:pt x="11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5651800" y="1901425"/>
              <a:ext cx="40050" cy="80100"/>
            </a:xfrm>
            <a:custGeom>
              <a:rect b="b" l="l" r="r" t="t"/>
              <a:pathLst>
                <a:path extrusionOk="0" h="3204" w="1602">
                  <a:moveTo>
                    <a:pt x="236" y="0"/>
                  </a:moveTo>
                  <a:cubicBezTo>
                    <a:pt x="200" y="0"/>
                    <a:pt x="165" y="7"/>
                    <a:pt x="134" y="22"/>
                  </a:cubicBezTo>
                  <a:cubicBezTo>
                    <a:pt x="34" y="56"/>
                    <a:pt x="1" y="123"/>
                    <a:pt x="34" y="189"/>
                  </a:cubicBezTo>
                  <a:cubicBezTo>
                    <a:pt x="34" y="323"/>
                    <a:pt x="134" y="423"/>
                    <a:pt x="201" y="489"/>
                  </a:cubicBezTo>
                  <a:cubicBezTo>
                    <a:pt x="268" y="623"/>
                    <a:pt x="368" y="690"/>
                    <a:pt x="468" y="790"/>
                  </a:cubicBezTo>
                  <a:cubicBezTo>
                    <a:pt x="601" y="990"/>
                    <a:pt x="735" y="1190"/>
                    <a:pt x="835" y="1423"/>
                  </a:cubicBezTo>
                  <a:cubicBezTo>
                    <a:pt x="1035" y="1890"/>
                    <a:pt x="1035" y="2391"/>
                    <a:pt x="968" y="2891"/>
                  </a:cubicBezTo>
                  <a:cubicBezTo>
                    <a:pt x="935" y="3025"/>
                    <a:pt x="968" y="3125"/>
                    <a:pt x="1102" y="3191"/>
                  </a:cubicBezTo>
                  <a:cubicBezTo>
                    <a:pt x="1127" y="3200"/>
                    <a:pt x="1154" y="3204"/>
                    <a:pt x="1181" y="3204"/>
                  </a:cubicBezTo>
                  <a:cubicBezTo>
                    <a:pt x="1264" y="3204"/>
                    <a:pt x="1352" y="3166"/>
                    <a:pt x="1402" y="3091"/>
                  </a:cubicBezTo>
                  <a:cubicBezTo>
                    <a:pt x="1469" y="2958"/>
                    <a:pt x="1535" y="2791"/>
                    <a:pt x="1535" y="2624"/>
                  </a:cubicBezTo>
                  <a:cubicBezTo>
                    <a:pt x="1569" y="2491"/>
                    <a:pt x="1602" y="2324"/>
                    <a:pt x="1569" y="2157"/>
                  </a:cubicBezTo>
                  <a:cubicBezTo>
                    <a:pt x="1569" y="1857"/>
                    <a:pt x="1502" y="1557"/>
                    <a:pt x="1402" y="1257"/>
                  </a:cubicBezTo>
                  <a:cubicBezTo>
                    <a:pt x="1302" y="956"/>
                    <a:pt x="1168" y="656"/>
                    <a:pt x="935" y="423"/>
                  </a:cubicBezTo>
                  <a:cubicBezTo>
                    <a:pt x="835" y="323"/>
                    <a:pt x="735" y="189"/>
                    <a:pt x="601" y="123"/>
                  </a:cubicBezTo>
                  <a:cubicBezTo>
                    <a:pt x="499" y="7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6367325" y="1886975"/>
              <a:ext cx="55050" cy="85750"/>
            </a:xfrm>
            <a:custGeom>
              <a:rect b="b" l="l" r="r" t="t"/>
              <a:pathLst>
                <a:path extrusionOk="0" h="3430" w="2202">
                  <a:moveTo>
                    <a:pt x="2068" y="0"/>
                  </a:moveTo>
                  <a:cubicBezTo>
                    <a:pt x="1735" y="0"/>
                    <a:pt x="1401" y="67"/>
                    <a:pt x="1101" y="267"/>
                  </a:cubicBezTo>
                  <a:cubicBezTo>
                    <a:pt x="801" y="500"/>
                    <a:pt x="567" y="767"/>
                    <a:pt x="401" y="1101"/>
                  </a:cubicBezTo>
                  <a:cubicBezTo>
                    <a:pt x="67" y="1768"/>
                    <a:pt x="0" y="2569"/>
                    <a:pt x="367" y="3269"/>
                  </a:cubicBezTo>
                  <a:cubicBezTo>
                    <a:pt x="424" y="3382"/>
                    <a:pt x="525" y="3430"/>
                    <a:pt x="631" y="3430"/>
                  </a:cubicBezTo>
                  <a:cubicBezTo>
                    <a:pt x="837" y="3430"/>
                    <a:pt x="1056" y="3245"/>
                    <a:pt x="968" y="3002"/>
                  </a:cubicBezTo>
                  <a:cubicBezTo>
                    <a:pt x="934" y="2935"/>
                    <a:pt x="934" y="2869"/>
                    <a:pt x="901" y="2769"/>
                  </a:cubicBezTo>
                  <a:lnTo>
                    <a:pt x="901" y="2669"/>
                  </a:lnTo>
                  <a:cubicBezTo>
                    <a:pt x="901" y="2683"/>
                    <a:pt x="900" y="2689"/>
                    <a:pt x="899" y="2689"/>
                  </a:cubicBezTo>
                  <a:cubicBezTo>
                    <a:pt x="893" y="2689"/>
                    <a:pt x="875" y="2548"/>
                    <a:pt x="869" y="2548"/>
                  </a:cubicBezTo>
                  <a:cubicBezTo>
                    <a:pt x="868" y="2548"/>
                    <a:pt x="868" y="2554"/>
                    <a:pt x="868" y="2569"/>
                  </a:cubicBezTo>
                  <a:cubicBezTo>
                    <a:pt x="868" y="2535"/>
                    <a:pt x="868" y="2535"/>
                    <a:pt x="868" y="2535"/>
                  </a:cubicBezTo>
                  <a:lnTo>
                    <a:pt x="868" y="2502"/>
                  </a:lnTo>
                  <a:lnTo>
                    <a:pt x="868" y="2402"/>
                  </a:lnTo>
                  <a:cubicBezTo>
                    <a:pt x="868" y="2335"/>
                    <a:pt x="868" y="2268"/>
                    <a:pt x="868" y="2202"/>
                  </a:cubicBezTo>
                  <a:cubicBezTo>
                    <a:pt x="868" y="2168"/>
                    <a:pt x="868" y="2135"/>
                    <a:pt x="868" y="2102"/>
                  </a:cubicBezTo>
                  <a:lnTo>
                    <a:pt x="868" y="2068"/>
                  </a:lnTo>
                  <a:cubicBezTo>
                    <a:pt x="868" y="2068"/>
                    <a:pt x="868" y="2035"/>
                    <a:pt x="868" y="2035"/>
                  </a:cubicBezTo>
                  <a:cubicBezTo>
                    <a:pt x="901" y="1968"/>
                    <a:pt x="901" y="1901"/>
                    <a:pt x="934" y="1801"/>
                  </a:cubicBezTo>
                  <a:cubicBezTo>
                    <a:pt x="968" y="1635"/>
                    <a:pt x="1001" y="1601"/>
                    <a:pt x="1068" y="1468"/>
                  </a:cubicBezTo>
                  <a:cubicBezTo>
                    <a:pt x="1168" y="1234"/>
                    <a:pt x="1335" y="934"/>
                    <a:pt x="1501" y="767"/>
                  </a:cubicBezTo>
                  <a:cubicBezTo>
                    <a:pt x="1535" y="701"/>
                    <a:pt x="1601" y="667"/>
                    <a:pt x="1635" y="600"/>
                  </a:cubicBezTo>
                  <a:cubicBezTo>
                    <a:pt x="1701" y="567"/>
                    <a:pt x="1735" y="467"/>
                    <a:pt x="1802" y="434"/>
                  </a:cubicBezTo>
                  <a:cubicBezTo>
                    <a:pt x="1868" y="300"/>
                    <a:pt x="2002" y="234"/>
                    <a:pt x="2135" y="167"/>
                  </a:cubicBezTo>
                  <a:cubicBezTo>
                    <a:pt x="2202" y="133"/>
                    <a:pt x="2168" y="0"/>
                    <a:pt x="2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8829900" y="4538025"/>
              <a:ext cx="875" cy="850"/>
            </a:xfrm>
            <a:custGeom>
              <a:rect b="b" l="l" r="r" t="t"/>
              <a:pathLst>
                <a:path extrusionOk="0" h="34" w="35">
                  <a:moveTo>
                    <a:pt x="1" y="1"/>
                  </a:moveTo>
                  <a:cubicBezTo>
                    <a:pt x="1" y="1"/>
                    <a:pt x="34" y="34"/>
                    <a:pt x="34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57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5" name="Google Shape;665;p18"/>
          <p:cNvSpPr txBox="1"/>
          <p:nvPr/>
        </p:nvSpPr>
        <p:spPr>
          <a:xfrm>
            <a:off x="457200" y="2014800"/>
            <a:ext cx="2011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18"/>
          <p:cNvSpPr/>
          <p:nvPr/>
        </p:nvSpPr>
        <p:spPr>
          <a:xfrm>
            <a:off x="893375" y="1831800"/>
            <a:ext cx="914400" cy="914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" sz="4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8"/>
          <p:cNvSpPr txBox="1"/>
          <p:nvPr/>
        </p:nvSpPr>
        <p:spPr>
          <a:xfrm>
            <a:off x="1807775" y="1968225"/>
            <a:ext cx="354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Methodology 2</a:t>
            </a: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what can the word cloud inspire us?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9"/>
          <p:cNvSpPr txBox="1"/>
          <p:nvPr>
            <p:ph type="title"/>
          </p:nvPr>
        </p:nvSpPr>
        <p:spPr>
          <a:xfrm>
            <a:off x="-37150" y="70507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Machine Learning Methodology</a:t>
            </a:r>
            <a:endParaRPr b="1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2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To predict which brand in the test day will most people take !!</a:t>
            </a:r>
            <a:r>
              <a:rPr b="1" lang="en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9"/>
          <p:cNvSpPr txBox="1"/>
          <p:nvPr/>
        </p:nvSpPr>
        <p:spPr>
          <a:xfrm>
            <a:off x="262725" y="1520900"/>
            <a:ext cx="18471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9"/>
          <p:cNvSpPr txBox="1"/>
          <p:nvPr/>
        </p:nvSpPr>
        <p:spPr>
          <a:xfrm>
            <a:off x="457300" y="2314076"/>
            <a:ext cx="1554600" cy="1188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posts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Comments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Tags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19"/>
          <p:cNvSpPr txBox="1"/>
          <p:nvPr/>
        </p:nvSpPr>
        <p:spPr>
          <a:xfrm>
            <a:off x="2529800" y="1520900"/>
            <a:ext cx="1766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Pre-Process data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Combine Data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9"/>
          <p:cNvSpPr txBox="1"/>
          <p:nvPr/>
        </p:nvSpPr>
        <p:spPr>
          <a:xfrm>
            <a:off x="2652688" y="2333875"/>
            <a:ext cx="1613700" cy="1149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Combine and preprocess data、Generate features using TfidfVectorize</a:t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19"/>
          <p:cNvSpPr txBox="1"/>
          <p:nvPr/>
        </p:nvSpPr>
        <p:spPr>
          <a:xfrm>
            <a:off x="4514625" y="1194575"/>
            <a:ext cx="23127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and predict using a random forest classifier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9"/>
          <p:cNvSpPr txBox="1"/>
          <p:nvPr/>
        </p:nvSpPr>
        <p:spPr>
          <a:xfrm>
            <a:off x="4816200" y="2333875"/>
            <a:ext cx="1766100" cy="1650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 the text data into features using the TfidfVectorizer.</a:t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Split the dataset into training (80%) and testing (20%) sets.</a:t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19"/>
          <p:cNvSpPr txBox="1"/>
          <p:nvPr/>
        </p:nvSpPr>
        <p:spPr>
          <a:xfrm>
            <a:off x="7132099" y="1337950"/>
            <a:ext cx="1974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and visualize the results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9"/>
          <p:cNvSpPr txBox="1"/>
          <p:nvPr/>
        </p:nvSpPr>
        <p:spPr>
          <a:xfrm>
            <a:off x="7132100" y="2333875"/>
            <a:ext cx="1766100" cy="17157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Classification, evaluates accuracy using a confusion matrix, and plots the result using a bar chart with axis labels, a title, and a legend</a:t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1" name="Google Shape;681;p19"/>
          <p:cNvCxnSpPr>
            <a:stCxn id="674" idx="3"/>
            <a:endCxn id="676" idx="1"/>
          </p:cNvCxnSpPr>
          <p:nvPr/>
        </p:nvCxnSpPr>
        <p:spPr>
          <a:xfrm>
            <a:off x="2011900" y="2908376"/>
            <a:ext cx="640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82" name="Google Shape;682;p19"/>
          <p:cNvCxnSpPr>
            <a:stCxn id="676" idx="3"/>
            <a:endCxn id="678" idx="1"/>
          </p:cNvCxnSpPr>
          <p:nvPr/>
        </p:nvCxnSpPr>
        <p:spPr>
          <a:xfrm>
            <a:off x="4266388" y="2908375"/>
            <a:ext cx="549900" cy="251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83" name="Google Shape;683;p19"/>
          <p:cNvCxnSpPr>
            <a:stCxn id="678" idx="3"/>
            <a:endCxn id="680" idx="1"/>
          </p:cNvCxnSpPr>
          <p:nvPr/>
        </p:nvCxnSpPr>
        <p:spPr>
          <a:xfrm>
            <a:off x="6582300" y="3159325"/>
            <a:ext cx="549900" cy="3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684" name="Google Shape;684;p19"/>
          <p:cNvGrpSpPr/>
          <p:nvPr/>
        </p:nvGrpSpPr>
        <p:grpSpPr>
          <a:xfrm>
            <a:off x="5432567" y="1924690"/>
            <a:ext cx="533379" cy="533385"/>
            <a:chOff x="5227294" y="1272702"/>
            <a:chExt cx="914417" cy="914426"/>
          </a:xfrm>
        </p:grpSpPr>
        <p:sp>
          <p:nvSpPr>
            <p:cNvPr id="685" name="Google Shape;685;p19"/>
            <p:cNvSpPr/>
            <p:nvPr/>
          </p:nvSpPr>
          <p:spPr>
            <a:xfrm>
              <a:off x="6016300" y="1454316"/>
              <a:ext cx="107915" cy="107606"/>
            </a:xfrm>
            <a:custGeom>
              <a:rect b="b" l="l" r="r" t="t"/>
              <a:pathLst>
                <a:path extrusionOk="0" h="1390" w="1394">
                  <a:moveTo>
                    <a:pt x="703" y="0"/>
                  </a:moveTo>
                  <a:cubicBezTo>
                    <a:pt x="322" y="0"/>
                    <a:pt x="12" y="310"/>
                    <a:pt x="1" y="703"/>
                  </a:cubicBezTo>
                  <a:cubicBezTo>
                    <a:pt x="1" y="965"/>
                    <a:pt x="155" y="1191"/>
                    <a:pt x="370" y="1310"/>
                  </a:cubicBezTo>
                  <a:cubicBezTo>
                    <a:pt x="476" y="1364"/>
                    <a:pt x="588" y="1390"/>
                    <a:pt x="697" y="1390"/>
                  </a:cubicBezTo>
                  <a:cubicBezTo>
                    <a:pt x="1061" y="1390"/>
                    <a:pt x="1394" y="1106"/>
                    <a:pt x="1394" y="703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5950885" y="1918801"/>
              <a:ext cx="106986" cy="107915"/>
            </a:xfrm>
            <a:custGeom>
              <a:rect b="b" l="l" r="r" t="t"/>
              <a:pathLst>
                <a:path extrusionOk="0" h="1394" w="1382">
                  <a:moveTo>
                    <a:pt x="691" y="1"/>
                  </a:moveTo>
                  <a:cubicBezTo>
                    <a:pt x="310" y="1"/>
                    <a:pt x="0" y="310"/>
                    <a:pt x="0" y="703"/>
                  </a:cubicBezTo>
                  <a:cubicBezTo>
                    <a:pt x="0" y="1084"/>
                    <a:pt x="310" y="1394"/>
                    <a:pt x="691" y="1394"/>
                  </a:cubicBezTo>
                  <a:cubicBezTo>
                    <a:pt x="1072" y="1394"/>
                    <a:pt x="1381" y="1084"/>
                    <a:pt x="1381" y="703"/>
                  </a:cubicBezTo>
                  <a:cubicBezTo>
                    <a:pt x="1381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5843976" y="1633065"/>
              <a:ext cx="213896" cy="214902"/>
            </a:xfrm>
            <a:custGeom>
              <a:rect b="b" l="l" r="r" t="t"/>
              <a:pathLst>
                <a:path extrusionOk="0" h="2776" w="2763">
                  <a:moveTo>
                    <a:pt x="1381" y="1"/>
                  </a:moveTo>
                  <a:cubicBezTo>
                    <a:pt x="619" y="1"/>
                    <a:pt x="0" y="620"/>
                    <a:pt x="0" y="1394"/>
                  </a:cubicBezTo>
                  <a:cubicBezTo>
                    <a:pt x="0" y="2156"/>
                    <a:pt x="619" y="2775"/>
                    <a:pt x="1381" y="2775"/>
                  </a:cubicBezTo>
                  <a:cubicBezTo>
                    <a:pt x="2143" y="2775"/>
                    <a:pt x="2762" y="2156"/>
                    <a:pt x="2762" y="1394"/>
                  </a:cubicBezTo>
                  <a:cubicBezTo>
                    <a:pt x="2762" y="620"/>
                    <a:pt x="2143" y="1"/>
                    <a:pt x="1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5703856" y="1362116"/>
              <a:ext cx="106986" cy="106986"/>
            </a:xfrm>
            <a:custGeom>
              <a:rect b="b" l="l" r="r" t="t"/>
              <a:pathLst>
                <a:path extrusionOk="0" h="1382" w="1382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82"/>
                    <a:pt x="691" y="1382"/>
                  </a:cubicBezTo>
                  <a:cubicBezTo>
                    <a:pt x="1072" y="1382"/>
                    <a:pt x="1381" y="1072"/>
                    <a:pt x="1381" y="691"/>
                  </a:cubicBezTo>
                  <a:cubicBezTo>
                    <a:pt x="1381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5667859" y="2062637"/>
              <a:ext cx="107915" cy="106986"/>
            </a:xfrm>
            <a:custGeom>
              <a:rect b="b" l="l" r="r" t="t"/>
              <a:pathLst>
                <a:path extrusionOk="0" h="1382" w="1394">
                  <a:moveTo>
                    <a:pt x="703" y="0"/>
                  </a:moveTo>
                  <a:cubicBezTo>
                    <a:pt x="311" y="0"/>
                    <a:pt x="1" y="310"/>
                    <a:pt x="1" y="691"/>
                  </a:cubicBezTo>
                  <a:cubicBezTo>
                    <a:pt x="1" y="1072"/>
                    <a:pt x="311" y="1381"/>
                    <a:pt x="703" y="1381"/>
                  </a:cubicBezTo>
                  <a:cubicBezTo>
                    <a:pt x="1084" y="1381"/>
                    <a:pt x="1394" y="1072"/>
                    <a:pt x="1394" y="691"/>
                  </a:cubicBezTo>
                  <a:cubicBezTo>
                    <a:pt x="1394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5418120" y="1811892"/>
              <a:ext cx="214824" cy="214824"/>
            </a:xfrm>
            <a:custGeom>
              <a:rect b="b" l="l" r="r" t="t"/>
              <a:pathLst>
                <a:path extrusionOk="0" h="2775" w="2775">
                  <a:moveTo>
                    <a:pt x="1393" y="1"/>
                  </a:moveTo>
                  <a:cubicBezTo>
                    <a:pt x="620" y="1"/>
                    <a:pt x="0" y="620"/>
                    <a:pt x="0" y="1382"/>
                  </a:cubicBezTo>
                  <a:cubicBezTo>
                    <a:pt x="0" y="2156"/>
                    <a:pt x="620" y="2775"/>
                    <a:pt x="1393" y="2775"/>
                  </a:cubicBezTo>
                  <a:cubicBezTo>
                    <a:pt x="2155" y="2775"/>
                    <a:pt x="2775" y="2156"/>
                    <a:pt x="2775" y="1382"/>
                  </a:cubicBezTo>
                  <a:cubicBezTo>
                    <a:pt x="2775" y="620"/>
                    <a:pt x="2155" y="1"/>
                    <a:pt x="1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5418120" y="1433105"/>
              <a:ext cx="214824" cy="214824"/>
            </a:xfrm>
            <a:custGeom>
              <a:rect b="b" l="l" r="r" t="t"/>
              <a:pathLst>
                <a:path extrusionOk="0" h="2775" w="2775">
                  <a:moveTo>
                    <a:pt x="1393" y="0"/>
                  </a:moveTo>
                  <a:cubicBezTo>
                    <a:pt x="620" y="0"/>
                    <a:pt x="0" y="619"/>
                    <a:pt x="0" y="1381"/>
                  </a:cubicBezTo>
                  <a:cubicBezTo>
                    <a:pt x="0" y="2155"/>
                    <a:pt x="620" y="2774"/>
                    <a:pt x="1393" y="2774"/>
                  </a:cubicBezTo>
                  <a:cubicBezTo>
                    <a:pt x="2155" y="2774"/>
                    <a:pt x="2775" y="2155"/>
                    <a:pt x="2775" y="1381"/>
                  </a:cubicBezTo>
                  <a:cubicBezTo>
                    <a:pt x="2775" y="619"/>
                    <a:pt x="2155" y="0"/>
                    <a:pt x="1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5244867" y="1611931"/>
              <a:ext cx="106986" cy="106986"/>
            </a:xfrm>
            <a:custGeom>
              <a:rect b="b" l="l" r="r" t="t"/>
              <a:pathLst>
                <a:path extrusionOk="0" h="1382" w="1382">
                  <a:moveTo>
                    <a:pt x="691" y="0"/>
                  </a:moveTo>
                  <a:cubicBezTo>
                    <a:pt x="310" y="0"/>
                    <a:pt x="0" y="310"/>
                    <a:pt x="0" y="691"/>
                  </a:cubicBezTo>
                  <a:cubicBezTo>
                    <a:pt x="0" y="1072"/>
                    <a:pt x="310" y="1381"/>
                    <a:pt x="691" y="1381"/>
                  </a:cubicBezTo>
                  <a:cubicBezTo>
                    <a:pt x="1072" y="1381"/>
                    <a:pt x="1381" y="1072"/>
                    <a:pt x="1381" y="691"/>
                  </a:cubicBezTo>
                  <a:cubicBezTo>
                    <a:pt x="1381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5244867" y="1290198"/>
              <a:ext cx="106986" cy="106986"/>
            </a:xfrm>
            <a:custGeom>
              <a:rect b="b" l="l" r="r" t="t"/>
              <a:pathLst>
                <a:path extrusionOk="0" h="1382" w="1382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82"/>
                    <a:pt x="691" y="1382"/>
                  </a:cubicBezTo>
                  <a:cubicBezTo>
                    <a:pt x="1072" y="1382"/>
                    <a:pt x="1381" y="1072"/>
                    <a:pt x="1381" y="691"/>
                  </a:cubicBezTo>
                  <a:cubicBezTo>
                    <a:pt x="1381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5244867" y="2062560"/>
              <a:ext cx="106986" cy="107064"/>
            </a:xfrm>
            <a:custGeom>
              <a:rect b="b" l="l" r="r" t="t"/>
              <a:pathLst>
                <a:path extrusionOk="0" h="1383" w="1382">
                  <a:moveTo>
                    <a:pt x="711" y="1"/>
                  </a:moveTo>
                  <a:cubicBezTo>
                    <a:pt x="704" y="1"/>
                    <a:pt x="697" y="1"/>
                    <a:pt x="691" y="1"/>
                  </a:cubicBezTo>
                  <a:cubicBezTo>
                    <a:pt x="310" y="1"/>
                    <a:pt x="0" y="311"/>
                    <a:pt x="0" y="692"/>
                  </a:cubicBezTo>
                  <a:cubicBezTo>
                    <a:pt x="0" y="1073"/>
                    <a:pt x="310" y="1382"/>
                    <a:pt x="691" y="1382"/>
                  </a:cubicBezTo>
                  <a:cubicBezTo>
                    <a:pt x="1072" y="1382"/>
                    <a:pt x="1381" y="1073"/>
                    <a:pt x="1381" y="692"/>
                  </a:cubicBezTo>
                  <a:cubicBezTo>
                    <a:pt x="1381" y="318"/>
                    <a:pt x="1083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5244867" y="1883810"/>
              <a:ext cx="71918" cy="71066"/>
            </a:xfrm>
            <a:custGeom>
              <a:rect b="b" l="l" r="r" t="t"/>
              <a:pathLst>
                <a:path extrusionOk="0" h="918" w="929">
                  <a:moveTo>
                    <a:pt x="464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15"/>
                    <a:pt x="202" y="917"/>
                    <a:pt x="464" y="917"/>
                  </a:cubicBezTo>
                  <a:cubicBezTo>
                    <a:pt x="714" y="917"/>
                    <a:pt x="929" y="715"/>
                    <a:pt x="929" y="453"/>
                  </a:cubicBezTo>
                  <a:cubicBezTo>
                    <a:pt x="929" y="203"/>
                    <a:pt x="714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5793270" y="1436743"/>
              <a:ext cx="348441" cy="607547"/>
            </a:xfrm>
            <a:custGeom>
              <a:rect b="b" l="l" r="r" t="t"/>
              <a:pathLst>
                <a:path extrusionOk="0" h="7848" w="4501">
                  <a:moveTo>
                    <a:pt x="3584" y="465"/>
                  </a:moveTo>
                  <a:cubicBezTo>
                    <a:pt x="3834" y="465"/>
                    <a:pt x="4036" y="668"/>
                    <a:pt x="4036" y="930"/>
                  </a:cubicBezTo>
                  <a:cubicBezTo>
                    <a:pt x="4036" y="1180"/>
                    <a:pt x="3834" y="1382"/>
                    <a:pt x="3584" y="1382"/>
                  </a:cubicBezTo>
                  <a:cubicBezTo>
                    <a:pt x="3322" y="1382"/>
                    <a:pt x="3120" y="1180"/>
                    <a:pt x="3120" y="930"/>
                  </a:cubicBezTo>
                  <a:cubicBezTo>
                    <a:pt x="3120" y="668"/>
                    <a:pt x="3322" y="465"/>
                    <a:pt x="3584" y="465"/>
                  </a:cubicBezTo>
                  <a:close/>
                  <a:moveTo>
                    <a:pt x="2036" y="2775"/>
                  </a:moveTo>
                  <a:cubicBezTo>
                    <a:pt x="2227" y="2775"/>
                    <a:pt x="2417" y="2823"/>
                    <a:pt x="2584" y="2906"/>
                  </a:cubicBezTo>
                  <a:cubicBezTo>
                    <a:pt x="2953" y="3108"/>
                    <a:pt x="3191" y="3501"/>
                    <a:pt x="3191" y="3930"/>
                  </a:cubicBezTo>
                  <a:cubicBezTo>
                    <a:pt x="3191" y="4561"/>
                    <a:pt x="2667" y="5085"/>
                    <a:pt x="2036" y="5085"/>
                  </a:cubicBezTo>
                  <a:cubicBezTo>
                    <a:pt x="1405" y="5085"/>
                    <a:pt x="881" y="4573"/>
                    <a:pt x="881" y="3930"/>
                  </a:cubicBezTo>
                  <a:cubicBezTo>
                    <a:pt x="881" y="3287"/>
                    <a:pt x="1393" y="2775"/>
                    <a:pt x="2036" y="2775"/>
                  </a:cubicBezTo>
                  <a:close/>
                  <a:moveTo>
                    <a:pt x="2727" y="6466"/>
                  </a:moveTo>
                  <a:cubicBezTo>
                    <a:pt x="2977" y="6466"/>
                    <a:pt x="3191" y="6668"/>
                    <a:pt x="3191" y="6930"/>
                  </a:cubicBezTo>
                  <a:cubicBezTo>
                    <a:pt x="3191" y="7180"/>
                    <a:pt x="2977" y="7383"/>
                    <a:pt x="2727" y="7383"/>
                  </a:cubicBezTo>
                  <a:cubicBezTo>
                    <a:pt x="2477" y="7383"/>
                    <a:pt x="2262" y="7180"/>
                    <a:pt x="2262" y="6930"/>
                  </a:cubicBezTo>
                  <a:cubicBezTo>
                    <a:pt x="2262" y="6668"/>
                    <a:pt x="2477" y="6466"/>
                    <a:pt x="2727" y="6466"/>
                  </a:cubicBezTo>
                  <a:close/>
                  <a:moveTo>
                    <a:pt x="3584" y="1"/>
                  </a:moveTo>
                  <a:cubicBezTo>
                    <a:pt x="3072" y="1"/>
                    <a:pt x="2655" y="418"/>
                    <a:pt x="2655" y="930"/>
                  </a:cubicBezTo>
                  <a:cubicBezTo>
                    <a:pt x="2655" y="1192"/>
                    <a:pt x="2774" y="1430"/>
                    <a:pt x="2965" y="1608"/>
                  </a:cubicBezTo>
                  <a:lnTo>
                    <a:pt x="2584" y="2406"/>
                  </a:lnTo>
                  <a:cubicBezTo>
                    <a:pt x="2405" y="2346"/>
                    <a:pt x="2227" y="2311"/>
                    <a:pt x="2036" y="2311"/>
                  </a:cubicBezTo>
                  <a:cubicBezTo>
                    <a:pt x="1143" y="2311"/>
                    <a:pt x="417" y="3037"/>
                    <a:pt x="417" y="3918"/>
                  </a:cubicBezTo>
                  <a:cubicBezTo>
                    <a:pt x="417" y="4073"/>
                    <a:pt x="441" y="4216"/>
                    <a:pt x="476" y="4359"/>
                  </a:cubicBezTo>
                  <a:lnTo>
                    <a:pt x="179" y="4490"/>
                  </a:lnTo>
                  <a:cubicBezTo>
                    <a:pt x="60" y="4525"/>
                    <a:pt x="0" y="4668"/>
                    <a:pt x="48" y="4787"/>
                  </a:cubicBezTo>
                  <a:cubicBezTo>
                    <a:pt x="75" y="4878"/>
                    <a:pt x="165" y="4935"/>
                    <a:pt x="260" y="4935"/>
                  </a:cubicBezTo>
                  <a:cubicBezTo>
                    <a:pt x="288" y="4935"/>
                    <a:pt x="318" y="4929"/>
                    <a:pt x="346" y="4918"/>
                  </a:cubicBezTo>
                  <a:lnTo>
                    <a:pt x="667" y="4787"/>
                  </a:lnTo>
                  <a:cubicBezTo>
                    <a:pt x="965" y="5252"/>
                    <a:pt x="1477" y="5537"/>
                    <a:pt x="2036" y="5537"/>
                  </a:cubicBezTo>
                  <a:lnTo>
                    <a:pt x="2167" y="5537"/>
                  </a:lnTo>
                  <a:lnTo>
                    <a:pt x="2298" y="6109"/>
                  </a:lnTo>
                  <a:cubicBezTo>
                    <a:pt x="2012" y="6264"/>
                    <a:pt x="1810" y="6573"/>
                    <a:pt x="1810" y="6918"/>
                  </a:cubicBezTo>
                  <a:cubicBezTo>
                    <a:pt x="1810" y="7430"/>
                    <a:pt x="2215" y="7847"/>
                    <a:pt x="2727" y="7847"/>
                  </a:cubicBezTo>
                  <a:cubicBezTo>
                    <a:pt x="3239" y="7847"/>
                    <a:pt x="3655" y="7430"/>
                    <a:pt x="3655" y="6918"/>
                  </a:cubicBezTo>
                  <a:cubicBezTo>
                    <a:pt x="3655" y="6418"/>
                    <a:pt x="3251" y="6014"/>
                    <a:pt x="2751" y="6002"/>
                  </a:cubicBezTo>
                  <a:lnTo>
                    <a:pt x="2620" y="5430"/>
                  </a:lnTo>
                  <a:cubicBezTo>
                    <a:pt x="3227" y="5192"/>
                    <a:pt x="3655" y="4609"/>
                    <a:pt x="3655" y="3918"/>
                  </a:cubicBezTo>
                  <a:cubicBezTo>
                    <a:pt x="3655" y="3406"/>
                    <a:pt x="3405" y="2918"/>
                    <a:pt x="2989" y="2620"/>
                  </a:cubicBezTo>
                  <a:lnTo>
                    <a:pt x="3370" y="1823"/>
                  </a:lnTo>
                  <a:cubicBezTo>
                    <a:pt x="3441" y="1834"/>
                    <a:pt x="3513" y="1846"/>
                    <a:pt x="3584" y="1846"/>
                  </a:cubicBezTo>
                  <a:cubicBezTo>
                    <a:pt x="4096" y="1846"/>
                    <a:pt x="4501" y="1430"/>
                    <a:pt x="4501" y="918"/>
                  </a:cubicBezTo>
                  <a:cubicBezTo>
                    <a:pt x="4501" y="418"/>
                    <a:pt x="4084" y="1"/>
                    <a:pt x="3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5227294" y="1272702"/>
              <a:ext cx="601979" cy="914426"/>
            </a:xfrm>
            <a:custGeom>
              <a:rect b="b" l="l" r="r" t="t"/>
              <a:pathLst>
                <a:path extrusionOk="0" h="11812" w="7776">
                  <a:moveTo>
                    <a:pt x="918" y="465"/>
                  </a:moveTo>
                  <a:cubicBezTo>
                    <a:pt x="1180" y="465"/>
                    <a:pt x="1382" y="667"/>
                    <a:pt x="1382" y="917"/>
                  </a:cubicBezTo>
                  <a:cubicBezTo>
                    <a:pt x="1382" y="1179"/>
                    <a:pt x="1180" y="1382"/>
                    <a:pt x="918" y="1382"/>
                  </a:cubicBezTo>
                  <a:cubicBezTo>
                    <a:pt x="668" y="1382"/>
                    <a:pt x="465" y="1179"/>
                    <a:pt x="465" y="917"/>
                  </a:cubicBezTo>
                  <a:cubicBezTo>
                    <a:pt x="465" y="667"/>
                    <a:pt x="668" y="465"/>
                    <a:pt x="918" y="465"/>
                  </a:cubicBezTo>
                  <a:close/>
                  <a:moveTo>
                    <a:pt x="6847" y="1382"/>
                  </a:moveTo>
                  <a:cubicBezTo>
                    <a:pt x="7109" y="1382"/>
                    <a:pt x="7311" y="1584"/>
                    <a:pt x="7311" y="1846"/>
                  </a:cubicBezTo>
                  <a:cubicBezTo>
                    <a:pt x="7311" y="2096"/>
                    <a:pt x="7109" y="2310"/>
                    <a:pt x="6847" y="2310"/>
                  </a:cubicBezTo>
                  <a:cubicBezTo>
                    <a:pt x="6597" y="2310"/>
                    <a:pt x="6394" y="2096"/>
                    <a:pt x="6394" y="1846"/>
                  </a:cubicBezTo>
                  <a:cubicBezTo>
                    <a:pt x="6394" y="1584"/>
                    <a:pt x="6597" y="1382"/>
                    <a:pt x="6847" y="1382"/>
                  </a:cubicBezTo>
                  <a:close/>
                  <a:moveTo>
                    <a:pt x="3847" y="2310"/>
                  </a:moveTo>
                  <a:cubicBezTo>
                    <a:pt x="4478" y="2310"/>
                    <a:pt x="5001" y="2822"/>
                    <a:pt x="5001" y="3465"/>
                  </a:cubicBezTo>
                  <a:cubicBezTo>
                    <a:pt x="5001" y="4096"/>
                    <a:pt x="4489" y="4608"/>
                    <a:pt x="3847" y="4608"/>
                  </a:cubicBezTo>
                  <a:cubicBezTo>
                    <a:pt x="3215" y="4608"/>
                    <a:pt x="2704" y="4096"/>
                    <a:pt x="2704" y="3465"/>
                  </a:cubicBezTo>
                  <a:cubicBezTo>
                    <a:pt x="2704" y="2822"/>
                    <a:pt x="3215" y="2310"/>
                    <a:pt x="3847" y="2310"/>
                  </a:cubicBezTo>
                  <a:close/>
                  <a:moveTo>
                    <a:pt x="918" y="4608"/>
                  </a:moveTo>
                  <a:cubicBezTo>
                    <a:pt x="1180" y="4608"/>
                    <a:pt x="1382" y="4823"/>
                    <a:pt x="1382" y="5073"/>
                  </a:cubicBezTo>
                  <a:cubicBezTo>
                    <a:pt x="1382" y="5335"/>
                    <a:pt x="1180" y="5537"/>
                    <a:pt x="918" y="5537"/>
                  </a:cubicBezTo>
                  <a:cubicBezTo>
                    <a:pt x="668" y="5537"/>
                    <a:pt x="465" y="5335"/>
                    <a:pt x="465" y="5073"/>
                  </a:cubicBezTo>
                  <a:cubicBezTo>
                    <a:pt x="465" y="4823"/>
                    <a:pt x="668" y="4608"/>
                    <a:pt x="918" y="4608"/>
                  </a:cubicBezTo>
                  <a:close/>
                  <a:moveTo>
                    <a:pt x="691" y="8121"/>
                  </a:moveTo>
                  <a:cubicBezTo>
                    <a:pt x="822" y="8121"/>
                    <a:pt x="918" y="8228"/>
                    <a:pt x="918" y="8347"/>
                  </a:cubicBezTo>
                  <a:cubicBezTo>
                    <a:pt x="918" y="8478"/>
                    <a:pt x="822" y="8585"/>
                    <a:pt x="691" y="8585"/>
                  </a:cubicBezTo>
                  <a:cubicBezTo>
                    <a:pt x="560" y="8585"/>
                    <a:pt x="465" y="8478"/>
                    <a:pt x="465" y="8347"/>
                  </a:cubicBezTo>
                  <a:cubicBezTo>
                    <a:pt x="465" y="8228"/>
                    <a:pt x="560" y="8121"/>
                    <a:pt x="691" y="8121"/>
                  </a:cubicBezTo>
                  <a:close/>
                  <a:moveTo>
                    <a:pt x="3858" y="7204"/>
                  </a:moveTo>
                  <a:cubicBezTo>
                    <a:pt x="4478" y="7204"/>
                    <a:pt x="5001" y="7704"/>
                    <a:pt x="5001" y="8347"/>
                  </a:cubicBezTo>
                  <a:cubicBezTo>
                    <a:pt x="5001" y="8990"/>
                    <a:pt x="4489" y="9502"/>
                    <a:pt x="3858" y="9502"/>
                  </a:cubicBezTo>
                  <a:cubicBezTo>
                    <a:pt x="3215" y="9502"/>
                    <a:pt x="2704" y="8990"/>
                    <a:pt x="2704" y="8347"/>
                  </a:cubicBezTo>
                  <a:cubicBezTo>
                    <a:pt x="2704" y="7716"/>
                    <a:pt x="3215" y="7204"/>
                    <a:pt x="3858" y="7204"/>
                  </a:cubicBezTo>
                  <a:close/>
                  <a:moveTo>
                    <a:pt x="918" y="10430"/>
                  </a:moveTo>
                  <a:cubicBezTo>
                    <a:pt x="1180" y="10430"/>
                    <a:pt x="1382" y="10633"/>
                    <a:pt x="1382" y="10895"/>
                  </a:cubicBezTo>
                  <a:cubicBezTo>
                    <a:pt x="1382" y="11145"/>
                    <a:pt x="1180" y="11347"/>
                    <a:pt x="918" y="11347"/>
                  </a:cubicBezTo>
                  <a:cubicBezTo>
                    <a:pt x="668" y="11347"/>
                    <a:pt x="465" y="11145"/>
                    <a:pt x="465" y="10895"/>
                  </a:cubicBezTo>
                  <a:cubicBezTo>
                    <a:pt x="465" y="10633"/>
                    <a:pt x="668" y="10430"/>
                    <a:pt x="918" y="10430"/>
                  </a:cubicBezTo>
                  <a:close/>
                  <a:moveTo>
                    <a:pt x="6394" y="10430"/>
                  </a:moveTo>
                  <a:cubicBezTo>
                    <a:pt x="6644" y="10430"/>
                    <a:pt x="6847" y="10633"/>
                    <a:pt x="6847" y="10895"/>
                  </a:cubicBezTo>
                  <a:cubicBezTo>
                    <a:pt x="6847" y="11145"/>
                    <a:pt x="6644" y="11347"/>
                    <a:pt x="6394" y="11347"/>
                  </a:cubicBezTo>
                  <a:cubicBezTo>
                    <a:pt x="6133" y="11347"/>
                    <a:pt x="5930" y="11145"/>
                    <a:pt x="5930" y="10895"/>
                  </a:cubicBezTo>
                  <a:cubicBezTo>
                    <a:pt x="5930" y="10764"/>
                    <a:pt x="5978" y="10645"/>
                    <a:pt x="6061" y="10561"/>
                  </a:cubicBezTo>
                  <a:cubicBezTo>
                    <a:pt x="6156" y="10478"/>
                    <a:pt x="6263" y="10430"/>
                    <a:pt x="6394" y="10430"/>
                  </a:cubicBezTo>
                  <a:close/>
                  <a:moveTo>
                    <a:pt x="918" y="1"/>
                  </a:moveTo>
                  <a:cubicBezTo>
                    <a:pt x="418" y="1"/>
                    <a:pt x="1" y="405"/>
                    <a:pt x="1" y="917"/>
                  </a:cubicBezTo>
                  <a:cubicBezTo>
                    <a:pt x="1" y="1429"/>
                    <a:pt x="418" y="1834"/>
                    <a:pt x="918" y="1834"/>
                  </a:cubicBezTo>
                  <a:cubicBezTo>
                    <a:pt x="1120" y="1834"/>
                    <a:pt x="1299" y="1775"/>
                    <a:pt x="1453" y="1667"/>
                  </a:cubicBezTo>
                  <a:lnTo>
                    <a:pt x="2489" y="2596"/>
                  </a:lnTo>
                  <a:cubicBezTo>
                    <a:pt x="2323" y="2846"/>
                    <a:pt x="2239" y="3144"/>
                    <a:pt x="2239" y="3453"/>
                  </a:cubicBezTo>
                  <a:cubicBezTo>
                    <a:pt x="2239" y="3644"/>
                    <a:pt x="2275" y="3834"/>
                    <a:pt x="2334" y="4013"/>
                  </a:cubicBezTo>
                  <a:lnTo>
                    <a:pt x="1596" y="4442"/>
                  </a:lnTo>
                  <a:cubicBezTo>
                    <a:pt x="1418" y="4251"/>
                    <a:pt x="1180" y="4144"/>
                    <a:pt x="918" y="4144"/>
                  </a:cubicBezTo>
                  <a:cubicBezTo>
                    <a:pt x="406" y="4144"/>
                    <a:pt x="1" y="4561"/>
                    <a:pt x="1" y="5073"/>
                  </a:cubicBezTo>
                  <a:cubicBezTo>
                    <a:pt x="1" y="5585"/>
                    <a:pt x="406" y="5989"/>
                    <a:pt x="918" y="5989"/>
                  </a:cubicBezTo>
                  <a:cubicBezTo>
                    <a:pt x="1430" y="5989"/>
                    <a:pt x="1846" y="5585"/>
                    <a:pt x="1846" y="5073"/>
                  </a:cubicBezTo>
                  <a:cubicBezTo>
                    <a:pt x="1846" y="4989"/>
                    <a:pt x="1834" y="4918"/>
                    <a:pt x="1811" y="4846"/>
                  </a:cubicBezTo>
                  <a:lnTo>
                    <a:pt x="2561" y="4418"/>
                  </a:lnTo>
                  <a:cubicBezTo>
                    <a:pt x="2811" y="4763"/>
                    <a:pt x="3192" y="4989"/>
                    <a:pt x="3620" y="5049"/>
                  </a:cubicBezTo>
                  <a:lnTo>
                    <a:pt x="3620" y="6751"/>
                  </a:lnTo>
                  <a:cubicBezTo>
                    <a:pt x="2918" y="6847"/>
                    <a:pt x="2358" y="7406"/>
                    <a:pt x="2251" y="8121"/>
                  </a:cubicBezTo>
                  <a:lnTo>
                    <a:pt x="1346" y="8121"/>
                  </a:lnTo>
                  <a:cubicBezTo>
                    <a:pt x="1251" y="7847"/>
                    <a:pt x="989" y="7656"/>
                    <a:pt x="691" y="7656"/>
                  </a:cubicBezTo>
                  <a:cubicBezTo>
                    <a:pt x="310" y="7656"/>
                    <a:pt x="1" y="7966"/>
                    <a:pt x="1" y="8347"/>
                  </a:cubicBezTo>
                  <a:cubicBezTo>
                    <a:pt x="1" y="8728"/>
                    <a:pt x="310" y="9037"/>
                    <a:pt x="691" y="9037"/>
                  </a:cubicBezTo>
                  <a:cubicBezTo>
                    <a:pt x="989" y="9037"/>
                    <a:pt x="1251" y="8847"/>
                    <a:pt x="1346" y="8573"/>
                  </a:cubicBezTo>
                  <a:lnTo>
                    <a:pt x="2251" y="8573"/>
                  </a:lnTo>
                  <a:cubicBezTo>
                    <a:pt x="2287" y="8799"/>
                    <a:pt x="2370" y="9014"/>
                    <a:pt x="2489" y="9204"/>
                  </a:cubicBezTo>
                  <a:lnTo>
                    <a:pt x="1453" y="10133"/>
                  </a:lnTo>
                  <a:cubicBezTo>
                    <a:pt x="1299" y="10026"/>
                    <a:pt x="1120" y="9966"/>
                    <a:pt x="918" y="9966"/>
                  </a:cubicBezTo>
                  <a:cubicBezTo>
                    <a:pt x="418" y="9966"/>
                    <a:pt x="1" y="10371"/>
                    <a:pt x="1" y="10883"/>
                  </a:cubicBezTo>
                  <a:cubicBezTo>
                    <a:pt x="1" y="11395"/>
                    <a:pt x="418" y="11812"/>
                    <a:pt x="918" y="11812"/>
                  </a:cubicBezTo>
                  <a:cubicBezTo>
                    <a:pt x="1430" y="11812"/>
                    <a:pt x="1846" y="11395"/>
                    <a:pt x="1846" y="10883"/>
                  </a:cubicBezTo>
                  <a:cubicBezTo>
                    <a:pt x="1846" y="10740"/>
                    <a:pt x="1811" y="10597"/>
                    <a:pt x="1751" y="10478"/>
                  </a:cubicBezTo>
                  <a:lnTo>
                    <a:pt x="2787" y="9561"/>
                  </a:lnTo>
                  <a:cubicBezTo>
                    <a:pt x="3073" y="9811"/>
                    <a:pt x="3454" y="9954"/>
                    <a:pt x="3847" y="9954"/>
                  </a:cubicBezTo>
                  <a:cubicBezTo>
                    <a:pt x="4204" y="9954"/>
                    <a:pt x="4537" y="9847"/>
                    <a:pt x="4823" y="9633"/>
                  </a:cubicBezTo>
                  <a:lnTo>
                    <a:pt x="5597" y="10419"/>
                  </a:lnTo>
                  <a:cubicBezTo>
                    <a:pt x="5513" y="10550"/>
                    <a:pt x="5466" y="10716"/>
                    <a:pt x="5466" y="10883"/>
                  </a:cubicBezTo>
                  <a:cubicBezTo>
                    <a:pt x="5466" y="11395"/>
                    <a:pt x="5882" y="11800"/>
                    <a:pt x="6394" y="11800"/>
                  </a:cubicBezTo>
                  <a:cubicBezTo>
                    <a:pt x="6895" y="11800"/>
                    <a:pt x="7311" y="11395"/>
                    <a:pt x="7311" y="10883"/>
                  </a:cubicBezTo>
                  <a:cubicBezTo>
                    <a:pt x="7311" y="10371"/>
                    <a:pt x="6895" y="9954"/>
                    <a:pt x="6394" y="9954"/>
                  </a:cubicBezTo>
                  <a:cubicBezTo>
                    <a:pt x="6216" y="9954"/>
                    <a:pt x="6061" y="10002"/>
                    <a:pt x="5918" y="10085"/>
                  </a:cubicBezTo>
                  <a:lnTo>
                    <a:pt x="5144" y="9311"/>
                  </a:lnTo>
                  <a:cubicBezTo>
                    <a:pt x="5359" y="9037"/>
                    <a:pt x="5466" y="8692"/>
                    <a:pt x="5466" y="8347"/>
                  </a:cubicBezTo>
                  <a:cubicBezTo>
                    <a:pt x="5466" y="8192"/>
                    <a:pt x="5442" y="8049"/>
                    <a:pt x="5406" y="7906"/>
                  </a:cubicBezTo>
                  <a:lnTo>
                    <a:pt x="5716" y="7787"/>
                  </a:lnTo>
                  <a:cubicBezTo>
                    <a:pt x="5835" y="7740"/>
                    <a:pt x="5894" y="7609"/>
                    <a:pt x="5847" y="7490"/>
                  </a:cubicBezTo>
                  <a:cubicBezTo>
                    <a:pt x="5810" y="7398"/>
                    <a:pt x="5725" y="7342"/>
                    <a:pt x="5634" y="7342"/>
                  </a:cubicBezTo>
                  <a:cubicBezTo>
                    <a:pt x="5606" y="7342"/>
                    <a:pt x="5577" y="7347"/>
                    <a:pt x="5549" y="7359"/>
                  </a:cubicBezTo>
                  <a:lnTo>
                    <a:pt x="5216" y="7478"/>
                  </a:lnTo>
                  <a:cubicBezTo>
                    <a:pt x="4966" y="7085"/>
                    <a:pt x="4549" y="6811"/>
                    <a:pt x="4085" y="6751"/>
                  </a:cubicBezTo>
                  <a:lnTo>
                    <a:pt x="4085" y="5049"/>
                  </a:lnTo>
                  <a:cubicBezTo>
                    <a:pt x="4859" y="4942"/>
                    <a:pt x="5466" y="4263"/>
                    <a:pt x="5466" y="3453"/>
                  </a:cubicBezTo>
                  <a:cubicBezTo>
                    <a:pt x="5466" y="3263"/>
                    <a:pt x="5430" y="3072"/>
                    <a:pt x="5371" y="2894"/>
                  </a:cubicBezTo>
                  <a:lnTo>
                    <a:pt x="6168" y="2465"/>
                  </a:lnTo>
                  <a:cubicBezTo>
                    <a:pt x="6347" y="2644"/>
                    <a:pt x="6585" y="2763"/>
                    <a:pt x="6847" y="2763"/>
                  </a:cubicBezTo>
                  <a:cubicBezTo>
                    <a:pt x="7359" y="2763"/>
                    <a:pt x="7776" y="2358"/>
                    <a:pt x="7776" y="1846"/>
                  </a:cubicBezTo>
                  <a:cubicBezTo>
                    <a:pt x="7776" y="1334"/>
                    <a:pt x="7359" y="917"/>
                    <a:pt x="6847" y="917"/>
                  </a:cubicBezTo>
                  <a:cubicBezTo>
                    <a:pt x="6347" y="917"/>
                    <a:pt x="5930" y="1334"/>
                    <a:pt x="5930" y="1846"/>
                  </a:cubicBezTo>
                  <a:cubicBezTo>
                    <a:pt x="5930" y="1918"/>
                    <a:pt x="5942" y="1989"/>
                    <a:pt x="5954" y="2060"/>
                  </a:cubicBezTo>
                  <a:lnTo>
                    <a:pt x="5156" y="2501"/>
                  </a:lnTo>
                  <a:cubicBezTo>
                    <a:pt x="4847" y="2084"/>
                    <a:pt x="4370" y="1846"/>
                    <a:pt x="3847" y="1846"/>
                  </a:cubicBezTo>
                  <a:cubicBezTo>
                    <a:pt x="3454" y="1846"/>
                    <a:pt x="3073" y="1989"/>
                    <a:pt x="2787" y="2239"/>
                  </a:cubicBezTo>
                  <a:lnTo>
                    <a:pt x="1751" y="1322"/>
                  </a:lnTo>
                  <a:cubicBezTo>
                    <a:pt x="1811" y="1203"/>
                    <a:pt x="1846" y="1060"/>
                    <a:pt x="1846" y="917"/>
                  </a:cubicBezTo>
                  <a:cubicBezTo>
                    <a:pt x="1846" y="405"/>
                    <a:pt x="1430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5471536" y="1486520"/>
              <a:ext cx="71996" cy="71996"/>
            </a:xfrm>
            <a:custGeom>
              <a:rect b="b" l="l" r="r" t="t"/>
              <a:pathLst>
                <a:path extrusionOk="0" h="930" w="930">
                  <a:moveTo>
                    <a:pt x="692" y="1"/>
                  </a:moveTo>
                  <a:cubicBezTo>
                    <a:pt x="311" y="1"/>
                    <a:pt x="1" y="310"/>
                    <a:pt x="1" y="691"/>
                  </a:cubicBezTo>
                  <a:cubicBezTo>
                    <a:pt x="1" y="822"/>
                    <a:pt x="108" y="930"/>
                    <a:pt x="239" y="930"/>
                  </a:cubicBezTo>
                  <a:cubicBezTo>
                    <a:pt x="358" y="930"/>
                    <a:pt x="465" y="822"/>
                    <a:pt x="465" y="691"/>
                  </a:cubicBezTo>
                  <a:cubicBezTo>
                    <a:pt x="465" y="572"/>
                    <a:pt x="572" y="465"/>
                    <a:pt x="692" y="465"/>
                  </a:cubicBezTo>
                  <a:cubicBezTo>
                    <a:pt x="822" y="465"/>
                    <a:pt x="930" y="358"/>
                    <a:pt x="930" y="239"/>
                  </a:cubicBezTo>
                  <a:cubicBezTo>
                    <a:pt x="930" y="108"/>
                    <a:pt x="822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5471536" y="1865386"/>
              <a:ext cx="71996" cy="71996"/>
            </a:xfrm>
            <a:custGeom>
              <a:rect b="b" l="l" r="r" t="t"/>
              <a:pathLst>
                <a:path extrusionOk="0" h="930" w="930">
                  <a:moveTo>
                    <a:pt x="692" y="0"/>
                  </a:moveTo>
                  <a:cubicBezTo>
                    <a:pt x="311" y="0"/>
                    <a:pt x="1" y="310"/>
                    <a:pt x="1" y="691"/>
                  </a:cubicBezTo>
                  <a:cubicBezTo>
                    <a:pt x="1" y="822"/>
                    <a:pt x="108" y="929"/>
                    <a:pt x="239" y="929"/>
                  </a:cubicBezTo>
                  <a:cubicBezTo>
                    <a:pt x="358" y="929"/>
                    <a:pt x="465" y="822"/>
                    <a:pt x="465" y="691"/>
                  </a:cubicBezTo>
                  <a:cubicBezTo>
                    <a:pt x="465" y="572"/>
                    <a:pt x="572" y="465"/>
                    <a:pt x="692" y="465"/>
                  </a:cubicBezTo>
                  <a:cubicBezTo>
                    <a:pt x="822" y="465"/>
                    <a:pt x="930" y="358"/>
                    <a:pt x="930" y="238"/>
                  </a:cubicBezTo>
                  <a:cubicBezTo>
                    <a:pt x="930" y="107"/>
                    <a:pt x="822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5720423" y="1811892"/>
              <a:ext cx="35998" cy="36075"/>
            </a:xfrm>
            <a:custGeom>
              <a:rect b="b" l="l" r="r" t="t"/>
              <a:pathLst>
                <a:path extrusionOk="0" h="466" w="465">
                  <a:moveTo>
                    <a:pt x="227" y="1"/>
                  </a:moveTo>
                  <a:cubicBezTo>
                    <a:pt x="96" y="1"/>
                    <a:pt x="1" y="108"/>
                    <a:pt x="1" y="239"/>
                  </a:cubicBezTo>
                  <a:cubicBezTo>
                    <a:pt x="1" y="358"/>
                    <a:pt x="96" y="465"/>
                    <a:pt x="227" y="465"/>
                  </a:cubicBezTo>
                  <a:cubicBezTo>
                    <a:pt x="358" y="465"/>
                    <a:pt x="465" y="358"/>
                    <a:pt x="465" y="239"/>
                  </a:cubicBezTo>
                  <a:cubicBezTo>
                    <a:pt x="465" y="108"/>
                    <a:pt x="358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5897392" y="1686559"/>
              <a:ext cx="71066" cy="71995"/>
            </a:xfrm>
            <a:custGeom>
              <a:rect b="b" l="l" r="r" t="t"/>
              <a:pathLst>
                <a:path extrusionOk="0" h="930" w="918">
                  <a:moveTo>
                    <a:pt x="691" y="1"/>
                  </a:moveTo>
                  <a:cubicBezTo>
                    <a:pt x="310" y="1"/>
                    <a:pt x="1" y="322"/>
                    <a:pt x="1" y="703"/>
                  </a:cubicBezTo>
                  <a:cubicBezTo>
                    <a:pt x="1" y="822"/>
                    <a:pt x="96" y="929"/>
                    <a:pt x="227" y="929"/>
                  </a:cubicBezTo>
                  <a:cubicBezTo>
                    <a:pt x="358" y="929"/>
                    <a:pt x="453" y="822"/>
                    <a:pt x="453" y="703"/>
                  </a:cubicBezTo>
                  <a:cubicBezTo>
                    <a:pt x="453" y="572"/>
                    <a:pt x="560" y="465"/>
                    <a:pt x="691" y="465"/>
                  </a:cubicBezTo>
                  <a:cubicBezTo>
                    <a:pt x="810" y="465"/>
                    <a:pt x="917" y="370"/>
                    <a:pt x="917" y="239"/>
                  </a:cubicBezTo>
                  <a:cubicBezTo>
                    <a:pt x="917" y="108"/>
                    <a:pt x="82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2" name="Google Shape;702;p19"/>
          <p:cNvGrpSpPr/>
          <p:nvPr/>
        </p:nvGrpSpPr>
        <p:grpSpPr>
          <a:xfrm>
            <a:off x="3205834" y="1985137"/>
            <a:ext cx="533402" cy="443390"/>
            <a:chOff x="2986546" y="1266184"/>
            <a:chExt cx="945915" cy="914396"/>
          </a:xfrm>
        </p:grpSpPr>
        <p:sp>
          <p:nvSpPr>
            <p:cNvPr id="703" name="Google Shape;703;p19"/>
            <p:cNvSpPr/>
            <p:nvPr/>
          </p:nvSpPr>
          <p:spPr>
            <a:xfrm>
              <a:off x="3276707" y="1745201"/>
              <a:ext cx="152562" cy="153044"/>
            </a:xfrm>
            <a:custGeom>
              <a:rect b="b" l="l" r="r" t="t"/>
              <a:pathLst>
                <a:path extrusionOk="0" h="1978" w="1978">
                  <a:moveTo>
                    <a:pt x="1322" y="1"/>
                  </a:moveTo>
                  <a:lnTo>
                    <a:pt x="1" y="1322"/>
                  </a:lnTo>
                  <a:lnTo>
                    <a:pt x="656" y="1977"/>
                  </a:lnTo>
                  <a:lnTo>
                    <a:pt x="1977" y="656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3291439" y="1283902"/>
              <a:ext cx="625442" cy="571710"/>
            </a:xfrm>
            <a:custGeom>
              <a:rect b="b" l="l" r="r" t="t"/>
              <a:pathLst>
                <a:path extrusionOk="0" h="7389" w="8109">
                  <a:moveTo>
                    <a:pt x="4054" y="1"/>
                  </a:moveTo>
                  <a:cubicBezTo>
                    <a:pt x="3108" y="1"/>
                    <a:pt x="2161" y="361"/>
                    <a:pt x="1441" y="1081"/>
                  </a:cubicBezTo>
                  <a:cubicBezTo>
                    <a:pt x="0" y="2534"/>
                    <a:pt x="0" y="4867"/>
                    <a:pt x="1441" y="6308"/>
                  </a:cubicBezTo>
                  <a:cubicBezTo>
                    <a:pt x="2161" y="7028"/>
                    <a:pt x="3105" y="7389"/>
                    <a:pt x="4050" y="7389"/>
                  </a:cubicBezTo>
                  <a:cubicBezTo>
                    <a:pt x="4995" y="7389"/>
                    <a:pt x="5942" y="7028"/>
                    <a:pt x="6668" y="6308"/>
                  </a:cubicBezTo>
                  <a:cubicBezTo>
                    <a:pt x="8108" y="4867"/>
                    <a:pt x="8108" y="2522"/>
                    <a:pt x="6668" y="1081"/>
                  </a:cubicBezTo>
                  <a:cubicBezTo>
                    <a:pt x="5947" y="361"/>
                    <a:pt x="5001" y="1"/>
                    <a:pt x="40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3369494" y="1355317"/>
              <a:ext cx="469332" cy="428879"/>
            </a:xfrm>
            <a:custGeom>
              <a:rect b="b" l="l" r="r" t="t"/>
              <a:pathLst>
                <a:path extrusionOk="0" h="5543" w="6085">
                  <a:moveTo>
                    <a:pt x="3042" y="0"/>
                  </a:moveTo>
                  <a:cubicBezTo>
                    <a:pt x="2334" y="0"/>
                    <a:pt x="1626" y="271"/>
                    <a:pt x="1084" y="813"/>
                  </a:cubicBezTo>
                  <a:cubicBezTo>
                    <a:pt x="0" y="1897"/>
                    <a:pt x="0" y="3647"/>
                    <a:pt x="1084" y="4730"/>
                  </a:cubicBezTo>
                  <a:cubicBezTo>
                    <a:pt x="1626" y="5272"/>
                    <a:pt x="2334" y="5543"/>
                    <a:pt x="3042" y="5543"/>
                  </a:cubicBezTo>
                  <a:cubicBezTo>
                    <a:pt x="3751" y="5543"/>
                    <a:pt x="4459" y="5272"/>
                    <a:pt x="5001" y="4730"/>
                  </a:cubicBezTo>
                  <a:cubicBezTo>
                    <a:pt x="6084" y="3647"/>
                    <a:pt x="6084" y="1897"/>
                    <a:pt x="5001" y="813"/>
                  </a:cubicBezTo>
                  <a:cubicBezTo>
                    <a:pt x="4459" y="271"/>
                    <a:pt x="3751" y="0"/>
                    <a:pt x="30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3532931" y="1498303"/>
              <a:ext cx="142458" cy="142908"/>
            </a:xfrm>
            <a:custGeom>
              <a:rect b="b" l="l" r="r" t="t"/>
              <a:pathLst>
                <a:path extrusionOk="0" h="1847" w="1847">
                  <a:moveTo>
                    <a:pt x="917" y="1"/>
                  </a:moveTo>
                  <a:cubicBezTo>
                    <a:pt x="417" y="1"/>
                    <a:pt x="1" y="418"/>
                    <a:pt x="1" y="918"/>
                  </a:cubicBezTo>
                  <a:cubicBezTo>
                    <a:pt x="1" y="1430"/>
                    <a:pt x="417" y="1846"/>
                    <a:pt x="917" y="1846"/>
                  </a:cubicBezTo>
                  <a:cubicBezTo>
                    <a:pt x="1429" y="1846"/>
                    <a:pt x="1846" y="1430"/>
                    <a:pt x="1846" y="918"/>
                  </a:cubicBezTo>
                  <a:cubicBezTo>
                    <a:pt x="1846" y="418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3005828" y="1822574"/>
              <a:ext cx="346311" cy="340287"/>
            </a:xfrm>
            <a:custGeom>
              <a:rect b="b" l="l" r="r" t="t"/>
              <a:pathLst>
                <a:path extrusionOk="0" h="4398" w="4490">
                  <a:moveTo>
                    <a:pt x="3191" y="1"/>
                  </a:moveTo>
                  <a:lnTo>
                    <a:pt x="370" y="2823"/>
                  </a:lnTo>
                  <a:cubicBezTo>
                    <a:pt x="0" y="3180"/>
                    <a:pt x="0" y="3763"/>
                    <a:pt x="370" y="4120"/>
                  </a:cubicBezTo>
                  <a:cubicBezTo>
                    <a:pt x="548" y="4305"/>
                    <a:pt x="783" y="4397"/>
                    <a:pt x="1018" y="4397"/>
                  </a:cubicBezTo>
                  <a:cubicBezTo>
                    <a:pt x="1254" y="4397"/>
                    <a:pt x="1489" y="4305"/>
                    <a:pt x="1667" y="4120"/>
                  </a:cubicBezTo>
                  <a:lnTo>
                    <a:pt x="4489" y="1299"/>
                  </a:lnTo>
                  <a:cubicBezTo>
                    <a:pt x="4084" y="894"/>
                    <a:pt x="3572" y="382"/>
                    <a:pt x="3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2986546" y="1266184"/>
              <a:ext cx="945915" cy="914396"/>
            </a:xfrm>
            <a:custGeom>
              <a:rect b="b" l="l" r="r" t="t"/>
              <a:pathLst>
                <a:path extrusionOk="0" h="11818" w="12264">
                  <a:moveTo>
                    <a:pt x="5072" y="6525"/>
                  </a:moveTo>
                  <a:cubicBezTo>
                    <a:pt x="5120" y="6585"/>
                    <a:pt x="5180" y="6644"/>
                    <a:pt x="5227" y="6704"/>
                  </a:cubicBezTo>
                  <a:cubicBezTo>
                    <a:pt x="5287" y="6751"/>
                    <a:pt x="5346" y="6811"/>
                    <a:pt x="5394" y="6859"/>
                  </a:cubicBezTo>
                  <a:lnTo>
                    <a:pt x="4418" y="7835"/>
                  </a:lnTo>
                  <a:lnTo>
                    <a:pt x="4084" y="7513"/>
                  </a:lnTo>
                  <a:lnTo>
                    <a:pt x="5072" y="6525"/>
                  </a:lnTo>
                  <a:close/>
                  <a:moveTo>
                    <a:pt x="3441" y="7513"/>
                  </a:moveTo>
                  <a:lnTo>
                    <a:pt x="4418" y="8490"/>
                  </a:lnTo>
                  <a:lnTo>
                    <a:pt x="1763" y="11157"/>
                  </a:lnTo>
                  <a:cubicBezTo>
                    <a:pt x="1626" y="11288"/>
                    <a:pt x="1447" y="11353"/>
                    <a:pt x="1268" y="11353"/>
                  </a:cubicBezTo>
                  <a:cubicBezTo>
                    <a:pt x="1090" y="11353"/>
                    <a:pt x="911" y="11288"/>
                    <a:pt x="774" y="11157"/>
                  </a:cubicBezTo>
                  <a:cubicBezTo>
                    <a:pt x="512" y="10883"/>
                    <a:pt x="512" y="10442"/>
                    <a:pt x="774" y="10168"/>
                  </a:cubicBezTo>
                  <a:lnTo>
                    <a:pt x="3441" y="7513"/>
                  </a:lnTo>
                  <a:close/>
                  <a:moveTo>
                    <a:pt x="8006" y="1"/>
                  </a:moveTo>
                  <a:cubicBezTo>
                    <a:pt x="7001" y="1"/>
                    <a:pt x="5995" y="382"/>
                    <a:pt x="5227" y="1144"/>
                  </a:cubicBezTo>
                  <a:cubicBezTo>
                    <a:pt x="3882" y="2501"/>
                    <a:pt x="3703" y="4620"/>
                    <a:pt x="4787" y="6168"/>
                  </a:cubicBezTo>
                  <a:lnTo>
                    <a:pt x="3763" y="7180"/>
                  </a:lnTo>
                  <a:lnTo>
                    <a:pt x="3596" y="7025"/>
                  </a:lnTo>
                  <a:cubicBezTo>
                    <a:pt x="3554" y="6978"/>
                    <a:pt x="3495" y="6954"/>
                    <a:pt x="3435" y="6954"/>
                  </a:cubicBezTo>
                  <a:cubicBezTo>
                    <a:pt x="3376" y="6954"/>
                    <a:pt x="3316" y="6978"/>
                    <a:pt x="3275" y="7025"/>
                  </a:cubicBezTo>
                  <a:lnTo>
                    <a:pt x="453" y="9847"/>
                  </a:lnTo>
                  <a:cubicBezTo>
                    <a:pt x="0" y="10299"/>
                    <a:pt x="0" y="11026"/>
                    <a:pt x="453" y="11478"/>
                  </a:cubicBezTo>
                  <a:cubicBezTo>
                    <a:pt x="679" y="11704"/>
                    <a:pt x="974" y="11817"/>
                    <a:pt x="1268" y="11817"/>
                  </a:cubicBezTo>
                  <a:cubicBezTo>
                    <a:pt x="1563" y="11817"/>
                    <a:pt x="1858" y="11704"/>
                    <a:pt x="2084" y="11478"/>
                  </a:cubicBezTo>
                  <a:lnTo>
                    <a:pt x="4906" y="8656"/>
                  </a:lnTo>
                  <a:cubicBezTo>
                    <a:pt x="5001" y="8561"/>
                    <a:pt x="5001" y="8418"/>
                    <a:pt x="4906" y="8335"/>
                  </a:cubicBezTo>
                  <a:lnTo>
                    <a:pt x="4739" y="8168"/>
                  </a:lnTo>
                  <a:lnTo>
                    <a:pt x="5763" y="7144"/>
                  </a:lnTo>
                  <a:cubicBezTo>
                    <a:pt x="6423" y="7608"/>
                    <a:pt x="7209" y="7847"/>
                    <a:pt x="8001" y="7847"/>
                  </a:cubicBezTo>
                  <a:cubicBezTo>
                    <a:pt x="8651" y="7847"/>
                    <a:pt x="9304" y="7686"/>
                    <a:pt x="9895" y="7359"/>
                  </a:cubicBezTo>
                  <a:cubicBezTo>
                    <a:pt x="10014" y="7299"/>
                    <a:pt x="10049" y="7156"/>
                    <a:pt x="9990" y="7049"/>
                  </a:cubicBezTo>
                  <a:cubicBezTo>
                    <a:pt x="9949" y="6968"/>
                    <a:pt x="9870" y="6926"/>
                    <a:pt x="9790" y="6926"/>
                  </a:cubicBezTo>
                  <a:cubicBezTo>
                    <a:pt x="9752" y="6926"/>
                    <a:pt x="9714" y="6935"/>
                    <a:pt x="9680" y="6954"/>
                  </a:cubicBezTo>
                  <a:cubicBezTo>
                    <a:pt x="9151" y="7246"/>
                    <a:pt x="8574" y="7388"/>
                    <a:pt x="8002" y="7388"/>
                  </a:cubicBezTo>
                  <a:cubicBezTo>
                    <a:pt x="7105" y="7388"/>
                    <a:pt x="6222" y="7039"/>
                    <a:pt x="5561" y="6370"/>
                  </a:cubicBezTo>
                  <a:cubicBezTo>
                    <a:pt x="4191" y="5001"/>
                    <a:pt x="4215" y="2810"/>
                    <a:pt x="5561" y="1477"/>
                  </a:cubicBezTo>
                  <a:cubicBezTo>
                    <a:pt x="6233" y="798"/>
                    <a:pt x="7120" y="459"/>
                    <a:pt x="8007" y="459"/>
                  </a:cubicBezTo>
                  <a:cubicBezTo>
                    <a:pt x="8894" y="459"/>
                    <a:pt x="9781" y="798"/>
                    <a:pt x="10454" y="1477"/>
                  </a:cubicBezTo>
                  <a:cubicBezTo>
                    <a:pt x="11538" y="2560"/>
                    <a:pt x="11776" y="4251"/>
                    <a:pt x="11038" y="5596"/>
                  </a:cubicBezTo>
                  <a:cubicBezTo>
                    <a:pt x="10978" y="5704"/>
                    <a:pt x="11014" y="5847"/>
                    <a:pt x="11133" y="5906"/>
                  </a:cubicBezTo>
                  <a:cubicBezTo>
                    <a:pt x="11167" y="5925"/>
                    <a:pt x="11205" y="5934"/>
                    <a:pt x="11242" y="5934"/>
                  </a:cubicBezTo>
                  <a:cubicBezTo>
                    <a:pt x="11323" y="5934"/>
                    <a:pt x="11402" y="5892"/>
                    <a:pt x="11442" y="5811"/>
                  </a:cubicBezTo>
                  <a:cubicBezTo>
                    <a:pt x="12264" y="4334"/>
                    <a:pt x="12050" y="2418"/>
                    <a:pt x="10776" y="1144"/>
                  </a:cubicBezTo>
                  <a:cubicBezTo>
                    <a:pt x="10014" y="382"/>
                    <a:pt x="9010" y="1"/>
                    <a:pt x="8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3350211" y="1337599"/>
              <a:ext cx="507897" cy="464393"/>
            </a:xfrm>
            <a:custGeom>
              <a:rect b="b" l="l" r="r" t="t"/>
              <a:pathLst>
                <a:path extrusionOk="0" h="6002" w="6585">
                  <a:moveTo>
                    <a:pt x="3292" y="459"/>
                  </a:moveTo>
                  <a:cubicBezTo>
                    <a:pt x="3941" y="459"/>
                    <a:pt x="4590" y="709"/>
                    <a:pt x="5084" y="1209"/>
                  </a:cubicBezTo>
                  <a:cubicBezTo>
                    <a:pt x="6084" y="2197"/>
                    <a:pt x="6084" y="3804"/>
                    <a:pt x="5084" y="4793"/>
                  </a:cubicBezTo>
                  <a:cubicBezTo>
                    <a:pt x="4590" y="5293"/>
                    <a:pt x="3941" y="5543"/>
                    <a:pt x="3292" y="5543"/>
                  </a:cubicBezTo>
                  <a:cubicBezTo>
                    <a:pt x="2643" y="5543"/>
                    <a:pt x="1995" y="5293"/>
                    <a:pt x="1500" y="4793"/>
                  </a:cubicBezTo>
                  <a:cubicBezTo>
                    <a:pt x="500" y="3804"/>
                    <a:pt x="500" y="2197"/>
                    <a:pt x="1500" y="1209"/>
                  </a:cubicBezTo>
                  <a:cubicBezTo>
                    <a:pt x="1995" y="709"/>
                    <a:pt x="2643" y="459"/>
                    <a:pt x="3292" y="459"/>
                  </a:cubicBezTo>
                  <a:close/>
                  <a:moveTo>
                    <a:pt x="3292" y="0"/>
                  </a:moveTo>
                  <a:cubicBezTo>
                    <a:pt x="2524" y="0"/>
                    <a:pt x="1756" y="292"/>
                    <a:pt x="1167" y="875"/>
                  </a:cubicBezTo>
                  <a:cubicBezTo>
                    <a:pt x="0" y="2054"/>
                    <a:pt x="0" y="3947"/>
                    <a:pt x="1167" y="5126"/>
                  </a:cubicBezTo>
                  <a:cubicBezTo>
                    <a:pt x="1756" y="5709"/>
                    <a:pt x="2524" y="6001"/>
                    <a:pt x="3292" y="6001"/>
                  </a:cubicBezTo>
                  <a:cubicBezTo>
                    <a:pt x="4060" y="6001"/>
                    <a:pt x="4828" y="5709"/>
                    <a:pt x="5418" y="5126"/>
                  </a:cubicBezTo>
                  <a:cubicBezTo>
                    <a:pt x="6584" y="3947"/>
                    <a:pt x="6584" y="2054"/>
                    <a:pt x="5418" y="875"/>
                  </a:cubicBezTo>
                  <a:cubicBezTo>
                    <a:pt x="4828" y="292"/>
                    <a:pt x="4060" y="0"/>
                    <a:pt x="3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3442921" y="1409014"/>
              <a:ext cx="322401" cy="321563"/>
            </a:xfrm>
            <a:custGeom>
              <a:rect b="b" l="l" r="r" t="t"/>
              <a:pathLst>
                <a:path extrusionOk="0" h="4156" w="4180">
                  <a:moveTo>
                    <a:pt x="2084" y="1381"/>
                  </a:moveTo>
                  <a:cubicBezTo>
                    <a:pt x="2465" y="1381"/>
                    <a:pt x="2787" y="1691"/>
                    <a:pt x="2787" y="2084"/>
                  </a:cubicBezTo>
                  <a:cubicBezTo>
                    <a:pt x="2787" y="2465"/>
                    <a:pt x="2465" y="2774"/>
                    <a:pt x="2084" y="2774"/>
                  </a:cubicBezTo>
                  <a:cubicBezTo>
                    <a:pt x="1715" y="2774"/>
                    <a:pt x="1394" y="2465"/>
                    <a:pt x="1394" y="2084"/>
                  </a:cubicBezTo>
                  <a:cubicBezTo>
                    <a:pt x="1394" y="1691"/>
                    <a:pt x="1703" y="1381"/>
                    <a:pt x="2084" y="1381"/>
                  </a:cubicBezTo>
                  <a:close/>
                  <a:moveTo>
                    <a:pt x="1632" y="0"/>
                  </a:moveTo>
                  <a:cubicBezTo>
                    <a:pt x="1501" y="0"/>
                    <a:pt x="1394" y="107"/>
                    <a:pt x="1394" y="226"/>
                  </a:cubicBezTo>
                  <a:cubicBezTo>
                    <a:pt x="1394" y="357"/>
                    <a:pt x="1501" y="464"/>
                    <a:pt x="1632" y="464"/>
                  </a:cubicBezTo>
                  <a:lnTo>
                    <a:pt x="1858" y="464"/>
                  </a:lnTo>
                  <a:lnTo>
                    <a:pt x="1858" y="953"/>
                  </a:lnTo>
                  <a:cubicBezTo>
                    <a:pt x="1620" y="1000"/>
                    <a:pt x="1394" y="1131"/>
                    <a:pt x="1227" y="1310"/>
                  </a:cubicBezTo>
                  <a:lnTo>
                    <a:pt x="810" y="1072"/>
                  </a:lnTo>
                  <a:lnTo>
                    <a:pt x="930" y="869"/>
                  </a:lnTo>
                  <a:cubicBezTo>
                    <a:pt x="989" y="762"/>
                    <a:pt x="953" y="619"/>
                    <a:pt x="834" y="560"/>
                  </a:cubicBezTo>
                  <a:cubicBezTo>
                    <a:pt x="797" y="535"/>
                    <a:pt x="756" y="523"/>
                    <a:pt x="715" y="523"/>
                  </a:cubicBezTo>
                  <a:cubicBezTo>
                    <a:pt x="638" y="523"/>
                    <a:pt x="564" y="565"/>
                    <a:pt x="525" y="643"/>
                  </a:cubicBezTo>
                  <a:lnTo>
                    <a:pt x="60" y="1441"/>
                  </a:lnTo>
                  <a:cubicBezTo>
                    <a:pt x="1" y="1548"/>
                    <a:pt x="37" y="1691"/>
                    <a:pt x="144" y="1750"/>
                  </a:cubicBezTo>
                  <a:cubicBezTo>
                    <a:pt x="185" y="1775"/>
                    <a:pt x="228" y="1787"/>
                    <a:pt x="269" y="1787"/>
                  </a:cubicBezTo>
                  <a:cubicBezTo>
                    <a:pt x="346" y="1787"/>
                    <a:pt x="418" y="1745"/>
                    <a:pt x="465" y="1667"/>
                  </a:cubicBezTo>
                  <a:lnTo>
                    <a:pt x="584" y="1464"/>
                  </a:lnTo>
                  <a:lnTo>
                    <a:pt x="1001" y="1715"/>
                  </a:lnTo>
                  <a:cubicBezTo>
                    <a:pt x="965" y="1834"/>
                    <a:pt x="941" y="1953"/>
                    <a:pt x="941" y="2072"/>
                  </a:cubicBezTo>
                  <a:cubicBezTo>
                    <a:pt x="941" y="2203"/>
                    <a:pt x="965" y="2322"/>
                    <a:pt x="1001" y="2441"/>
                  </a:cubicBezTo>
                  <a:lnTo>
                    <a:pt x="584" y="2691"/>
                  </a:lnTo>
                  <a:lnTo>
                    <a:pt x="465" y="2488"/>
                  </a:lnTo>
                  <a:cubicBezTo>
                    <a:pt x="418" y="2411"/>
                    <a:pt x="346" y="2368"/>
                    <a:pt x="269" y="2368"/>
                  </a:cubicBezTo>
                  <a:cubicBezTo>
                    <a:pt x="228" y="2368"/>
                    <a:pt x="185" y="2380"/>
                    <a:pt x="144" y="2405"/>
                  </a:cubicBezTo>
                  <a:cubicBezTo>
                    <a:pt x="37" y="2465"/>
                    <a:pt x="1" y="2607"/>
                    <a:pt x="60" y="2715"/>
                  </a:cubicBezTo>
                  <a:lnTo>
                    <a:pt x="525" y="3512"/>
                  </a:lnTo>
                  <a:cubicBezTo>
                    <a:pt x="564" y="3590"/>
                    <a:pt x="638" y="3632"/>
                    <a:pt x="715" y="3632"/>
                  </a:cubicBezTo>
                  <a:cubicBezTo>
                    <a:pt x="756" y="3632"/>
                    <a:pt x="797" y="3620"/>
                    <a:pt x="834" y="3596"/>
                  </a:cubicBezTo>
                  <a:cubicBezTo>
                    <a:pt x="953" y="3536"/>
                    <a:pt x="989" y="3393"/>
                    <a:pt x="930" y="3286"/>
                  </a:cubicBezTo>
                  <a:lnTo>
                    <a:pt x="810" y="3084"/>
                  </a:lnTo>
                  <a:lnTo>
                    <a:pt x="1227" y="2846"/>
                  </a:lnTo>
                  <a:cubicBezTo>
                    <a:pt x="1394" y="3024"/>
                    <a:pt x="1620" y="3155"/>
                    <a:pt x="1858" y="3203"/>
                  </a:cubicBezTo>
                  <a:lnTo>
                    <a:pt x="1858" y="3691"/>
                  </a:lnTo>
                  <a:lnTo>
                    <a:pt x="1632" y="3691"/>
                  </a:lnTo>
                  <a:cubicBezTo>
                    <a:pt x="1501" y="3691"/>
                    <a:pt x="1394" y="3798"/>
                    <a:pt x="1394" y="3929"/>
                  </a:cubicBezTo>
                  <a:cubicBezTo>
                    <a:pt x="1394" y="4048"/>
                    <a:pt x="1501" y="4155"/>
                    <a:pt x="1632" y="4155"/>
                  </a:cubicBezTo>
                  <a:lnTo>
                    <a:pt x="2549" y="4155"/>
                  </a:lnTo>
                  <a:cubicBezTo>
                    <a:pt x="2680" y="4155"/>
                    <a:pt x="2787" y="4048"/>
                    <a:pt x="2787" y="3929"/>
                  </a:cubicBezTo>
                  <a:cubicBezTo>
                    <a:pt x="2787" y="3798"/>
                    <a:pt x="2680" y="3691"/>
                    <a:pt x="2549" y="3691"/>
                  </a:cubicBezTo>
                  <a:lnTo>
                    <a:pt x="2323" y="3691"/>
                  </a:lnTo>
                  <a:lnTo>
                    <a:pt x="2323" y="3203"/>
                  </a:lnTo>
                  <a:cubicBezTo>
                    <a:pt x="2561" y="3155"/>
                    <a:pt x="2787" y="3024"/>
                    <a:pt x="2954" y="2846"/>
                  </a:cubicBezTo>
                  <a:lnTo>
                    <a:pt x="3370" y="3084"/>
                  </a:lnTo>
                  <a:lnTo>
                    <a:pt x="3263" y="3286"/>
                  </a:lnTo>
                  <a:cubicBezTo>
                    <a:pt x="3192" y="3393"/>
                    <a:pt x="3227" y="3536"/>
                    <a:pt x="3346" y="3596"/>
                  </a:cubicBezTo>
                  <a:cubicBezTo>
                    <a:pt x="3384" y="3620"/>
                    <a:pt x="3425" y="3632"/>
                    <a:pt x="3466" y="3632"/>
                  </a:cubicBezTo>
                  <a:cubicBezTo>
                    <a:pt x="3543" y="3632"/>
                    <a:pt x="3617" y="3590"/>
                    <a:pt x="3656" y="3512"/>
                  </a:cubicBezTo>
                  <a:lnTo>
                    <a:pt x="4120" y="2715"/>
                  </a:lnTo>
                  <a:cubicBezTo>
                    <a:pt x="4180" y="2607"/>
                    <a:pt x="4144" y="2465"/>
                    <a:pt x="4037" y="2405"/>
                  </a:cubicBezTo>
                  <a:cubicBezTo>
                    <a:pt x="4002" y="2382"/>
                    <a:pt x="3963" y="2371"/>
                    <a:pt x="3924" y="2371"/>
                  </a:cubicBezTo>
                  <a:cubicBezTo>
                    <a:pt x="3844" y="2371"/>
                    <a:pt x="3764" y="2416"/>
                    <a:pt x="3716" y="2488"/>
                  </a:cubicBezTo>
                  <a:lnTo>
                    <a:pt x="3608" y="2691"/>
                  </a:lnTo>
                  <a:lnTo>
                    <a:pt x="3180" y="2441"/>
                  </a:lnTo>
                  <a:cubicBezTo>
                    <a:pt x="3227" y="2322"/>
                    <a:pt x="3239" y="2203"/>
                    <a:pt x="3239" y="2084"/>
                  </a:cubicBezTo>
                  <a:cubicBezTo>
                    <a:pt x="3239" y="1953"/>
                    <a:pt x="3227" y="1834"/>
                    <a:pt x="3180" y="1715"/>
                  </a:cubicBezTo>
                  <a:lnTo>
                    <a:pt x="3608" y="1464"/>
                  </a:lnTo>
                  <a:lnTo>
                    <a:pt x="3716" y="1667"/>
                  </a:lnTo>
                  <a:cubicBezTo>
                    <a:pt x="3762" y="1745"/>
                    <a:pt x="3839" y="1787"/>
                    <a:pt x="3917" y="1787"/>
                  </a:cubicBezTo>
                  <a:cubicBezTo>
                    <a:pt x="3958" y="1787"/>
                    <a:pt x="4000" y="1775"/>
                    <a:pt x="4037" y="1750"/>
                  </a:cubicBezTo>
                  <a:cubicBezTo>
                    <a:pt x="4144" y="1691"/>
                    <a:pt x="4180" y="1548"/>
                    <a:pt x="4120" y="1441"/>
                  </a:cubicBezTo>
                  <a:lnTo>
                    <a:pt x="3656" y="643"/>
                  </a:lnTo>
                  <a:cubicBezTo>
                    <a:pt x="3616" y="571"/>
                    <a:pt x="3538" y="526"/>
                    <a:pt x="3459" y="526"/>
                  </a:cubicBezTo>
                  <a:cubicBezTo>
                    <a:pt x="3420" y="526"/>
                    <a:pt x="3381" y="536"/>
                    <a:pt x="3346" y="560"/>
                  </a:cubicBezTo>
                  <a:cubicBezTo>
                    <a:pt x="3227" y="619"/>
                    <a:pt x="3192" y="762"/>
                    <a:pt x="3263" y="869"/>
                  </a:cubicBezTo>
                  <a:lnTo>
                    <a:pt x="3370" y="1072"/>
                  </a:lnTo>
                  <a:lnTo>
                    <a:pt x="2954" y="1310"/>
                  </a:lnTo>
                  <a:cubicBezTo>
                    <a:pt x="2787" y="1131"/>
                    <a:pt x="2561" y="1000"/>
                    <a:pt x="2323" y="953"/>
                  </a:cubicBezTo>
                  <a:lnTo>
                    <a:pt x="2323" y="464"/>
                  </a:lnTo>
                  <a:lnTo>
                    <a:pt x="2549" y="464"/>
                  </a:lnTo>
                  <a:cubicBezTo>
                    <a:pt x="2680" y="464"/>
                    <a:pt x="2787" y="357"/>
                    <a:pt x="2787" y="226"/>
                  </a:cubicBezTo>
                  <a:cubicBezTo>
                    <a:pt x="2787" y="107"/>
                    <a:pt x="2680" y="0"/>
                    <a:pt x="2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3787304" y="1753480"/>
              <a:ext cx="35865" cy="36056"/>
            </a:xfrm>
            <a:custGeom>
              <a:rect b="b" l="l" r="r" t="t"/>
              <a:pathLst>
                <a:path extrusionOk="0" h="466" w="465">
                  <a:moveTo>
                    <a:pt x="227" y="1"/>
                  </a:moveTo>
                  <a:cubicBezTo>
                    <a:pt x="108" y="1"/>
                    <a:pt x="1" y="108"/>
                    <a:pt x="1" y="239"/>
                  </a:cubicBezTo>
                  <a:cubicBezTo>
                    <a:pt x="1" y="358"/>
                    <a:pt x="108" y="465"/>
                    <a:pt x="227" y="465"/>
                  </a:cubicBezTo>
                  <a:cubicBezTo>
                    <a:pt x="358" y="465"/>
                    <a:pt x="465" y="358"/>
                    <a:pt x="465" y="239"/>
                  </a:cubicBezTo>
                  <a:cubicBezTo>
                    <a:pt x="465" y="108"/>
                    <a:pt x="358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2" name="Google Shape;712;p19"/>
          <p:cNvGrpSpPr/>
          <p:nvPr/>
        </p:nvGrpSpPr>
        <p:grpSpPr>
          <a:xfrm>
            <a:off x="7602717" y="1871338"/>
            <a:ext cx="670536" cy="640092"/>
            <a:chOff x="7452288" y="1299259"/>
            <a:chExt cx="914408" cy="914417"/>
          </a:xfrm>
        </p:grpSpPr>
        <p:sp>
          <p:nvSpPr>
            <p:cNvPr id="713" name="Google Shape;713;p19"/>
            <p:cNvSpPr/>
            <p:nvPr/>
          </p:nvSpPr>
          <p:spPr>
            <a:xfrm>
              <a:off x="7622657" y="1946287"/>
              <a:ext cx="726562" cy="249893"/>
            </a:xfrm>
            <a:custGeom>
              <a:rect b="b" l="l" r="r" t="t"/>
              <a:pathLst>
                <a:path extrusionOk="0" h="3228" w="9395">
                  <a:moveTo>
                    <a:pt x="6025" y="1"/>
                  </a:moveTo>
                  <a:cubicBezTo>
                    <a:pt x="5596" y="1"/>
                    <a:pt x="5239" y="275"/>
                    <a:pt x="5132" y="656"/>
                  </a:cubicBezTo>
                  <a:cubicBezTo>
                    <a:pt x="4810" y="489"/>
                    <a:pt x="4298" y="275"/>
                    <a:pt x="3715" y="167"/>
                  </a:cubicBezTo>
                  <a:cubicBezTo>
                    <a:pt x="3517" y="134"/>
                    <a:pt x="3311" y="114"/>
                    <a:pt x="3101" y="114"/>
                  </a:cubicBezTo>
                  <a:cubicBezTo>
                    <a:pt x="2643" y="114"/>
                    <a:pt x="2168" y="208"/>
                    <a:pt x="1726" y="453"/>
                  </a:cubicBezTo>
                  <a:cubicBezTo>
                    <a:pt x="0" y="1441"/>
                    <a:pt x="798" y="3227"/>
                    <a:pt x="798" y="3227"/>
                  </a:cubicBezTo>
                  <a:lnTo>
                    <a:pt x="9394" y="3227"/>
                  </a:lnTo>
                  <a:cubicBezTo>
                    <a:pt x="9394" y="1572"/>
                    <a:pt x="7953" y="1179"/>
                    <a:pt x="6941" y="1001"/>
                  </a:cubicBezTo>
                  <a:cubicBezTo>
                    <a:pt x="6941" y="977"/>
                    <a:pt x="6941" y="953"/>
                    <a:pt x="6941" y="918"/>
                  </a:cubicBezTo>
                  <a:cubicBezTo>
                    <a:pt x="6941" y="417"/>
                    <a:pt x="6525" y="1"/>
                    <a:pt x="6025" y="1"/>
                  </a:cubicBez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7838112" y="1434734"/>
              <a:ext cx="142760" cy="357731"/>
            </a:xfrm>
            <a:custGeom>
              <a:rect b="b" l="l" r="r" t="t"/>
              <a:pathLst>
                <a:path extrusionOk="0" h="4621" w="1846">
                  <a:moveTo>
                    <a:pt x="0" y="1"/>
                  </a:moveTo>
                  <a:lnTo>
                    <a:pt x="0" y="4620"/>
                  </a:lnTo>
                  <a:lnTo>
                    <a:pt x="1846" y="4620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7873996" y="1792387"/>
              <a:ext cx="71922" cy="71995"/>
            </a:xfrm>
            <a:custGeom>
              <a:rect b="b" l="l" r="r" t="t"/>
              <a:pathLst>
                <a:path extrusionOk="0" h="930" w="930">
                  <a:moveTo>
                    <a:pt x="0" y="0"/>
                  </a:moveTo>
                  <a:lnTo>
                    <a:pt x="0" y="929"/>
                  </a:lnTo>
                  <a:lnTo>
                    <a:pt x="929" y="929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7873996" y="1316754"/>
              <a:ext cx="71922" cy="118057"/>
            </a:xfrm>
            <a:custGeom>
              <a:rect b="b" l="l" r="r" t="t"/>
              <a:pathLst>
                <a:path extrusionOk="0" h="1525" w="930">
                  <a:moveTo>
                    <a:pt x="0" y="1"/>
                  </a:moveTo>
                  <a:lnTo>
                    <a:pt x="0" y="1525"/>
                  </a:lnTo>
                  <a:lnTo>
                    <a:pt x="929" y="1525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8176917" y="2089194"/>
              <a:ext cx="35961" cy="35069"/>
            </a:xfrm>
            <a:custGeom>
              <a:rect b="b" l="l" r="r" t="t"/>
              <a:pathLst>
                <a:path extrusionOk="0" h="453" w="465">
                  <a:moveTo>
                    <a:pt x="239" y="0"/>
                  </a:moveTo>
                  <a:cubicBezTo>
                    <a:pt x="108" y="0"/>
                    <a:pt x="1" y="95"/>
                    <a:pt x="1" y="226"/>
                  </a:cubicBezTo>
                  <a:cubicBezTo>
                    <a:pt x="1" y="357"/>
                    <a:pt x="108" y="453"/>
                    <a:pt x="239" y="453"/>
                  </a:cubicBezTo>
                  <a:cubicBezTo>
                    <a:pt x="370" y="453"/>
                    <a:pt x="465" y="357"/>
                    <a:pt x="465" y="226"/>
                  </a:cubicBezTo>
                  <a:cubicBezTo>
                    <a:pt x="465" y="95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7452288" y="1299259"/>
              <a:ext cx="914408" cy="914417"/>
            </a:xfrm>
            <a:custGeom>
              <a:rect b="b" l="l" r="r" t="t"/>
              <a:pathLst>
                <a:path extrusionOk="0" h="11812" w="11824">
                  <a:moveTo>
                    <a:pt x="6144" y="465"/>
                  </a:moveTo>
                  <a:lnTo>
                    <a:pt x="6144" y="1525"/>
                  </a:lnTo>
                  <a:lnTo>
                    <a:pt x="5680" y="1525"/>
                  </a:lnTo>
                  <a:lnTo>
                    <a:pt x="5680" y="465"/>
                  </a:lnTo>
                  <a:close/>
                  <a:moveTo>
                    <a:pt x="6608" y="1989"/>
                  </a:moveTo>
                  <a:lnTo>
                    <a:pt x="6608" y="2453"/>
                  </a:lnTo>
                  <a:lnTo>
                    <a:pt x="6382" y="2453"/>
                  </a:lnTo>
                  <a:cubicBezTo>
                    <a:pt x="6251" y="2453"/>
                    <a:pt x="6144" y="2548"/>
                    <a:pt x="6144" y="2679"/>
                  </a:cubicBezTo>
                  <a:cubicBezTo>
                    <a:pt x="6144" y="2810"/>
                    <a:pt x="6251" y="2906"/>
                    <a:pt x="6382" y="2906"/>
                  </a:cubicBezTo>
                  <a:lnTo>
                    <a:pt x="6608" y="2906"/>
                  </a:lnTo>
                  <a:lnTo>
                    <a:pt x="6608" y="3834"/>
                  </a:lnTo>
                  <a:lnTo>
                    <a:pt x="6382" y="3834"/>
                  </a:lnTo>
                  <a:cubicBezTo>
                    <a:pt x="6251" y="3834"/>
                    <a:pt x="6144" y="3930"/>
                    <a:pt x="6144" y="4061"/>
                  </a:cubicBezTo>
                  <a:cubicBezTo>
                    <a:pt x="6144" y="4192"/>
                    <a:pt x="6251" y="4299"/>
                    <a:pt x="6382" y="4299"/>
                  </a:cubicBezTo>
                  <a:lnTo>
                    <a:pt x="6608" y="4299"/>
                  </a:lnTo>
                  <a:lnTo>
                    <a:pt x="6608" y="5215"/>
                  </a:lnTo>
                  <a:lnTo>
                    <a:pt x="6382" y="5215"/>
                  </a:lnTo>
                  <a:cubicBezTo>
                    <a:pt x="6251" y="5215"/>
                    <a:pt x="6144" y="5323"/>
                    <a:pt x="6144" y="5442"/>
                  </a:cubicBezTo>
                  <a:cubicBezTo>
                    <a:pt x="6144" y="5573"/>
                    <a:pt x="6251" y="5680"/>
                    <a:pt x="6382" y="5680"/>
                  </a:cubicBezTo>
                  <a:lnTo>
                    <a:pt x="6608" y="5680"/>
                  </a:lnTo>
                  <a:lnTo>
                    <a:pt x="6608" y="6132"/>
                  </a:lnTo>
                  <a:lnTo>
                    <a:pt x="5227" y="6132"/>
                  </a:lnTo>
                  <a:lnTo>
                    <a:pt x="5227" y="1989"/>
                  </a:lnTo>
                  <a:close/>
                  <a:moveTo>
                    <a:pt x="6144" y="6597"/>
                  </a:moveTo>
                  <a:lnTo>
                    <a:pt x="6144" y="7061"/>
                  </a:lnTo>
                  <a:lnTo>
                    <a:pt x="5680" y="7061"/>
                  </a:lnTo>
                  <a:lnTo>
                    <a:pt x="5680" y="6597"/>
                  </a:lnTo>
                  <a:close/>
                  <a:moveTo>
                    <a:pt x="4989" y="1"/>
                  </a:moveTo>
                  <a:cubicBezTo>
                    <a:pt x="4858" y="1"/>
                    <a:pt x="4763" y="108"/>
                    <a:pt x="4763" y="227"/>
                  </a:cubicBezTo>
                  <a:cubicBezTo>
                    <a:pt x="4763" y="358"/>
                    <a:pt x="4858" y="465"/>
                    <a:pt x="4989" y="465"/>
                  </a:cubicBezTo>
                  <a:lnTo>
                    <a:pt x="5215" y="465"/>
                  </a:lnTo>
                  <a:lnTo>
                    <a:pt x="5215" y="1525"/>
                  </a:lnTo>
                  <a:lnTo>
                    <a:pt x="4525" y="1525"/>
                  </a:lnTo>
                  <a:cubicBezTo>
                    <a:pt x="4406" y="1525"/>
                    <a:pt x="4299" y="1632"/>
                    <a:pt x="4299" y="1751"/>
                  </a:cubicBezTo>
                  <a:cubicBezTo>
                    <a:pt x="4299" y="1882"/>
                    <a:pt x="4406" y="1989"/>
                    <a:pt x="4525" y="1989"/>
                  </a:cubicBezTo>
                  <a:lnTo>
                    <a:pt x="4763" y="1989"/>
                  </a:lnTo>
                  <a:lnTo>
                    <a:pt x="4763" y="6370"/>
                  </a:lnTo>
                  <a:cubicBezTo>
                    <a:pt x="4763" y="6501"/>
                    <a:pt x="4858" y="6597"/>
                    <a:pt x="4989" y="6597"/>
                  </a:cubicBezTo>
                  <a:lnTo>
                    <a:pt x="5215" y="6597"/>
                  </a:lnTo>
                  <a:lnTo>
                    <a:pt x="5215" y="7299"/>
                  </a:lnTo>
                  <a:cubicBezTo>
                    <a:pt x="5215" y="7418"/>
                    <a:pt x="5322" y="7525"/>
                    <a:pt x="5453" y="7525"/>
                  </a:cubicBezTo>
                  <a:lnTo>
                    <a:pt x="5680" y="7525"/>
                  </a:lnTo>
                  <a:lnTo>
                    <a:pt x="5680" y="8263"/>
                  </a:lnTo>
                  <a:cubicBezTo>
                    <a:pt x="5551" y="8250"/>
                    <a:pt x="5424" y="8243"/>
                    <a:pt x="5298" y="8243"/>
                  </a:cubicBezTo>
                  <a:cubicBezTo>
                    <a:pt x="4993" y="8243"/>
                    <a:pt x="4699" y="8283"/>
                    <a:pt x="4430" y="8359"/>
                  </a:cubicBezTo>
                  <a:cubicBezTo>
                    <a:pt x="4299" y="8394"/>
                    <a:pt x="4227" y="8525"/>
                    <a:pt x="4263" y="8644"/>
                  </a:cubicBezTo>
                  <a:cubicBezTo>
                    <a:pt x="4292" y="8743"/>
                    <a:pt x="4387" y="8808"/>
                    <a:pt x="4485" y="8808"/>
                  </a:cubicBezTo>
                  <a:cubicBezTo>
                    <a:pt x="4506" y="8808"/>
                    <a:pt x="4528" y="8806"/>
                    <a:pt x="4549" y="8799"/>
                  </a:cubicBezTo>
                  <a:cubicBezTo>
                    <a:pt x="4779" y="8736"/>
                    <a:pt x="5025" y="8704"/>
                    <a:pt x="5283" y="8704"/>
                  </a:cubicBezTo>
                  <a:cubicBezTo>
                    <a:pt x="5412" y="8704"/>
                    <a:pt x="5545" y="8712"/>
                    <a:pt x="5680" y="8728"/>
                  </a:cubicBezTo>
                  <a:lnTo>
                    <a:pt x="5680" y="9276"/>
                  </a:lnTo>
                  <a:cubicBezTo>
                    <a:pt x="5680" y="9406"/>
                    <a:pt x="5787" y="9514"/>
                    <a:pt x="5918" y="9514"/>
                  </a:cubicBezTo>
                  <a:cubicBezTo>
                    <a:pt x="6037" y="9514"/>
                    <a:pt x="6144" y="9406"/>
                    <a:pt x="6144" y="9276"/>
                  </a:cubicBezTo>
                  <a:lnTo>
                    <a:pt x="6144" y="8811"/>
                  </a:lnTo>
                  <a:cubicBezTo>
                    <a:pt x="6537" y="8906"/>
                    <a:pt x="6870" y="9049"/>
                    <a:pt x="7073" y="9145"/>
                  </a:cubicBezTo>
                  <a:cubicBezTo>
                    <a:pt x="7073" y="9192"/>
                    <a:pt x="7061" y="9240"/>
                    <a:pt x="7061" y="9276"/>
                  </a:cubicBezTo>
                  <a:cubicBezTo>
                    <a:pt x="7061" y="9918"/>
                    <a:pt x="7585" y="10430"/>
                    <a:pt x="8216" y="10430"/>
                  </a:cubicBezTo>
                  <a:cubicBezTo>
                    <a:pt x="8347" y="10430"/>
                    <a:pt x="8454" y="10335"/>
                    <a:pt x="8454" y="10204"/>
                  </a:cubicBezTo>
                  <a:cubicBezTo>
                    <a:pt x="8454" y="10073"/>
                    <a:pt x="8347" y="9966"/>
                    <a:pt x="8216" y="9966"/>
                  </a:cubicBezTo>
                  <a:cubicBezTo>
                    <a:pt x="7835" y="9966"/>
                    <a:pt x="7525" y="9657"/>
                    <a:pt x="7525" y="9276"/>
                  </a:cubicBezTo>
                  <a:cubicBezTo>
                    <a:pt x="7525" y="8883"/>
                    <a:pt x="7847" y="8585"/>
                    <a:pt x="8216" y="8585"/>
                  </a:cubicBezTo>
                  <a:cubicBezTo>
                    <a:pt x="8597" y="8585"/>
                    <a:pt x="8906" y="8895"/>
                    <a:pt x="8906" y="9276"/>
                  </a:cubicBezTo>
                  <a:cubicBezTo>
                    <a:pt x="8906" y="9299"/>
                    <a:pt x="8906" y="9323"/>
                    <a:pt x="8906" y="9335"/>
                  </a:cubicBezTo>
                  <a:cubicBezTo>
                    <a:pt x="8894" y="9454"/>
                    <a:pt x="8978" y="9561"/>
                    <a:pt x="9097" y="9585"/>
                  </a:cubicBezTo>
                  <a:cubicBezTo>
                    <a:pt x="9597" y="9668"/>
                    <a:pt x="10168" y="9811"/>
                    <a:pt x="10621" y="10109"/>
                  </a:cubicBezTo>
                  <a:cubicBezTo>
                    <a:pt x="11049" y="10407"/>
                    <a:pt x="11299" y="10811"/>
                    <a:pt x="11347" y="11359"/>
                  </a:cubicBezTo>
                  <a:lnTo>
                    <a:pt x="7037" y="11359"/>
                  </a:lnTo>
                  <a:cubicBezTo>
                    <a:pt x="6930" y="10823"/>
                    <a:pt x="6465" y="10430"/>
                    <a:pt x="5906" y="10430"/>
                  </a:cubicBezTo>
                  <a:lnTo>
                    <a:pt x="5656" y="10430"/>
                  </a:lnTo>
                  <a:cubicBezTo>
                    <a:pt x="5549" y="9907"/>
                    <a:pt x="5084" y="9514"/>
                    <a:pt x="4525" y="9514"/>
                  </a:cubicBezTo>
                  <a:cubicBezTo>
                    <a:pt x="4394" y="9514"/>
                    <a:pt x="4299" y="9609"/>
                    <a:pt x="4299" y="9740"/>
                  </a:cubicBezTo>
                  <a:cubicBezTo>
                    <a:pt x="4299" y="9871"/>
                    <a:pt x="4394" y="9966"/>
                    <a:pt x="4525" y="9966"/>
                  </a:cubicBezTo>
                  <a:cubicBezTo>
                    <a:pt x="4906" y="9966"/>
                    <a:pt x="5215" y="10288"/>
                    <a:pt x="5215" y="10669"/>
                  </a:cubicBezTo>
                  <a:cubicBezTo>
                    <a:pt x="5215" y="10788"/>
                    <a:pt x="5322" y="10895"/>
                    <a:pt x="5453" y="10895"/>
                  </a:cubicBezTo>
                  <a:lnTo>
                    <a:pt x="5906" y="10895"/>
                  </a:lnTo>
                  <a:cubicBezTo>
                    <a:pt x="6215" y="10895"/>
                    <a:pt x="6465" y="11085"/>
                    <a:pt x="6561" y="11359"/>
                  </a:cubicBezTo>
                  <a:lnTo>
                    <a:pt x="3167" y="11359"/>
                  </a:lnTo>
                  <a:cubicBezTo>
                    <a:pt x="3084" y="11097"/>
                    <a:pt x="2941" y="10538"/>
                    <a:pt x="3167" y="9966"/>
                  </a:cubicBezTo>
                  <a:cubicBezTo>
                    <a:pt x="3203" y="9847"/>
                    <a:pt x="3144" y="9716"/>
                    <a:pt x="3025" y="9668"/>
                  </a:cubicBezTo>
                  <a:cubicBezTo>
                    <a:pt x="3001" y="9661"/>
                    <a:pt x="2978" y="9658"/>
                    <a:pt x="2954" y="9658"/>
                  </a:cubicBezTo>
                  <a:cubicBezTo>
                    <a:pt x="2858" y="9658"/>
                    <a:pt x="2765" y="9715"/>
                    <a:pt x="2727" y="9811"/>
                  </a:cubicBezTo>
                  <a:cubicBezTo>
                    <a:pt x="2501" y="10407"/>
                    <a:pt x="2584" y="11002"/>
                    <a:pt x="2679" y="11359"/>
                  </a:cubicBezTo>
                  <a:lnTo>
                    <a:pt x="1382" y="11359"/>
                  </a:lnTo>
                  <a:cubicBezTo>
                    <a:pt x="881" y="11359"/>
                    <a:pt x="465" y="10942"/>
                    <a:pt x="465" y="10430"/>
                  </a:cubicBezTo>
                  <a:cubicBezTo>
                    <a:pt x="465" y="9799"/>
                    <a:pt x="1001" y="9514"/>
                    <a:pt x="1370" y="9514"/>
                  </a:cubicBezTo>
                  <a:cubicBezTo>
                    <a:pt x="1512" y="9514"/>
                    <a:pt x="1846" y="9549"/>
                    <a:pt x="1846" y="9966"/>
                  </a:cubicBezTo>
                  <a:cubicBezTo>
                    <a:pt x="1846" y="10228"/>
                    <a:pt x="1643" y="10430"/>
                    <a:pt x="1393" y="10430"/>
                  </a:cubicBezTo>
                  <a:cubicBezTo>
                    <a:pt x="1262" y="10430"/>
                    <a:pt x="1155" y="10538"/>
                    <a:pt x="1155" y="10657"/>
                  </a:cubicBezTo>
                  <a:cubicBezTo>
                    <a:pt x="1155" y="10788"/>
                    <a:pt x="1262" y="10895"/>
                    <a:pt x="1393" y="10895"/>
                  </a:cubicBezTo>
                  <a:cubicBezTo>
                    <a:pt x="1893" y="10895"/>
                    <a:pt x="2310" y="10478"/>
                    <a:pt x="2310" y="9966"/>
                  </a:cubicBezTo>
                  <a:cubicBezTo>
                    <a:pt x="2310" y="9418"/>
                    <a:pt x="1929" y="9049"/>
                    <a:pt x="1370" y="9049"/>
                  </a:cubicBezTo>
                  <a:cubicBezTo>
                    <a:pt x="715" y="9049"/>
                    <a:pt x="0" y="9573"/>
                    <a:pt x="0" y="10430"/>
                  </a:cubicBezTo>
                  <a:cubicBezTo>
                    <a:pt x="0" y="11192"/>
                    <a:pt x="620" y="11812"/>
                    <a:pt x="1382" y="11812"/>
                  </a:cubicBezTo>
                  <a:lnTo>
                    <a:pt x="11585" y="11812"/>
                  </a:lnTo>
                  <a:cubicBezTo>
                    <a:pt x="11716" y="11812"/>
                    <a:pt x="11823" y="11716"/>
                    <a:pt x="11823" y="11585"/>
                  </a:cubicBezTo>
                  <a:cubicBezTo>
                    <a:pt x="11823" y="10776"/>
                    <a:pt x="11502" y="10157"/>
                    <a:pt x="10883" y="9728"/>
                  </a:cubicBezTo>
                  <a:cubicBezTo>
                    <a:pt x="10418" y="9418"/>
                    <a:pt x="9847" y="9264"/>
                    <a:pt x="9371" y="9168"/>
                  </a:cubicBezTo>
                  <a:cubicBezTo>
                    <a:pt x="9311" y="8585"/>
                    <a:pt x="8823" y="8121"/>
                    <a:pt x="8228" y="8121"/>
                  </a:cubicBezTo>
                  <a:cubicBezTo>
                    <a:pt x="7811" y="8121"/>
                    <a:pt x="7430" y="8359"/>
                    <a:pt x="7227" y="8704"/>
                  </a:cubicBezTo>
                  <a:cubicBezTo>
                    <a:pt x="6977" y="8585"/>
                    <a:pt x="6596" y="8430"/>
                    <a:pt x="6144" y="8335"/>
                  </a:cubicBezTo>
                  <a:lnTo>
                    <a:pt x="6144" y="7525"/>
                  </a:lnTo>
                  <a:lnTo>
                    <a:pt x="6382" y="7525"/>
                  </a:lnTo>
                  <a:cubicBezTo>
                    <a:pt x="6501" y="7525"/>
                    <a:pt x="6608" y="7418"/>
                    <a:pt x="6608" y="7299"/>
                  </a:cubicBezTo>
                  <a:lnTo>
                    <a:pt x="6608" y="6597"/>
                  </a:lnTo>
                  <a:lnTo>
                    <a:pt x="6835" y="6597"/>
                  </a:lnTo>
                  <a:cubicBezTo>
                    <a:pt x="6966" y="6597"/>
                    <a:pt x="7073" y="6501"/>
                    <a:pt x="7073" y="6370"/>
                  </a:cubicBezTo>
                  <a:lnTo>
                    <a:pt x="7073" y="1989"/>
                  </a:lnTo>
                  <a:lnTo>
                    <a:pt x="7299" y="1989"/>
                  </a:lnTo>
                  <a:cubicBezTo>
                    <a:pt x="7430" y="1989"/>
                    <a:pt x="7525" y="1882"/>
                    <a:pt x="7525" y="1751"/>
                  </a:cubicBezTo>
                  <a:cubicBezTo>
                    <a:pt x="7525" y="1632"/>
                    <a:pt x="7430" y="1525"/>
                    <a:pt x="7299" y="1525"/>
                  </a:cubicBezTo>
                  <a:lnTo>
                    <a:pt x="6608" y="1525"/>
                  </a:lnTo>
                  <a:lnTo>
                    <a:pt x="6608" y="465"/>
                  </a:lnTo>
                  <a:lnTo>
                    <a:pt x="6835" y="465"/>
                  </a:lnTo>
                  <a:cubicBezTo>
                    <a:pt x="6966" y="465"/>
                    <a:pt x="7073" y="358"/>
                    <a:pt x="7073" y="227"/>
                  </a:cubicBezTo>
                  <a:cubicBezTo>
                    <a:pt x="7073" y="108"/>
                    <a:pt x="6966" y="1"/>
                    <a:pt x="6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7710123" y="1982285"/>
              <a:ext cx="35033" cy="35069"/>
            </a:xfrm>
            <a:custGeom>
              <a:rect b="b" l="l" r="r" t="t"/>
              <a:pathLst>
                <a:path extrusionOk="0" h="453" w="453">
                  <a:moveTo>
                    <a:pt x="226" y="0"/>
                  </a:moveTo>
                  <a:cubicBezTo>
                    <a:pt x="95" y="0"/>
                    <a:pt x="0" y="95"/>
                    <a:pt x="0" y="226"/>
                  </a:cubicBezTo>
                  <a:cubicBezTo>
                    <a:pt x="0" y="357"/>
                    <a:pt x="95" y="453"/>
                    <a:pt x="226" y="453"/>
                  </a:cubicBezTo>
                  <a:cubicBezTo>
                    <a:pt x="357" y="453"/>
                    <a:pt x="453" y="357"/>
                    <a:pt x="453" y="226"/>
                  </a:cubicBezTo>
                  <a:cubicBezTo>
                    <a:pt x="453" y="95"/>
                    <a:pt x="357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19"/>
          <p:cNvGrpSpPr/>
          <p:nvPr/>
        </p:nvGrpSpPr>
        <p:grpSpPr>
          <a:xfrm>
            <a:off x="914454" y="1985148"/>
            <a:ext cx="640092" cy="640092"/>
            <a:chOff x="777292" y="1272709"/>
            <a:chExt cx="914417" cy="914417"/>
          </a:xfrm>
        </p:grpSpPr>
        <p:sp>
          <p:nvSpPr>
            <p:cNvPr id="721" name="Google Shape;721;p19"/>
            <p:cNvSpPr/>
            <p:nvPr/>
          </p:nvSpPr>
          <p:spPr>
            <a:xfrm>
              <a:off x="1602218" y="1694849"/>
              <a:ext cx="71066" cy="71066"/>
            </a:xfrm>
            <a:custGeom>
              <a:rect b="b" l="l" r="r" t="t"/>
              <a:pathLst>
                <a:path extrusionOk="0" h="918" w="918">
                  <a:moveTo>
                    <a:pt x="465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15"/>
                    <a:pt x="203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983755" y="1480102"/>
              <a:ext cx="500560" cy="500560"/>
            </a:xfrm>
            <a:custGeom>
              <a:rect b="b" l="l" r="r" t="t"/>
              <a:pathLst>
                <a:path extrusionOk="0" h="6466" w="6466">
                  <a:moveTo>
                    <a:pt x="3239" y="0"/>
                  </a:moveTo>
                  <a:cubicBezTo>
                    <a:pt x="1453" y="0"/>
                    <a:pt x="1" y="1441"/>
                    <a:pt x="1" y="3227"/>
                  </a:cubicBezTo>
                  <a:cubicBezTo>
                    <a:pt x="1" y="5013"/>
                    <a:pt x="1453" y="6466"/>
                    <a:pt x="3239" y="6466"/>
                  </a:cubicBezTo>
                  <a:cubicBezTo>
                    <a:pt x="5013" y="6466"/>
                    <a:pt x="6466" y="5013"/>
                    <a:pt x="6466" y="3227"/>
                  </a:cubicBezTo>
                  <a:cubicBezTo>
                    <a:pt x="6466" y="1441"/>
                    <a:pt x="5013" y="0"/>
                    <a:pt x="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1533087" y="1498062"/>
              <a:ext cx="82136" cy="71376"/>
            </a:xfrm>
            <a:custGeom>
              <a:rect b="b" l="l" r="r" t="t"/>
              <a:pathLst>
                <a:path extrusionOk="0" h="922" w="1061">
                  <a:moveTo>
                    <a:pt x="539" y="1"/>
                  </a:moveTo>
                  <a:cubicBezTo>
                    <a:pt x="457" y="1"/>
                    <a:pt x="374" y="22"/>
                    <a:pt x="298" y="66"/>
                  </a:cubicBezTo>
                  <a:cubicBezTo>
                    <a:pt x="84" y="185"/>
                    <a:pt x="1" y="471"/>
                    <a:pt x="132" y="697"/>
                  </a:cubicBezTo>
                  <a:cubicBezTo>
                    <a:pt x="220" y="842"/>
                    <a:pt x="379" y="921"/>
                    <a:pt x="538" y="921"/>
                  </a:cubicBezTo>
                  <a:cubicBezTo>
                    <a:pt x="615" y="921"/>
                    <a:pt x="693" y="903"/>
                    <a:pt x="763" y="864"/>
                  </a:cubicBezTo>
                  <a:cubicBezTo>
                    <a:pt x="989" y="733"/>
                    <a:pt x="1060" y="447"/>
                    <a:pt x="929" y="233"/>
                  </a:cubicBezTo>
                  <a:cubicBezTo>
                    <a:pt x="850" y="83"/>
                    <a:pt x="698" y="1"/>
                    <a:pt x="5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1534016" y="1890939"/>
              <a:ext cx="81208" cy="71531"/>
            </a:xfrm>
            <a:custGeom>
              <a:rect b="b" l="l" r="r" t="t"/>
              <a:pathLst>
                <a:path extrusionOk="0" h="924" w="1049">
                  <a:moveTo>
                    <a:pt x="526" y="1"/>
                  </a:moveTo>
                  <a:cubicBezTo>
                    <a:pt x="366" y="1"/>
                    <a:pt x="208" y="85"/>
                    <a:pt x="120" y="230"/>
                  </a:cubicBezTo>
                  <a:cubicBezTo>
                    <a:pt x="1" y="456"/>
                    <a:pt x="72" y="730"/>
                    <a:pt x="286" y="861"/>
                  </a:cubicBezTo>
                  <a:cubicBezTo>
                    <a:pt x="360" y="904"/>
                    <a:pt x="440" y="924"/>
                    <a:pt x="519" y="924"/>
                  </a:cubicBezTo>
                  <a:cubicBezTo>
                    <a:pt x="681" y="924"/>
                    <a:pt x="837" y="839"/>
                    <a:pt x="917" y="694"/>
                  </a:cubicBezTo>
                  <a:cubicBezTo>
                    <a:pt x="1048" y="468"/>
                    <a:pt x="977" y="182"/>
                    <a:pt x="751" y="63"/>
                  </a:cubicBezTo>
                  <a:cubicBezTo>
                    <a:pt x="681" y="20"/>
                    <a:pt x="603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1389328" y="1353994"/>
              <a:ext cx="82059" cy="71608"/>
            </a:xfrm>
            <a:custGeom>
              <a:rect b="b" l="l" r="r" t="t"/>
              <a:pathLst>
                <a:path extrusionOk="0" h="925" w="1060">
                  <a:moveTo>
                    <a:pt x="540" y="1"/>
                  </a:moveTo>
                  <a:cubicBezTo>
                    <a:pt x="380" y="1"/>
                    <a:pt x="220" y="83"/>
                    <a:pt x="131" y="236"/>
                  </a:cubicBezTo>
                  <a:cubicBezTo>
                    <a:pt x="0" y="451"/>
                    <a:pt x="84" y="736"/>
                    <a:pt x="298" y="867"/>
                  </a:cubicBezTo>
                  <a:cubicBezTo>
                    <a:pt x="371" y="906"/>
                    <a:pt x="450" y="924"/>
                    <a:pt x="528" y="924"/>
                  </a:cubicBezTo>
                  <a:cubicBezTo>
                    <a:pt x="691" y="924"/>
                    <a:pt x="848" y="842"/>
                    <a:pt x="929" y="689"/>
                  </a:cubicBezTo>
                  <a:cubicBezTo>
                    <a:pt x="1060" y="475"/>
                    <a:pt x="988" y="189"/>
                    <a:pt x="762" y="58"/>
                  </a:cubicBezTo>
                  <a:cubicBezTo>
                    <a:pt x="693" y="19"/>
                    <a:pt x="617" y="1"/>
                    <a:pt x="5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1389328" y="2034697"/>
              <a:ext cx="82059" cy="71531"/>
            </a:xfrm>
            <a:custGeom>
              <a:rect b="b" l="l" r="r" t="t"/>
              <a:pathLst>
                <a:path extrusionOk="0" h="924" w="1060">
                  <a:moveTo>
                    <a:pt x="530" y="1"/>
                  </a:moveTo>
                  <a:cubicBezTo>
                    <a:pt x="452" y="1"/>
                    <a:pt x="372" y="21"/>
                    <a:pt x="298" y="64"/>
                  </a:cubicBezTo>
                  <a:cubicBezTo>
                    <a:pt x="84" y="195"/>
                    <a:pt x="0" y="480"/>
                    <a:pt x="131" y="695"/>
                  </a:cubicBezTo>
                  <a:cubicBezTo>
                    <a:pt x="219" y="839"/>
                    <a:pt x="378" y="924"/>
                    <a:pt x="538" y="924"/>
                  </a:cubicBezTo>
                  <a:cubicBezTo>
                    <a:pt x="615" y="924"/>
                    <a:pt x="692" y="904"/>
                    <a:pt x="762" y="861"/>
                  </a:cubicBezTo>
                  <a:cubicBezTo>
                    <a:pt x="988" y="730"/>
                    <a:pt x="1060" y="456"/>
                    <a:pt x="929" y="230"/>
                  </a:cubicBezTo>
                  <a:cubicBezTo>
                    <a:pt x="849" y="86"/>
                    <a:pt x="693" y="1"/>
                    <a:pt x="5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1269491" y="1587011"/>
              <a:ext cx="71995" cy="71995"/>
            </a:xfrm>
            <a:custGeom>
              <a:rect b="b" l="l" r="r" t="t"/>
              <a:pathLst>
                <a:path extrusionOk="0" h="930" w="930"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15"/>
                    <a:pt x="215" y="929"/>
                    <a:pt x="465" y="929"/>
                  </a:cubicBezTo>
                  <a:cubicBezTo>
                    <a:pt x="715" y="929"/>
                    <a:pt x="929" y="715"/>
                    <a:pt x="929" y="465"/>
                  </a:cubicBezTo>
                  <a:cubicBezTo>
                    <a:pt x="929" y="215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1269491" y="1801758"/>
              <a:ext cx="71995" cy="71066"/>
            </a:xfrm>
            <a:custGeom>
              <a:rect b="b" l="l" r="r" t="t"/>
              <a:pathLst>
                <a:path extrusionOk="0" h="918" w="930">
                  <a:moveTo>
                    <a:pt x="465" y="1"/>
                  </a:moveTo>
                  <a:cubicBezTo>
                    <a:pt x="215" y="1"/>
                    <a:pt x="0" y="203"/>
                    <a:pt x="0" y="465"/>
                  </a:cubicBezTo>
                  <a:cubicBezTo>
                    <a:pt x="0" y="715"/>
                    <a:pt x="215" y="918"/>
                    <a:pt x="465" y="918"/>
                  </a:cubicBezTo>
                  <a:cubicBezTo>
                    <a:pt x="715" y="918"/>
                    <a:pt x="929" y="715"/>
                    <a:pt x="929" y="465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1198502" y="1290205"/>
              <a:ext cx="71066" cy="71995"/>
            </a:xfrm>
            <a:custGeom>
              <a:rect b="b" l="l" r="r" t="t"/>
              <a:pathLst>
                <a:path extrusionOk="0" h="930" w="918">
                  <a:moveTo>
                    <a:pt x="465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27"/>
                    <a:pt x="203" y="929"/>
                    <a:pt x="465" y="929"/>
                  </a:cubicBezTo>
                  <a:cubicBezTo>
                    <a:pt x="715" y="929"/>
                    <a:pt x="917" y="727"/>
                    <a:pt x="917" y="465"/>
                  </a:cubicBezTo>
                  <a:cubicBezTo>
                    <a:pt x="917" y="215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1198502" y="2098564"/>
              <a:ext cx="71066" cy="71066"/>
            </a:xfrm>
            <a:custGeom>
              <a:rect b="b" l="l" r="r" t="t"/>
              <a:pathLst>
                <a:path extrusionOk="0" h="918" w="918">
                  <a:moveTo>
                    <a:pt x="465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15"/>
                    <a:pt x="203" y="917"/>
                    <a:pt x="465" y="917"/>
                  </a:cubicBezTo>
                  <a:cubicBezTo>
                    <a:pt x="715" y="917"/>
                    <a:pt x="917" y="715"/>
                    <a:pt x="917" y="453"/>
                  </a:cubicBezTo>
                  <a:cubicBezTo>
                    <a:pt x="917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1091593" y="1658929"/>
              <a:ext cx="142907" cy="142907"/>
            </a:xfrm>
            <a:custGeom>
              <a:rect b="b" l="l" r="r" t="t"/>
              <a:pathLst>
                <a:path extrusionOk="0" h="1846" w="1846">
                  <a:moveTo>
                    <a:pt x="917" y="0"/>
                  </a:moveTo>
                  <a:cubicBezTo>
                    <a:pt x="405" y="0"/>
                    <a:pt x="1" y="405"/>
                    <a:pt x="1" y="917"/>
                  </a:cubicBezTo>
                  <a:cubicBezTo>
                    <a:pt x="1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17"/>
                  </a:cubicBezTo>
                  <a:cubicBezTo>
                    <a:pt x="1846" y="405"/>
                    <a:pt x="1429" y="0"/>
                    <a:pt x="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996683" y="1353994"/>
              <a:ext cx="82059" cy="71608"/>
            </a:xfrm>
            <a:custGeom>
              <a:rect b="b" l="l" r="r" t="t"/>
              <a:pathLst>
                <a:path extrusionOk="0" h="925" w="1060">
                  <a:moveTo>
                    <a:pt x="520" y="1"/>
                  </a:moveTo>
                  <a:cubicBezTo>
                    <a:pt x="443" y="1"/>
                    <a:pt x="367" y="19"/>
                    <a:pt x="298" y="58"/>
                  </a:cubicBezTo>
                  <a:cubicBezTo>
                    <a:pt x="72" y="189"/>
                    <a:pt x="0" y="475"/>
                    <a:pt x="131" y="689"/>
                  </a:cubicBezTo>
                  <a:cubicBezTo>
                    <a:pt x="220" y="842"/>
                    <a:pt x="374" y="924"/>
                    <a:pt x="535" y="924"/>
                  </a:cubicBezTo>
                  <a:cubicBezTo>
                    <a:pt x="611" y="924"/>
                    <a:pt x="689" y="906"/>
                    <a:pt x="762" y="867"/>
                  </a:cubicBezTo>
                  <a:cubicBezTo>
                    <a:pt x="977" y="736"/>
                    <a:pt x="1060" y="451"/>
                    <a:pt x="929" y="236"/>
                  </a:cubicBezTo>
                  <a:cubicBezTo>
                    <a:pt x="840" y="83"/>
                    <a:pt x="680" y="1"/>
                    <a:pt x="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996683" y="2034697"/>
              <a:ext cx="82059" cy="71763"/>
            </a:xfrm>
            <a:custGeom>
              <a:rect b="b" l="l" r="r" t="t"/>
              <a:pathLst>
                <a:path extrusionOk="0" h="927" w="1060">
                  <a:moveTo>
                    <a:pt x="530" y="1"/>
                  </a:moveTo>
                  <a:cubicBezTo>
                    <a:pt x="367" y="1"/>
                    <a:pt x="211" y="86"/>
                    <a:pt x="131" y="230"/>
                  </a:cubicBezTo>
                  <a:cubicBezTo>
                    <a:pt x="0" y="456"/>
                    <a:pt x="72" y="730"/>
                    <a:pt x="298" y="861"/>
                  </a:cubicBezTo>
                  <a:cubicBezTo>
                    <a:pt x="370" y="905"/>
                    <a:pt x="450" y="927"/>
                    <a:pt x="530" y="927"/>
                  </a:cubicBezTo>
                  <a:cubicBezTo>
                    <a:pt x="687" y="927"/>
                    <a:pt x="842" y="845"/>
                    <a:pt x="929" y="695"/>
                  </a:cubicBezTo>
                  <a:cubicBezTo>
                    <a:pt x="1060" y="468"/>
                    <a:pt x="977" y="195"/>
                    <a:pt x="762" y="64"/>
                  </a:cubicBezTo>
                  <a:cubicBezTo>
                    <a:pt x="688" y="21"/>
                    <a:pt x="608" y="1"/>
                    <a:pt x="5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52848" y="1498062"/>
              <a:ext cx="81208" cy="71376"/>
            </a:xfrm>
            <a:custGeom>
              <a:rect b="b" l="l" r="r" t="t"/>
              <a:pathLst>
                <a:path extrusionOk="0" h="922" w="1049">
                  <a:moveTo>
                    <a:pt x="522" y="1"/>
                  </a:moveTo>
                  <a:cubicBezTo>
                    <a:pt x="362" y="1"/>
                    <a:pt x="207" y="83"/>
                    <a:pt x="120" y="233"/>
                  </a:cubicBezTo>
                  <a:cubicBezTo>
                    <a:pt x="1" y="447"/>
                    <a:pt x="72" y="733"/>
                    <a:pt x="298" y="864"/>
                  </a:cubicBezTo>
                  <a:cubicBezTo>
                    <a:pt x="368" y="903"/>
                    <a:pt x="446" y="921"/>
                    <a:pt x="523" y="921"/>
                  </a:cubicBezTo>
                  <a:cubicBezTo>
                    <a:pt x="683" y="921"/>
                    <a:pt x="841" y="842"/>
                    <a:pt x="930" y="697"/>
                  </a:cubicBezTo>
                  <a:cubicBezTo>
                    <a:pt x="1049" y="471"/>
                    <a:pt x="977" y="185"/>
                    <a:pt x="763" y="66"/>
                  </a:cubicBezTo>
                  <a:cubicBezTo>
                    <a:pt x="687" y="22"/>
                    <a:pt x="604" y="1"/>
                    <a:pt x="5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852848" y="1890939"/>
              <a:ext cx="82136" cy="71531"/>
            </a:xfrm>
            <a:custGeom>
              <a:rect b="b" l="l" r="r" t="t"/>
              <a:pathLst>
                <a:path extrusionOk="0" h="924" w="1061">
                  <a:moveTo>
                    <a:pt x="523" y="1"/>
                  </a:moveTo>
                  <a:cubicBezTo>
                    <a:pt x="446" y="1"/>
                    <a:pt x="368" y="20"/>
                    <a:pt x="298" y="63"/>
                  </a:cubicBezTo>
                  <a:cubicBezTo>
                    <a:pt x="72" y="194"/>
                    <a:pt x="1" y="468"/>
                    <a:pt x="132" y="694"/>
                  </a:cubicBezTo>
                  <a:cubicBezTo>
                    <a:pt x="212" y="839"/>
                    <a:pt x="368" y="924"/>
                    <a:pt x="530" y="924"/>
                  </a:cubicBezTo>
                  <a:cubicBezTo>
                    <a:pt x="609" y="924"/>
                    <a:pt x="689" y="904"/>
                    <a:pt x="763" y="861"/>
                  </a:cubicBezTo>
                  <a:cubicBezTo>
                    <a:pt x="977" y="730"/>
                    <a:pt x="1060" y="456"/>
                    <a:pt x="930" y="230"/>
                  </a:cubicBezTo>
                  <a:cubicBezTo>
                    <a:pt x="841" y="85"/>
                    <a:pt x="683" y="1"/>
                    <a:pt x="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794787" y="1694849"/>
              <a:ext cx="71066" cy="71066"/>
            </a:xfrm>
            <a:custGeom>
              <a:rect b="b" l="l" r="r" t="t"/>
              <a:pathLst>
                <a:path extrusionOk="0" h="918" w="918">
                  <a:moveTo>
                    <a:pt x="453" y="1"/>
                  </a:moveTo>
                  <a:cubicBezTo>
                    <a:pt x="203" y="1"/>
                    <a:pt x="1" y="203"/>
                    <a:pt x="1" y="453"/>
                  </a:cubicBezTo>
                  <a:cubicBezTo>
                    <a:pt x="1" y="715"/>
                    <a:pt x="203" y="917"/>
                    <a:pt x="453" y="917"/>
                  </a:cubicBezTo>
                  <a:cubicBezTo>
                    <a:pt x="715" y="917"/>
                    <a:pt x="918" y="715"/>
                    <a:pt x="918" y="453"/>
                  </a:cubicBezTo>
                  <a:cubicBezTo>
                    <a:pt x="918" y="203"/>
                    <a:pt x="715" y="1"/>
                    <a:pt x="4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1358905" y="1712344"/>
              <a:ext cx="35998" cy="36075"/>
            </a:xfrm>
            <a:custGeom>
              <a:rect b="b" l="l" r="r" t="t"/>
              <a:pathLst>
                <a:path extrusionOk="0" h="466" w="465">
                  <a:moveTo>
                    <a:pt x="238" y="1"/>
                  </a:moveTo>
                  <a:cubicBezTo>
                    <a:pt x="108" y="1"/>
                    <a:pt x="0" y="108"/>
                    <a:pt x="0" y="227"/>
                  </a:cubicBezTo>
                  <a:cubicBezTo>
                    <a:pt x="0" y="358"/>
                    <a:pt x="108" y="465"/>
                    <a:pt x="238" y="465"/>
                  </a:cubicBezTo>
                  <a:cubicBezTo>
                    <a:pt x="358" y="465"/>
                    <a:pt x="465" y="358"/>
                    <a:pt x="465" y="227"/>
                  </a:cubicBezTo>
                  <a:cubicBezTo>
                    <a:pt x="465" y="108"/>
                    <a:pt x="358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1145087" y="1569515"/>
              <a:ext cx="35069" cy="35998"/>
            </a:xfrm>
            <a:custGeom>
              <a:rect b="b" l="l" r="r" t="t"/>
              <a:pathLst>
                <a:path extrusionOk="0" h="465" w="453">
                  <a:moveTo>
                    <a:pt x="226" y="0"/>
                  </a:moveTo>
                  <a:cubicBezTo>
                    <a:pt x="95" y="0"/>
                    <a:pt x="0" y="96"/>
                    <a:pt x="0" y="227"/>
                  </a:cubicBezTo>
                  <a:cubicBezTo>
                    <a:pt x="0" y="358"/>
                    <a:pt x="95" y="465"/>
                    <a:pt x="226" y="465"/>
                  </a:cubicBezTo>
                  <a:cubicBezTo>
                    <a:pt x="357" y="465"/>
                    <a:pt x="453" y="358"/>
                    <a:pt x="453" y="227"/>
                  </a:cubicBezTo>
                  <a:cubicBezTo>
                    <a:pt x="453" y="108"/>
                    <a:pt x="357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1145087" y="1855251"/>
              <a:ext cx="35069" cy="35998"/>
            </a:xfrm>
            <a:custGeom>
              <a:rect b="b" l="l" r="r" t="t"/>
              <a:pathLst>
                <a:path extrusionOk="0" h="465" w="453">
                  <a:moveTo>
                    <a:pt x="226" y="0"/>
                  </a:moveTo>
                  <a:cubicBezTo>
                    <a:pt x="95" y="0"/>
                    <a:pt x="0" y="96"/>
                    <a:pt x="0" y="227"/>
                  </a:cubicBezTo>
                  <a:cubicBezTo>
                    <a:pt x="0" y="357"/>
                    <a:pt x="95" y="465"/>
                    <a:pt x="226" y="465"/>
                  </a:cubicBezTo>
                  <a:cubicBezTo>
                    <a:pt x="357" y="465"/>
                    <a:pt x="453" y="357"/>
                    <a:pt x="453" y="227"/>
                  </a:cubicBezTo>
                  <a:cubicBezTo>
                    <a:pt x="453" y="107"/>
                    <a:pt x="357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777292" y="1272709"/>
              <a:ext cx="914417" cy="914417"/>
            </a:xfrm>
            <a:custGeom>
              <a:rect b="b" l="l" r="r" t="t"/>
              <a:pathLst>
                <a:path extrusionOk="0" h="11812" w="11812">
                  <a:moveTo>
                    <a:pt x="5906" y="465"/>
                  </a:moveTo>
                  <a:cubicBezTo>
                    <a:pt x="6025" y="465"/>
                    <a:pt x="6132" y="572"/>
                    <a:pt x="6132" y="691"/>
                  </a:cubicBezTo>
                  <a:cubicBezTo>
                    <a:pt x="6132" y="822"/>
                    <a:pt x="6025" y="929"/>
                    <a:pt x="5906" y="929"/>
                  </a:cubicBezTo>
                  <a:cubicBezTo>
                    <a:pt x="5775" y="929"/>
                    <a:pt x="5668" y="822"/>
                    <a:pt x="5668" y="691"/>
                  </a:cubicBezTo>
                  <a:cubicBezTo>
                    <a:pt x="5668" y="572"/>
                    <a:pt x="5775" y="465"/>
                    <a:pt x="5906" y="465"/>
                  </a:cubicBezTo>
                  <a:close/>
                  <a:moveTo>
                    <a:pt x="3363" y="1282"/>
                  </a:moveTo>
                  <a:cubicBezTo>
                    <a:pt x="3442" y="1282"/>
                    <a:pt x="3520" y="1321"/>
                    <a:pt x="3560" y="1394"/>
                  </a:cubicBezTo>
                  <a:cubicBezTo>
                    <a:pt x="3632" y="1501"/>
                    <a:pt x="3584" y="1644"/>
                    <a:pt x="3477" y="1715"/>
                  </a:cubicBezTo>
                  <a:cubicBezTo>
                    <a:pt x="3442" y="1734"/>
                    <a:pt x="3404" y="1744"/>
                    <a:pt x="3365" y="1744"/>
                  </a:cubicBezTo>
                  <a:cubicBezTo>
                    <a:pt x="3284" y="1744"/>
                    <a:pt x="3204" y="1704"/>
                    <a:pt x="3156" y="1632"/>
                  </a:cubicBezTo>
                  <a:cubicBezTo>
                    <a:pt x="3096" y="1513"/>
                    <a:pt x="3132" y="1382"/>
                    <a:pt x="3251" y="1310"/>
                  </a:cubicBezTo>
                  <a:cubicBezTo>
                    <a:pt x="3286" y="1291"/>
                    <a:pt x="3325" y="1282"/>
                    <a:pt x="3363" y="1282"/>
                  </a:cubicBezTo>
                  <a:close/>
                  <a:moveTo>
                    <a:pt x="8437" y="1282"/>
                  </a:moveTo>
                  <a:cubicBezTo>
                    <a:pt x="8476" y="1282"/>
                    <a:pt x="8514" y="1291"/>
                    <a:pt x="8549" y="1310"/>
                  </a:cubicBezTo>
                  <a:cubicBezTo>
                    <a:pt x="8668" y="1382"/>
                    <a:pt x="8704" y="1513"/>
                    <a:pt x="8644" y="1632"/>
                  </a:cubicBezTo>
                  <a:cubicBezTo>
                    <a:pt x="8596" y="1704"/>
                    <a:pt x="8516" y="1744"/>
                    <a:pt x="8435" y="1744"/>
                  </a:cubicBezTo>
                  <a:cubicBezTo>
                    <a:pt x="8397" y="1744"/>
                    <a:pt x="8358" y="1734"/>
                    <a:pt x="8323" y="1715"/>
                  </a:cubicBezTo>
                  <a:cubicBezTo>
                    <a:pt x="8216" y="1644"/>
                    <a:pt x="8180" y="1513"/>
                    <a:pt x="8240" y="1394"/>
                  </a:cubicBezTo>
                  <a:cubicBezTo>
                    <a:pt x="8280" y="1321"/>
                    <a:pt x="8358" y="1282"/>
                    <a:pt x="8437" y="1282"/>
                  </a:cubicBezTo>
                  <a:close/>
                  <a:moveTo>
                    <a:pt x="1507" y="3139"/>
                  </a:moveTo>
                  <a:cubicBezTo>
                    <a:pt x="1546" y="3139"/>
                    <a:pt x="1585" y="3148"/>
                    <a:pt x="1620" y="3168"/>
                  </a:cubicBezTo>
                  <a:cubicBezTo>
                    <a:pt x="1727" y="3239"/>
                    <a:pt x="1763" y="3370"/>
                    <a:pt x="1703" y="3489"/>
                  </a:cubicBezTo>
                  <a:cubicBezTo>
                    <a:pt x="1663" y="3561"/>
                    <a:pt x="1585" y="3601"/>
                    <a:pt x="1506" y="3601"/>
                  </a:cubicBezTo>
                  <a:cubicBezTo>
                    <a:pt x="1467" y="3601"/>
                    <a:pt x="1428" y="3592"/>
                    <a:pt x="1394" y="3572"/>
                  </a:cubicBezTo>
                  <a:cubicBezTo>
                    <a:pt x="1274" y="3501"/>
                    <a:pt x="1239" y="3358"/>
                    <a:pt x="1298" y="3251"/>
                  </a:cubicBezTo>
                  <a:cubicBezTo>
                    <a:pt x="1346" y="3179"/>
                    <a:pt x="1427" y="3139"/>
                    <a:pt x="1507" y="3139"/>
                  </a:cubicBezTo>
                  <a:close/>
                  <a:moveTo>
                    <a:pt x="10293" y="3139"/>
                  </a:moveTo>
                  <a:cubicBezTo>
                    <a:pt x="10373" y="3139"/>
                    <a:pt x="10454" y="3179"/>
                    <a:pt x="10502" y="3251"/>
                  </a:cubicBezTo>
                  <a:cubicBezTo>
                    <a:pt x="10561" y="3370"/>
                    <a:pt x="10526" y="3501"/>
                    <a:pt x="10418" y="3572"/>
                  </a:cubicBezTo>
                  <a:cubicBezTo>
                    <a:pt x="10380" y="3592"/>
                    <a:pt x="10338" y="3601"/>
                    <a:pt x="10298" y="3601"/>
                  </a:cubicBezTo>
                  <a:cubicBezTo>
                    <a:pt x="10215" y="3601"/>
                    <a:pt x="10137" y="3561"/>
                    <a:pt x="10097" y="3489"/>
                  </a:cubicBezTo>
                  <a:cubicBezTo>
                    <a:pt x="10037" y="3370"/>
                    <a:pt x="10073" y="3239"/>
                    <a:pt x="10180" y="3168"/>
                  </a:cubicBezTo>
                  <a:cubicBezTo>
                    <a:pt x="10215" y="3148"/>
                    <a:pt x="10254" y="3139"/>
                    <a:pt x="10293" y="3139"/>
                  </a:cubicBezTo>
                  <a:close/>
                  <a:moveTo>
                    <a:pt x="679" y="5680"/>
                  </a:moveTo>
                  <a:cubicBezTo>
                    <a:pt x="810" y="5680"/>
                    <a:pt x="917" y="5787"/>
                    <a:pt x="917" y="5906"/>
                  </a:cubicBezTo>
                  <a:cubicBezTo>
                    <a:pt x="917" y="6037"/>
                    <a:pt x="810" y="6144"/>
                    <a:pt x="679" y="6144"/>
                  </a:cubicBezTo>
                  <a:cubicBezTo>
                    <a:pt x="560" y="6144"/>
                    <a:pt x="453" y="6037"/>
                    <a:pt x="453" y="5906"/>
                  </a:cubicBezTo>
                  <a:cubicBezTo>
                    <a:pt x="453" y="5787"/>
                    <a:pt x="560" y="5680"/>
                    <a:pt x="679" y="5680"/>
                  </a:cubicBezTo>
                  <a:close/>
                  <a:moveTo>
                    <a:pt x="11121" y="5680"/>
                  </a:moveTo>
                  <a:cubicBezTo>
                    <a:pt x="11240" y="5680"/>
                    <a:pt x="11347" y="5787"/>
                    <a:pt x="11347" y="5906"/>
                  </a:cubicBezTo>
                  <a:cubicBezTo>
                    <a:pt x="11347" y="6037"/>
                    <a:pt x="11240" y="6144"/>
                    <a:pt x="11121" y="6144"/>
                  </a:cubicBezTo>
                  <a:cubicBezTo>
                    <a:pt x="10990" y="6144"/>
                    <a:pt x="10883" y="6037"/>
                    <a:pt x="10883" y="5906"/>
                  </a:cubicBezTo>
                  <a:cubicBezTo>
                    <a:pt x="10883" y="5787"/>
                    <a:pt x="10990" y="5680"/>
                    <a:pt x="11121" y="5680"/>
                  </a:cubicBezTo>
                  <a:close/>
                  <a:moveTo>
                    <a:pt x="1513" y="8215"/>
                  </a:moveTo>
                  <a:cubicBezTo>
                    <a:pt x="1590" y="8215"/>
                    <a:pt x="1664" y="8257"/>
                    <a:pt x="1703" y="8335"/>
                  </a:cubicBezTo>
                  <a:cubicBezTo>
                    <a:pt x="1763" y="8442"/>
                    <a:pt x="1727" y="8585"/>
                    <a:pt x="1620" y="8644"/>
                  </a:cubicBezTo>
                  <a:cubicBezTo>
                    <a:pt x="1585" y="8668"/>
                    <a:pt x="1546" y="8678"/>
                    <a:pt x="1507" y="8678"/>
                  </a:cubicBezTo>
                  <a:cubicBezTo>
                    <a:pt x="1427" y="8678"/>
                    <a:pt x="1346" y="8633"/>
                    <a:pt x="1298" y="8561"/>
                  </a:cubicBezTo>
                  <a:cubicBezTo>
                    <a:pt x="1239" y="8454"/>
                    <a:pt x="1274" y="8311"/>
                    <a:pt x="1394" y="8252"/>
                  </a:cubicBezTo>
                  <a:cubicBezTo>
                    <a:pt x="1431" y="8227"/>
                    <a:pt x="1472" y="8215"/>
                    <a:pt x="1513" y="8215"/>
                  </a:cubicBezTo>
                  <a:close/>
                  <a:moveTo>
                    <a:pt x="10291" y="8215"/>
                  </a:moveTo>
                  <a:cubicBezTo>
                    <a:pt x="10333" y="8215"/>
                    <a:pt x="10377" y="8227"/>
                    <a:pt x="10418" y="8252"/>
                  </a:cubicBezTo>
                  <a:cubicBezTo>
                    <a:pt x="10526" y="8311"/>
                    <a:pt x="10561" y="8454"/>
                    <a:pt x="10502" y="8561"/>
                  </a:cubicBezTo>
                  <a:cubicBezTo>
                    <a:pt x="10454" y="8633"/>
                    <a:pt x="10373" y="8678"/>
                    <a:pt x="10293" y="8678"/>
                  </a:cubicBezTo>
                  <a:cubicBezTo>
                    <a:pt x="10254" y="8678"/>
                    <a:pt x="10215" y="8668"/>
                    <a:pt x="10180" y="8644"/>
                  </a:cubicBezTo>
                  <a:cubicBezTo>
                    <a:pt x="10073" y="8585"/>
                    <a:pt x="10037" y="8442"/>
                    <a:pt x="10097" y="8335"/>
                  </a:cubicBezTo>
                  <a:cubicBezTo>
                    <a:pt x="10136" y="8257"/>
                    <a:pt x="10210" y="8215"/>
                    <a:pt x="10291" y="8215"/>
                  </a:cubicBezTo>
                  <a:close/>
                  <a:moveTo>
                    <a:pt x="6132" y="2918"/>
                  </a:moveTo>
                  <a:cubicBezTo>
                    <a:pt x="7061" y="2989"/>
                    <a:pt x="7871" y="3489"/>
                    <a:pt x="8371" y="4215"/>
                  </a:cubicBezTo>
                  <a:lnTo>
                    <a:pt x="8180" y="4323"/>
                  </a:lnTo>
                  <a:cubicBezTo>
                    <a:pt x="8073" y="4394"/>
                    <a:pt x="8037" y="4525"/>
                    <a:pt x="8097" y="4644"/>
                  </a:cubicBezTo>
                  <a:cubicBezTo>
                    <a:pt x="8145" y="4716"/>
                    <a:pt x="8220" y="4756"/>
                    <a:pt x="8301" y="4756"/>
                  </a:cubicBezTo>
                  <a:cubicBezTo>
                    <a:pt x="8339" y="4756"/>
                    <a:pt x="8379" y="4747"/>
                    <a:pt x="8418" y="4727"/>
                  </a:cubicBezTo>
                  <a:lnTo>
                    <a:pt x="8609" y="4608"/>
                  </a:lnTo>
                  <a:cubicBezTo>
                    <a:pt x="8799" y="5013"/>
                    <a:pt x="8906" y="5454"/>
                    <a:pt x="8906" y="5906"/>
                  </a:cubicBezTo>
                  <a:cubicBezTo>
                    <a:pt x="8906" y="6358"/>
                    <a:pt x="8799" y="6799"/>
                    <a:pt x="8609" y="7204"/>
                  </a:cubicBezTo>
                  <a:lnTo>
                    <a:pt x="8418" y="7097"/>
                  </a:lnTo>
                  <a:cubicBezTo>
                    <a:pt x="8379" y="7073"/>
                    <a:pt x="8339" y="7063"/>
                    <a:pt x="8300" y="7063"/>
                  </a:cubicBezTo>
                  <a:cubicBezTo>
                    <a:pt x="8220" y="7063"/>
                    <a:pt x="8145" y="7108"/>
                    <a:pt x="8097" y="7180"/>
                  </a:cubicBezTo>
                  <a:cubicBezTo>
                    <a:pt x="8037" y="7287"/>
                    <a:pt x="8073" y="7430"/>
                    <a:pt x="8180" y="7490"/>
                  </a:cubicBezTo>
                  <a:lnTo>
                    <a:pt x="8371" y="7609"/>
                  </a:lnTo>
                  <a:cubicBezTo>
                    <a:pt x="8121" y="7978"/>
                    <a:pt x="7787" y="8287"/>
                    <a:pt x="7394" y="8514"/>
                  </a:cubicBezTo>
                  <a:cubicBezTo>
                    <a:pt x="7013" y="8728"/>
                    <a:pt x="6573" y="8871"/>
                    <a:pt x="6132" y="8906"/>
                  </a:cubicBezTo>
                  <a:lnTo>
                    <a:pt x="6132" y="8680"/>
                  </a:lnTo>
                  <a:cubicBezTo>
                    <a:pt x="6132" y="8549"/>
                    <a:pt x="6025" y="8454"/>
                    <a:pt x="5894" y="8454"/>
                  </a:cubicBezTo>
                  <a:cubicBezTo>
                    <a:pt x="5775" y="8454"/>
                    <a:pt x="5668" y="8549"/>
                    <a:pt x="5668" y="8680"/>
                  </a:cubicBezTo>
                  <a:lnTo>
                    <a:pt x="5668" y="8906"/>
                  </a:lnTo>
                  <a:cubicBezTo>
                    <a:pt x="5227" y="8871"/>
                    <a:pt x="4787" y="8728"/>
                    <a:pt x="4394" y="8514"/>
                  </a:cubicBezTo>
                  <a:cubicBezTo>
                    <a:pt x="4013" y="8287"/>
                    <a:pt x="3680" y="7978"/>
                    <a:pt x="3430" y="7609"/>
                  </a:cubicBezTo>
                  <a:lnTo>
                    <a:pt x="3620" y="7490"/>
                  </a:lnTo>
                  <a:cubicBezTo>
                    <a:pt x="3727" y="7430"/>
                    <a:pt x="3763" y="7287"/>
                    <a:pt x="3703" y="7180"/>
                  </a:cubicBezTo>
                  <a:cubicBezTo>
                    <a:pt x="3655" y="7108"/>
                    <a:pt x="3580" y="7063"/>
                    <a:pt x="3500" y="7063"/>
                  </a:cubicBezTo>
                  <a:cubicBezTo>
                    <a:pt x="3461" y="7063"/>
                    <a:pt x="3421" y="7073"/>
                    <a:pt x="3382" y="7097"/>
                  </a:cubicBezTo>
                  <a:lnTo>
                    <a:pt x="3191" y="7204"/>
                  </a:lnTo>
                  <a:cubicBezTo>
                    <a:pt x="3001" y="6799"/>
                    <a:pt x="2894" y="6358"/>
                    <a:pt x="2894" y="5906"/>
                  </a:cubicBezTo>
                  <a:cubicBezTo>
                    <a:pt x="2894" y="5454"/>
                    <a:pt x="3001" y="5013"/>
                    <a:pt x="3191" y="4608"/>
                  </a:cubicBezTo>
                  <a:lnTo>
                    <a:pt x="3382" y="4727"/>
                  </a:lnTo>
                  <a:cubicBezTo>
                    <a:pt x="3421" y="4747"/>
                    <a:pt x="3461" y="4756"/>
                    <a:pt x="3500" y="4756"/>
                  </a:cubicBezTo>
                  <a:cubicBezTo>
                    <a:pt x="3580" y="4756"/>
                    <a:pt x="3655" y="4716"/>
                    <a:pt x="3703" y="4644"/>
                  </a:cubicBezTo>
                  <a:cubicBezTo>
                    <a:pt x="3763" y="4525"/>
                    <a:pt x="3727" y="4394"/>
                    <a:pt x="3620" y="4323"/>
                  </a:cubicBezTo>
                  <a:lnTo>
                    <a:pt x="3430" y="4215"/>
                  </a:lnTo>
                  <a:cubicBezTo>
                    <a:pt x="3930" y="3489"/>
                    <a:pt x="4739" y="2989"/>
                    <a:pt x="5668" y="2918"/>
                  </a:cubicBezTo>
                  <a:lnTo>
                    <a:pt x="5668" y="3144"/>
                  </a:lnTo>
                  <a:cubicBezTo>
                    <a:pt x="5668" y="3263"/>
                    <a:pt x="5775" y="3370"/>
                    <a:pt x="5894" y="3370"/>
                  </a:cubicBezTo>
                  <a:cubicBezTo>
                    <a:pt x="6025" y="3370"/>
                    <a:pt x="6132" y="3263"/>
                    <a:pt x="6132" y="3144"/>
                  </a:cubicBezTo>
                  <a:lnTo>
                    <a:pt x="6132" y="2918"/>
                  </a:lnTo>
                  <a:close/>
                  <a:moveTo>
                    <a:pt x="3364" y="10075"/>
                  </a:moveTo>
                  <a:cubicBezTo>
                    <a:pt x="3403" y="10075"/>
                    <a:pt x="3442" y="10086"/>
                    <a:pt x="3477" y="10109"/>
                  </a:cubicBezTo>
                  <a:cubicBezTo>
                    <a:pt x="3584" y="10168"/>
                    <a:pt x="3620" y="10311"/>
                    <a:pt x="3560" y="10419"/>
                  </a:cubicBezTo>
                  <a:cubicBezTo>
                    <a:pt x="3522" y="10496"/>
                    <a:pt x="3447" y="10539"/>
                    <a:pt x="3370" y="10539"/>
                  </a:cubicBezTo>
                  <a:cubicBezTo>
                    <a:pt x="3330" y="10539"/>
                    <a:pt x="3288" y="10527"/>
                    <a:pt x="3251" y="10502"/>
                  </a:cubicBezTo>
                  <a:cubicBezTo>
                    <a:pt x="3132" y="10442"/>
                    <a:pt x="3096" y="10299"/>
                    <a:pt x="3156" y="10192"/>
                  </a:cubicBezTo>
                  <a:cubicBezTo>
                    <a:pt x="3204" y="10120"/>
                    <a:pt x="3284" y="10075"/>
                    <a:pt x="3364" y="10075"/>
                  </a:cubicBezTo>
                  <a:close/>
                  <a:moveTo>
                    <a:pt x="8436" y="10075"/>
                  </a:moveTo>
                  <a:cubicBezTo>
                    <a:pt x="8516" y="10075"/>
                    <a:pt x="8596" y="10120"/>
                    <a:pt x="8644" y="10192"/>
                  </a:cubicBezTo>
                  <a:cubicBezTo>
                    <a:pt x="8704" y="10299"/>
                    <a:pt x="8668" y="10442"/>
                    <a:pt x="8549" y="10502"/>
                  </a:cubicBezTo>
                  <a:cubicBezTo>
                    <a:pt x="8512" y="10527"/>
                    <a:pt x="8471" y="10539"/>
                    <a:pt x="8430" y="10539"/>
                  </a:cubicBezTo>
                  <a:cubicBezTo>
                    <a:pt x="8353" y="10539"/>
                    <a:pt x="8279" y="10496"/>
                    <a:pt x="8240" y="10419"/>
                  </a:cubicBezTo>
                  <a:cubicBezTo>
                    <a:pt x="8180" y="10311"/>
                    <a:pt x="8216" y="10168"/>
                    <a:pt x="8323" y="10109"/>
                  </a:cubicBezTo>
                  <a:cubicBezTo>
                    <a:pt x="8358" y="10086"/>
                    <a:pt x="8397" y="10075"/>
                    <a:pt x="8436" y="10075"/>
                  </a:cubicBezTo>
                  <a:close/>
                  <a:moveTo>
                    <a:pt x="5906" y="10895"/>
                  </a:moveTo>
                  <a:cubicBezTo>
                    <a:pt x="6025" y="10895"/>
                    <a:pt x="6132" y="11002"/>
                    <a:pt x="6132" y="11121"/>
                  </a:cubicBezTo>
                  <a:cubicBezTo>
                    <a:pt x="6132" y="11252"/>
                    <a:pt x="6025" y="11359"/>
                    <a:pt x="5906" y="11359"/>
                  </a:cubicBezTo>
                  <a:cubicBezTo>
                    <a:pt x="5775" y="11359"/>
                    <a:pt x="5668" y="11252"/>
                    <a:pt x="5668" y="11121"/>
                  </a:cubicBezTo>
                  <a:cubicBezTo>
                    <a:pt x="5668" y="11002"/>
                    <a:pt x="5775" y="10895"/>
                    <a:pt x="5906" y="10895"/>
                  </a:cubicBezTo>
                  <a:close/>
                  <a:moveTo>
                    <a:pt x="5906" y="1"/>
                  </a:moveTo>
                  <a:cubicBezTo>
                    <a:pt x="5525" y="1"/>
                    <a:pt x="5215" y="310"/>
                    <a:pt x="5215" y="691"/>
                  </a:cubicBezTo>
                  <a:cubicBezTo>
                    <a:pt x="5215" y="989"/>
                    <a:pt x="5406" y="1251"/>
                    <a:pt x="5668" y="1346"/>
                  </a:cubicBezTo>
                  <a:lnTo>
                    <a:pt x="5668" y="2453"/>
                  </a:lnTo>
                  <a:cubicBezTo>
                    <a:pt x="5227" y="2489"/>
                    <a:pt x="4775" y="2596"/>
                    <a:pt x="4382" y="2799"/>
                  </a:cubicBezTo>
                  <a:lnTo>
                    <a:pt x="3894" y="1953"/>
                  </a:lnTo>
                  <a:cubicBezTo>
                    <a:pt x="4072" y="1739"/>
                    <a:pt x="4120" y="1417"/>
                    <a:pt x="3965" y="1167"/>
                  </a:cubicBezTo>
                  <a:cubicBezTo>
                    <a:pt x="3836" y="942"/>
                    <a:pt x="3599" y="815"/>
                    <a:pt x="3359" y="815"/>
                  </a:cubicBezTo>
                  <a:cubicBezTo>
                    <a:pt x="3244" y="815"/>
                    <a:pt x="3129" y="844"/>
                    <a:pt x="3025" y="905"/>
                  </a:cubicBezTo>
                  <a:cubicBezTo>
                    <a:pt x="2691" y="1096"/>
                    <a:pt x="2572" y="1525"/>
                    <a:pt x="2763" y="1858"/>
                  </a:cubicBezTo>
                  <a:cubicBezTo>
                    <a:pt x="2895" y="2082"/>
                    <a:pt x="3132" y="2202"/>
                    <a:pt x="3369" y="2202"/>
                  </a:cubicBezTo>
                  <a:cubicBezTo>
                    <a:pt x="3409" y="2202"/>
                    <a:pt x="3450" y="2198"/>
                    <a:pt x="3489" y="2191"/>
                  </a:cubicBezTo>
                  <a:lnTo>
                    <a:pt x="3977" y="3025"/>
                  </a:lnTo>
                  <a:cubicBezTo>
                    <a:pt x="3608" y="3287"/>
                    <a:pt x="3275" y="3608"/>
                    <a:pt x="3025" y="3977"/>
                  </a:cubicBezTo>
                  <a:lnTo>
                    <a:pt x="2191" y="3501"/>
                  </a:lnTo>
                  <a:cubicBezTo>
                    <a:pt x="2239" y="3215"/>
                    <a:pt x="2120" y="2918"/>
                    <a:pt x="1858" y="2763"/>
                  </a:cubicBezTo>
                  <a:cubicBezTo>
                    <a:pt x="1750" y="2701"/>
                    <a:pt x="1632" y="2672"/>
                    <a:pt x="1515" y="2672"/>
                  </a:cubicBezTo>
                  <a:cubicBezTo>
                    <a:pt x="1272" y="2672"/>
                    <a:pt x="1034" y="2799"/>
                    <a:pt x="905" y="3025"/>
                  </a:cubicBezTo>
                  <a:cubicBezTo>
                    <a:pt x="715" y="3358"/>
                    <a:pt x="834" y="3775"/>
                    <a:pt x="1155" y="3965"/>
                  </a:cubicBezTo>
                  <a:cubicBezTo>
                    <a:pt x="1266" y="4031"/>
                    <a:pt x="1388" y="4062"/>
                    <a:pt x="1507" y="4062"/>
                  </a:cubicBezTo>
                  <a:cubicBezTo>
                    <a:pt x="1670" y="4062"/>
                    <a:pt x="1829" y="4004"/>
                    <a:pt x="1953" y="3894"/>
                  </a:cubicBezTo>
                  <a:lnTo>
                    <a:pt x="2798" y="4382"/>
                  </a:lnTo>
                  <a:cubicBezTo>
                    <a:pt x="2596" y="4787"/>
                    <a:pt x="2477" y="5227"/>
                    <a:pt x="2453" y="5680"/>
                  </a:cubicBezTo>
                  <a:lnTo>
                    <a:pt x="1346" y="5680"/>
                  </a:lnTo>
                  <a:cubicBezTo>
                    <a:pt x="1251" y="5406"/>
                    <a:pt x="989" y="5215"/>
                    <a:pt x="691" y="5215"/>
                  </a:cubicBezTo>
                  <a:cubicBezTo>
                    <a:pt x="310" y="5215"/>
                    <a:pt x="1" y="5525"/>
                    <a:pt x="1" y="5906"/>
                  </a:cubicBezTo>
                  <a:cubicBezTo>
                    <a:pt x="1" y="6287"/>
                    <a:pt x="310" y="6597"/>
                    <a:pt x="691" y="6597"/>
                  </a:cubicBezTo>
                  <a:cubicBezTo>
                    <a:pt x="989" y="6597"/>
                    <a:pt x="1251" y="6406"/>
                    <a:pt x="1346" y="6132"/>
                  </a:cubicBezTo>
                  <a:lnTo>
                    <a:pt x="2453" y="6132"/>
                  </a:lnTo>
                  <a:cubicBezTo>
                    <a:pt x="2477" y="6585"/>
                    <a:pt x="2596" y="7025"/>
                    <a:pt x="2798" y="7430"/>
                  </a:cubicBezTo>
                  <a:lnTo>
                    <a:pt x="1953" y="7918"/>
                  </a:lnTo>
                  <a:cubicBezTo>
                    <a:pt x="1827" y="7813"/>
                    <a:pt x="1664" y="7754"/>
                    <a:pt x="1498" y="7754"/>
                  </a:cubicBezTo>
                  <a:cubicBezTo>
                    <a:pt x="1382" y="7754"/>
                    <a:pt x="1263" y="7783"/>
                    <a:pt x="1155" y="7847"/>
                  </a:cubicBezTo>
                  <a:cubicBezTo>
                    <a:pt x="834" y="8037"/>
                    <a:pt x="715" y="8466"/>
                    <a:pt x="905" y="8787"/>
                  </a:cubicBezTo>
                  <a:cubicBezTo>
                    <a:pt x="1034" y="9013"/>
                    <a:pt x="1272" y="9140"/>
                    <a:pt x="1515" y="9140"/>
                  </a:cubicBezTo>
                  <a:cubicBezTo>
                    <a:pt x="1632" y="9140"/>
                    <a:pt x="1750" y="9111"/>
                    <a:pt x="1858" y="9049"/>
                  </a:cubicBezTo>
                  <a:cubicBezTo>
                    <a:pt x="2120" y="8895"/>
                    <a:pt x="2239" y="8597"/>
                    <a:pt x="2191" y="8323"/>
                  </a:cubicBezTo>
                  <a:lnTo>
                    <a:pt x="3025" y="7835"/>
                  </a:lnTo>
                  <a:cubicBezTo>
                    <a:pt x="3275" y="8204"/>
                    <a:pt x="3608" y="8537"/>
                    <a:pt x="3977" y="8787"/>
                  </a:cubicBezTo>
                  <a:lnTo>
                    <a:pt x="3489" y="9621"/>
                  </a:lnTo>
                  <a:cubicBezTo>
                    <a:pt x="3450" y="9614"/>
                    <a:pt x="3409" y="9611"/>
                    <a:pt x="3369" y="9611"/>
                  </a:cubicBezTo>
                  <a:cubicBezTo>
                    <a:pt x="3132" y="9611"/>
                    <a:pt x="2895" y="9730"/>
                    <a:pt x="2763" y="9954"/>
                  </a:cubicBezTo>
                  <a:cubicBezTo>
                    <a:pt x="2572" y="10288"/>
                    <a:pt x="2691" y="10716"/>
                    <a:pt x="3025" y="10907"/>
                  </a:cubicBezTo>
                  <a:cubicBezTo>
                    <a:pt x="3129" y="10968"/>
                    <a:pt x="3244" y="10998"/>
                    <a:pt x="3359" y="10998"/>
                  </a:cubicBezTo>
                  <a:cubicBezTo>
                    <a:pt x="3599" y="10998"/>
                    <a:pt x="3836" y="10870"/>
                    <a:pt x="3965" y="10645"/>
                  </a:cubicBezTo>
                  <a:cubicBezTo>
                    <a:pt x="4120" y="10395"/>
                    <a:pt x="4072" y="10073"/>
                    <a:pt x="3894" y="9859"/>
                  </a:cubicBezTo>
                  <a:lnTo>
                    <a:pt x="4382" y="9014"/>
                  </a:lnTo>
                  <a:cubicBezTo>
                    <a:pt x="4787" y="9216"/>
                    <a:pt x="5227" y="9335"/>
                    <a:pt x="5668" y="9359"/>
                  </a:cubicBezTo>
                  <a:lnTo>
                    <a:pt x="5668" y="10466"/>
                  </a:lnTo>
                  <a:cubicBezTo>
                    <a:pt x="5406" y="10561"/>
                    <a:pt x="5215" y="10823"/>
                    <a:pt x="5215" y="11121"/>
                  </a:cubicBezTo>
                  <a:cubicBezTo>
                    <a:pt x="5215" y="11502"/>
                    <a:pt x="5525" y="11812"/>
                    <a:pt x="5906" y="11812"/>
                  </a:cubicBezTo>
                  <a:cubicBezTo>
                    <a:pt x="6287" y="11812"/>
                    <a:pt x="6597" y="11502"/>
                    <a:pt x="6597" y="11121"/>
                  </a:cubicBezTo>
                  <a:cubicBezTo>
                    <a:pt x="6597" y="10823"/>
                    <a:pt x="6406" y="10561"/>
                    <a:pt x="6132" y="10466"/>
                  </a:cubicBezTo>
                  <a:lnTo>
                    <a:pt x="6132" y="9359"/>
                  </a:lnTo>
                  <a:cubicBezTo>
                    <a:pt x="6585" y="9335"/>
                    <a:pt x="7025" y="9216"/>
                    <a:pt x="7430" y="9014"/>
                  </a:cubicBezTo>
                  <a:lnTo>
                    <a:pt x="7918" y="9859"/>
                  </a:lnTo>
                  <a:cubicBezTo>
                    <a:pt x="7728" y="10073"/>
                    <a:pt x="7692" y="10395"/>
                    <a:pt x="7847" y="10657"/>
                  </a:cubicBezTo>
                  <a:cubicBezTo>
                    <a:pt x="7975" y="10873"/>
                    <a:pt x="8206" y="10998"/>
                    <a:pt x="8445" y="10998"/>
                  </a:cubicBezTo>
                  <a:cubicBezTo>
                    <a:pt x="8561" y="10998"/>
                    <a:pt x="8679" y="10969"/>
                    <a:pt x="8787" y="10907"/>
                  </a:cubicBezTo>
                  <a:cubicBezTo>
                    <a:pt x="9121" y="10716"/>
                    <a:pt x="9228" y="10288"/>
                    <a:pt x="9037" y="9954"/>
                  </a:cubicBezTo>
                  <a:cubicBezTo>
                    <a:pt x="8915" y="9730"/>
                    <a:pt x="8680" y="9611"/>
                    <a:pt x="8435" y="9611"/>
                  </a:cubicBezTo>
                  <a:cubicBezTo>
                    <a:pt x="8394" y="9611"/>
                    <a:pt x="8352" y="9614"/>
                    <a:pt x="8311" y="9621"/>
                  </a:cubicBezTo>
                  <a:lnTo>
                    <a:pt x="7835" y="8787"/>
                  </a:lnTo>
                  <a:cubicBezTo>
                    <a:pt x="8204" y="8537"/>
                    <a:pt x="8525" y="8216"/>
                    <a:pt x="8775" y="7835"/>
                  </a:cubicBezTo>
                  <a:lnTo>
                    <a:pt x="9621" y="8323"/>
                  </a:lnTo>
                  <a:cubicBezTo>
                    <a:pt x="9573" y="8597"/>
                    <a:pt x="9692" y="8895"/>
                    <a:pt x="9954" y="9049"/>
                  </a:cubicBezTo>
                  <a:cubicBezTo>
                    <a:pt x="10063" y="9111"/>
                    <a:pt x="10180" y="9141"/>
                    <a:pt x="10296" y="9141"/>
                  </a:cubicBezTo>
                  <a:cubicBezTo>
                    <a:pt x="10535" y="9141"/>
                    <a:pt x="10766" y="9016"/>
                    <a:pt x="10895" y="8799"/>
                  </a:cubicBezTo>
                  <a:cubicBezTo>
                    <a:pt x="11085" y="8466"/>
                    <a:pt x="10978" y="8037"/>
                    <a:pt x="10645" y="7847"/>
                  </a:cubicBezTo>
                  <a:cubicBezTo>
                    <a:pt x="10535" y="7787"/>
                    <a:pt x="10418" y="7759"/>
                    <a:pt x="10301" y="7759"/>
                  </a:cubicBezTo>
                  <a:cubicBezTo>
                    <a:pt x="10139" y="7759"/>
                    <a:pt x="9979" y="7814"/>
                    <a:pt x="9847" y="7918"/>
                  </a:cubicBezTo>
                  <a:lnTo>
                    <a:pt x="9014" y="7442"/>
                  </a:lnTo>
                  <a:cubicBezTo>
                    <a:pt x="9204" y="7037"/>
                    <a:pt x="9323" y="6597"/>
                    <a:pt x="9359" y="6144"/>
                  </a:cubicBezTo>
                  <a:lnTo>
                    <a:pt x="10466" y="6144"/>
                  </a:lnTo>
                  <a:cubicBezTo>
                    <a:pt x="10561" y="6406"/>
                    <a:pt x="10811" y="6597"/>
                    <a:pt x="11121" y="6597"/>
                  </a:cubicBezTo>
                  <a:cubicBezTo>
                    <a:pt x="11502" y="6597"/>
                    <a:pt x="11812" y="6287"/>
                    <a:pt x="11812" y="5906"/>
                  </a:cubicBezTo>
                  <a:cubicBezTo>
                    <a:pt x="11812" y="5525"/>
                    <a:pt x="11502" y="5215"/>
                    <a:pt x="11121" y="5215"/>
                  </a:cubicBezTo>
                  <a:cubicBezTo>
                    <a:pt x="10811" y="5215"/>
                    <a:pt x="10561" y="5406"/>
                    <a:pt x="10466" y="5680"/>
                  </a:cubicBezTo>
                  <a:lnTo>
                    <a:pt x="9359" y="5680"/>
                  </a:lnTo>
                  <a:cubicBezTo>
                    <a:pt x="9323" y="5227"/>
                    <a:pt x="9204" y="4787"/>
                    <a:pt x="9014" y="4382"/>
                  </a:cubicBezTo>
                  <a:lnTo>
                    <a:pt x="9847" y="3894"/>
                  </a:lnTo>
                  <a:cubicBezTo>
                    <a:pt x="9977" y="4004"/>
                    <a:pt x="10136" y="4062"/>
                    <a:pt x="10297" y="4062"/>
                  </a:cubicBezTo>
                  <a:cubicBezTo>
                    <a:pt x="10415" y="4062"/>
                    <a:pt x="10534" y="4031"/>
                    <a:pt x="10645" y="3965"/>
                  </a:cubicBezTo>
                  <a:cubicBezTo>
                    <a:pt x="10978" y="3775"/>
                    <a:pt x="11085" y="3358"/>
                    <a:pt x="10895" y="3025"/>
                  </a:cubicBezTo>
                  <a:cubicBezTo>
                    <a:pt x="10768" y="2802"/>
                    <a:pt x="10540" y="2681"/>
                    <a:pt x="10304" y="2681"/>
                  </a:cubicBezTo>
                  <a:cubicBezTo>
                    <a:pt x="10186" y="2681"/>
                    <a:pt x="10065" y="2711"/>
                    <a:pt x="9954" y="2775"/>
                  </a:cubicBezTo>
                  <a:cubicBezTo>
                    <a:pt x="9692" y="2929"/>
                    <a:pt x="9573" y="3227"/>
                    <a:pt x="9621" y="3501"/>
                  </a:cubicBezTo>
                  <a:lnTo>
                    <a:pt x="8775" y="3977"/>
                  </a:lnTo>
                  <a:cubicBezTo>
                    <a:pt x="8525" y="3608"/>
                    <a:pt x="8204" y="3287"/>
                    <a:pt x="7835" y="3037"/>
                  </a:cubicBezTo>
                  <a:lnTo>
                    <a:pt x="8311" y="2191"/>
                  </a:lnTo>
                  <a:cubicBezTo>
                    <a:pt x="8352" y="2198"/>
                    <a:pt x="8394" y="2202"/>
                    <a:pt x="8435" y="2202"/>
                  </a:cubicBezTo>
                  <a:cubicBezTo>
                    <a:pt x="8680" y="2202"/>
                    <a:pt x="8915" y="2082"/>
                    <a:pt x="9037" y="1858"/>
                  </a:cubicBezTo>
                  <a:cubicBezTo>
                    <a:pt x="9228" y="1525"/>
                    <a:pt x="9121" y="1108"/>
                    <a:pt x="8787" y="905"/>
                  </a:cubicBezTo>
                  <a:cubicBezTo>
                    <a:pt x="8679" y="844"/>
                    <a:pt x="8563" y="815"/>
                    <a:pt x="8448" y="815"/>
                  </a:cubicBezTo>
                  <a:cubicBezTo>
                    <a:pt x="8208" y="815"/>
                    <a:pt x="7976" y="942"/>
                    <a:pt x="7847" y="1167"/>
                  </a:cubicBezTo>
                  <a:cubicBezTo>
                    <a:pt x="7692" y="1429"/>
                    <a:pt x="7728" y="1739"/>
                    <a:pt x="7918" y="1965"/>
                  </a:cubicBezTo>
                  <a:lnTo>
                    <a:pt x="7430" y="2799"/>
                  </a:lnTo>
                  <a:cubicBezTo>
                    <a:pt x="7025" y="2596"/>
                    <a:pt x="6585" y="2477"/>
                    <a:pt x="6132" y="2453"/>
                  </a:cubicBezTo>
                  <a:lnTo>
                    <a:pt x="6132" y="1346"/>
                  </a:lnTo>
                  <a:cubicBezTo>
                    <a:pt x="6406" y="1251"/>
                    <a:pt x="6597" y="989"/>
                    <a:pt x="6597" y="691"/>
                  </a:cubicBezTo>
                  <a:cubicBezTo>
                    <a:pt x="6597" y="310"/>
                    <a:pt x="6287" y="1"/>
                    <a:pt x="5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1251996" y="1569515"/>
              <a:ext cx="106986" cy="106986"/>
            </a:xfrm>
            <a:custGeom>
              <a:rect b="b" l="l" r="r" t="t"/>
              <a:pathLst>
                <a:path extrusionOk="0" h="1382" w="1382">
                  <a:moveTo>
                    <a:pt x="691" y="465"/>
                  </a:moveTo>
                  <a:cubicBezTo>
                    <a:pt x="822" y="465"/>
                    <a:pt x="917" y="560"/>
                    <a:pt x="917" y="691"/>
                  </a:cubicBezTo>
                  <a:cubicBezTo>
                    <a:pt x="917" y="822"/>
                    <a:pt x="822" y="917"/>
                    <a:pt x="691" y="917"/>
                  </a:cubicBezTo>
                  <a:cubicBezTo>
                    <a:pt x="560" y="917"/>
                    <a:pt x="465" y="810"/>
                    <a:pt x="465" y="691"/>
                  </a:cubicBezTo>
                  <a:cubicBezTo>
                    <a:pt x="465" y="560"/>
                    <a:pt x="560" y="465"/>
                    <a:pt x="691" y="465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691"/>
                  </a:cubicBezTo>
                  <a:cubicBezTo>
                    <a:pt x="0" y="1072"/>
                    <a:pt x="310" y="1381"/>
                    <a:pt x="691" y="1381"/>
                  </a:cubicBezTo>
                  <a:cubicBezTo>
                    <a:pt x="1072" y="1381"/>
                    <a:pt x="1381" y="1072"/>
                    <a:pt x="1381" y="691"/>
                  </a:cubicBezTo>
                  <a:cubicBezTo>
                    <a:pt x="1381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1251996" y="1783333"/>
              <a:ext cx="106986" cy="107915"/>
            </a:xfrm>
            <a:custGeom>
              <a:rect b="b" l="l" r="r" t="t"/>
              <a:pathLst>
                <a:path extrusionOk="0" h="1394" w="1382">
                  <a:moveTo>
                    <a:pt x="691" y="465"/>
                  </a:moveTo>
                  <a:cubicBezTo>
                    <a:pt x="822" y="465"/>
                    <a:pt x="917" y="572"/>
                    <a:pt x="917" y="703"/>
                  </a:cubicBezTo>
                  <a:cubicBezTo>
                    <a:pt x="917" y="822"/>
                    <a:pt x="822" y="929"/>
                    <a:pt x="691" y="929"/>
                  </a:cubicBezTo>
                  <a:cubicBezTo>
                    <a:pt x="560" y="929"/>
                    <a:pt x="465" y="822"/>
                    <a:pt x="465" y="703"/>
                  </a:cubicBezTo>
                  <a:cubicBezTo>
                    <a:pt x="465" y="572"/>
                    <a:pt x="560" y="465"/>
                    <a:pt x="691" y="465"/>
                  </a:cubicBezTo>
                  <a:close/>
                  <a:moveTo>
                    <a:pt x="691" y="1"/>
                  </a:moveTo>
                  <a:cubicBezTo>
                    <a:pt x="310" y="1"/>
                    <a:pt x="0" y="322"/>
                    <a:pt x="0" y="703"/>
                  </a:cubicBezTo>
                  <a:cubicBezTo>
                    <a:pt x="0" y="1084"/>
                    <a:pt x="310" y="1394"/>
                    <a:pt x="691" y="1394"/>
                  </a:cubicBezTo>
                  <a:cubicBezTo>
                    <a:pt x="1072" y="1394"/>
                    <a:pt x="1381" y="1084"/>
                    <a:pt x="1381" y="703"/>
                  </a:cubicBezTo>
                  <a:cubicBezTo>
                    <a:pt x="1381" y="322"/>
                    <a:pt x="107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1194864" y="1762122"/>
              <a:ext cx="35998" cy="36075"/>
            </a:xfrm>
            <a:custGeom>
              <a:rect b="b" l="l" r="r" t="t"/>
              <a:pathLst>
                <a:path extrusionOk="0" h="466" w="465">
                  <a:moveTo>
                    <a:pt x="226" y="1"/>
                  </a:moveTo>
                  <a:cubicBezTo>
                    <a:pt x="107" y="1"/>
                    <a:pt x="0" y="108"/>
                    <a:pt x="0" y="239"/>
                  </a:cubicBezTo>
                  <a:cubicBezTo>
                    <a:pt x="0" y="358"/>
                    <a:pt x="107" y="465"/>
                    <a:pt x="226" y="465"/>
                  </a:cubicBezTo>
                  <a:cubicBezTo>
                    <a:pt x="357" y="465"/>
                    <a:pt x="464" y="358"/>
                    <a:pt x="464" y="239"/>
                  </a:cubicBezTo>
                  <a:cubicBezTo>
                    <a:pt x="464" y="108"/>
                    <a:pt x="357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073169" y="1640504"/>
              <a:ext cx="175188" cy="172866"/>
            </a:xfrm>
            <a:custGeom>
              <a:rect b="b" l="l" r="r" t="t"/>
              <a:pathLst>
                <a:path extrusionOk="0" h="2233" w="2263">
                  <a:moveTo>
                    <a:pt x="1155" y="0"/>
                  </a:moveTo>
                  <a:cubicBezTo>
                    <a:pt x="524" y="0"/>
                    <a:pt x="0" y="524"/>
                    <a:pt x="0" y="1155"/>
                  </a:cubicBezTo>
                  <a:cubicBezTo>
                    <a:pt x="0" y="1619"/>
                    <a:pt x="274" y="2024"/>
                    <a:pt x="691" y="2215"/>
                  </a:cubicBezTo>
                  <a:cubicBezTo>
                    <a:pt x="722" y="2227"/>
                    <a:pt x="753" y="2233"/>
                    <a:pt x="784" y="2233"/>
                  </a:cubicBezTo>
                  <a:cubicBezTo>
                    <a:pt x="873" y="2233"/>
                    <a:pt x="956" y="2184"/>
                    <a:pt x="1001" y="2096"/>
                  </a:cubicBezTo>
                  <a:cubicBezTo>
                    <a:pt x="1048" y="1977"/>
                    <a:pt x="989" y="1846"/>
                    <a:pt x="881" y="1786"/>
                  </a:cubicBezTo>
                  <a:cubicBezTo>
                    <a:pt x="631" y="1679"/>
                    <a:pt x="465" y="1429"/>
                    <a:pt x="465" y="1155"/>
                  </a:cubicBezTo>
                  <a:cubicBezTo>
                    <a:pt x="465" y="774"/>
                    <a:pt x="774" y="464"/>
                    <a:pt x="1155" y="464"/>
                  </a:cubicBezTo>
                  <a:cubicBezTo>
                    <a:pt x="1429" y="464"/>
                    <a:pt x="1679" y="631"/>
                    <a:pt x="1786" y="881"/>
                  </a:cubicBezTo>
                  <a:cubicBezTo>
                    <a:pt x="1830" y="959"/>
                    <a:pt x="1911" y="1012"/>
                    <a:pt x="1998" y="1012"/>
                  </a:cubicBezTo>
                  <a:cubicBezTo>
                    <a:pt x="2030" y="1012"/>
                    <a:pt x="2063" y="1005"/>
                    <a:pt x="2096" y="988"/>
                  </a:cubicBezTo>
                  <a:cubicBezTo>
                    <a:pt x="2215" y="941"/>
                    <a:pt x="2263" y="810"/>
                    <a:pt x="2215" y="691"/>
                  </a:cubicBezTo>
                  <a:cubicBezTo>
                    <a:pt x="2024" y="274"/>
                    <a:pt x="1608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/>
          <p:nvPr>
            <p:ph type="title"/>
          </p:nvPr>
        </p:nvSpPr>
        <p:spPr>
          <a:xfrm>
            <a:off x="457200" y="407875"/>
            <a:ext cx="822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Agenda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731550" y="1682900"/>
            <a:ext cx="1463100" cy="1005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2860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454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454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454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454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454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545457"/>
                </a:solidFill>
                <a:latin typeface="Arial"/>
                <a:ea typeface="Arial"/>
                <a:cs typeface="Arial"/>
                <a:sym typeface="Arial"/>
              </a:rPr>
              <a:t>Problem </a:t>
            </a:r>
            <a:endParaRPr b="1" i="0" sz="1400" u="none" cap="none" strike="noStrike">
              <a:solidFill>
                <a:srgbClr val="54545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545457"/>
                </a:solidFill>
                <a:latin typeface="Arial"/>
                <a:ea typeface="Arial"/>
                <a:cs typeface="Arial"/>
                <a:sym typeface="Arial"/>
              </a:rPr>
              <a:t>Identification</a:t>
            </a:r>
            <a:endParaRPr b="1" i="0" sz="1400" u="none" cap="none" strike="noStrike">
              <a:solidFill>
                <a:srgbClr val="54545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1767850" y="3346000"/>
            <a:ext cx="1463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2804150" y="1682900"/>
            <a:ext cx="1463100" cy="10059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2860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Sources &amp;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 txBox="1"/>
          <p:nvPr/>
        </p:nvSpPr>
        <p:spPr>
          <a:xfrm>
            <a:off x="3840450" y="3346000"/>
            <a:ext cx="1463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4876750" y="1682900"/>
            <a:ext cx="1463100" cy="10059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2860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 of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Techniques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5913050" y="3346000"/>
            <a:ext cx="1463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6949350" y="1682900"/>
            <a:ext cx="1463100" cy="1005900"/>
          </a:xfrm>
          <a:prstGeom prst="rect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2860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Methodology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 txBox="1"/>
          <p:nvPr/>
        </p:nvSpPr>
        <p:spPr>
          <a:xfrm>
            <a:off x="7985650" y="3346000"/>
            <a:ext cx="1463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960150" y="927350"/>
            <a:ext cx="1005900" cy="100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032750" y="927350"/>
            <a:ext cx="1005900" cy="100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5105350" y="927350"/>
            <a:ext cx="1005900" cy="100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7177950" y="927350"/>
            <a:ext cx="1005900" cy="100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2"/>
          <p:cNvCxnSpPr>
            <a:stCxn id="174" idx="6"/>
            <a:endCxn id="175" idx="2"/>
          </p:cNvCxnSpPr>
          <p:nvPr/>
        </p:nvCxnSpPr>
        <p:spPr>
          <a:xfrm>
            <a:off x="1966050" y="1430300"/>
            <a:ext cx="106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9" name="Google Shape;179;p2"/>
          <p:cNvCxnSpPr>
            <a:stCxn id="175" idx="6"/>
            <a:endCxn id="176" idx="2"/>
          </p:cNvCxnSpPr>
          <p:nvPr/>
        </p:nvCxnSpPr>
        <p:spPr>
          <a:xfrm>
            <a:off x="4038650" y="1430300"/>
            <a:ext cx="106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80" name="Google Shape;180;p2"/>
          <p:cNvCxnSpPr>
            <a:stCxn id="176" idx="6"/>
            <a:endCxn id="177" idx="2"/>
          </p:cNvCxnSpPr>
          <p:nvPr/>
        </p:nvCxnSpPr>
        <p:spPr>
          <a:xfrm>
            <a:off x="6111250" y="1430300"/>
            <a:ext cx="106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81" name="Google Shape;181;p2"/>
          <p:cNvGrpSpPr/>
          <p:nvPr/>
        </p:nvGrpSpPr>
        <p:grpSpPr>
          <a:xfrm>
            <a:off x="7320864" y="1042837"/>
            <a:ext cx="720058" cy="640066"/>
            <a:chOff x="7416132" y="1001278"/>
            <a:chExt cx="529532" cy="476346"/>
          </a:xfrm>
        </p:grpSpPr>
        <p:sp>
          <p:nvSpPr>
            <p:cNvPr id="182" name="Google Shape;182;p2"/>
            <p:cNvSpPr/>
            <p:nvPr/>
          </p:nvSpPr>
          <p:spPr>
            <a:xfrm>
              <a:off x="7515432" y="1280350"/>
              <a:ext cx="420102" cy="186600"/>
            </a:xfrm>
            <a:custGeom>
              <a:rect b="b" l="l" r="r" t="t"/>
              <a:pathLst>
                <a:path extrusionOk="0" h="4161" w="9371">
                  <a:moveTo>
                    <a:pt x="1599" y="1"/>
                  </a:moveTo>
                  <a:cubicBezTo>
                    <a:pt x="900" y="1"/>
                    <a:pt x="399" y="469"/>
                    <a:pt x="0" y="469"/>
                  </a:cubicBezTo>
                  <a:lnTo>
                    <a:pt x="0" y="3243"/>
                  </a:lnTo>
                  <a:cubicBezTo>
                    <a:pt x="1846" y="3243"/>
                    <a:pt x="2298" y="4160"/>
                    <a:pt x="4155" y="4160"/>
                  </a:cubicBezTo>
                  <a:cubicBezTo>
                    <a:pt x="5536" y="4160"/>
                    <a:pt x="8930" y="2505"/>
                    <a:pt x="8965" y="2481"/>
                  </a:cubicBezTo>
                  <a:cubicBezTo>
                    <a:pt x="9204" y="2374"/>
                    <a:pt x="9370" y="2136"/>
                    <a:pt x="9370" y="1862"/>
                  </a:cubicBezTo>
                  <a:cubicBezTo>
                    <a:pt x="9370" y="1453"/>
                    <a:pt x="9035" y="1163"/>
                    <a:pt x="8665" y="1163"/>
                  </a:cubicBezTo>
                  <a:cubicBezTo>
                    <a:pt x="8583" y="1163"/>
                    <a:pt x="8500" y="1177"/>
                    <a:pt x="8418" y="1207"/>
                  </a:cubicBezTo>
                  <a:lnTo>
                    <a:pt x="5560" y="2267"/>
                  </a:lnTo>
                  <a:cubicBezTo>
                    <a:pt x="5810" y="2172"/>
                    <a:pt x="6001" y="1922"/>
                    <a:pt x="6001" y="1624"/>
                  </a:cubicBezTo>
                  <a:cubicBezTo>
                    <a:pt x="6001" y="1243"/>
                    <a:pt x="5691" y="934"/>
                    <a:pt x="5310" y="934"/>
                  </a:cubicBezTo>
                  <a:lnTo>
                    <a:pt x="3810" y="934"/>
                  </a:lnTo>
                  <a:cubicBezTo>
                    <a:pt x="3727" y="934"/>
                    <a:pt x="3655" y="910"/>
                    <a:pt x="3584" y="874"/>
                  </a:cubicBezTo>
                  <a:lnTo>
                    <a:pt x="2465" y="243"/>
                  </a:lnTo>
                  <a:cubicBezTo>
                    <a:pt x="2145" y="66"/>
                    <a:pt x="1858" y="1"/>
                    <a:pt x="1599" y="1"/>
                  </a:cubicBezTo>
                  <a:close/>
                </a:path>
              </a:pathLst>
            </a:custGeom>
            <a:solidFill>
              <a:srgbClr val="FCE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701703" y="1094736"/>
              <a:ext cx="123865" cy="165568"/>
            </a:xfrm>
            <a:custGeom>
              <a:rect b="b" l="l" r="r" t="t"/>
              <a:pathLst>
                <a:path extrusionOk="0" h="3692" w="2763">
                  <a:moveTo>
                    <a:pt x="453" y="1"/>
                  </a:moveTo>
                  <a:lnTo>
                    <a:pt x="262" y="191"/>
                  </a:lnTo>
                  <a:cubicBezTo>
                    <a:pt x="96" y="358"/>
                    <a:pt x="0" y="596"/>
                    <a:pt x="0" y="834"/>
                  </a:cubicBezTo>
                  <a:lnTo>
                    <a:pt x="0" y="3227"/>
                  </a:lnTo>
                  <a:cubicBezTo>
                    <a:pt x="0" y="3477"/>
                    <a:pt x="203" y="3691"/>
                    <a:pt x="453" y="3691"/>
                  </a:cubicBezTo>
                  <a:lnTo>
                    <a:pt x="2298" y="3691"/>
                  </a:lnTo>
                  <a:cubicBezTo>
                    <a:pt x="2560" y="3691"/>
                    <a:pt x="2763" y="3477"/>
                    <a:pt x="2763" y="3227"/>
                  </a:cubicBezTo>
                  <a:lnTo>
                    <a:pt x="2763" y="834"/>
                  </a:lnTo>
                  <a:cubicBezTo>
                    <a:pt x="2763" y="596"/>
                    <a:pt x="2667" y="358"/>
                    <a:pt x="2489" y="19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701703" y="1011996"/>
              <a:ext cx="123865" cy="82246"/>
            </a:xfrm>
            <a:custGeom>
              <a:rect b="b" l="l" r="r" t="t"/>
              <a:pathLst>
                <a:path extrusionOk="0" h="1834" w="2763">
                  <a:moveTo>
                    <a:pt x="453" y="0"/>
                  </a:moveTo>
                  <a:cubicBezTo>
                    <a:pt x="203" y="0"/>
                    <a:pt x="0" y="202"/>
                    <a:pt x="0" y="452"/>
                  </a:cubicBezTo>
                  <a:cubicBezTo>
                    <a:pt x="0" y="714"/>
                    <a:pt x="203" y="917"/>
                    <a:pt x="453" y="917"/>
                  </a:cubicBezTo>
                  <a:lnTo>
                    <a:pt x="453" y="1834"/>
                  </a:lnTo>
                  <a:lnTo>
                    <a:pt x="2298" y="1834"/>
                  </a:lnTo>
                  <a:lnTo>
                    <a:pt x="2298" y="917"/>
                  </a:lnTo>
                  <a:cubicBezTo>
                    <a:pt x="2560" y="917"/>
                    <a:pt x="2763" y="714"/>
                    <a:pt x="2763" y="452"/>
                  </a:cubicBezTo>
                  <a:cubicBezTo>
                    <a:pt x="2763" y="202"/>
                    <a:pt x="2560" y="0"/>
                    <a:pt x="2298" y="0"/>
                  </a:cubicBez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426264" y="1301383"/>
              <a:ext cx="89212" cy="145253"/>
            </a:xfrm>
            <a:custGeom>
              <a:rect b="b" l="l" r="r" t="t"/>
              <a:pathLst>
                <a:path extrusionOk="0" h="3239" w="1990">
                  <a:moveTo>
                    <a:pt x="1" y="0"/>
                  </a:moveTo>
                  <a:lnTo>
                    <a:pt x="1" y="3239"/>
                  </a:lnTo>
                  <a:lnTo>
                    <a:pt x="1989" y="3239"/>
                  </a:lnTo>
                  <a:lnTo>
                    <a:pt x="1989" y="0"/>
                  </a:ln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856504" y="1042939"/>
              <a:ext cx="61955" cy="61976"/>
            </a:xfrm>
            <a:custGeom>
              <a:rect b="b" l="l" r="r" t="t"/>
              <a:pathLst>
                <a:path extrusionOk="0" h="1382" w="1382">
                  <a:moveTo>
                    <a:pt x="691" y="1"/>
                  </a:moveTo>
                  <a:cubicBezTo>
                    <a:pt x="572" y="1"/>
                    <a:pt x="465" y="96"/>
                    <a:pt x="465" y="227"/>
                  </a:cubicBezTo>
                  <a:lnTo>
                    <a:pt x="465" y="453"/>
                  </a:lnTo>
                  <a:lnTo>
                    <a:pt x="238" y="453"/>
                  </a:lnTo>
                  <a:cubicBezTo>
                    <a:pt x="107" y="453"/>
                    <a:pt x="0" y="560"/>
                    <a:pt x="0" y="691"/>
                  </a:cubicBezTo>
                  <a:cubicBezTo>
                    <a:pt x="0" y="822"/>
                    <a:pt x="107" y="917"/>
                    <a:pt x="238" y="917"/>
                  </a:cubicBezTo>
                  <a:lnTo>
                    <a:pt x="465" y="917"/>
                  </a:lnTo>
                  <a:lnTo>
                    <a:pt x="465" y="1156"/>
                  </a:lnTo>
                  <a:cubicBezTo>
                    <a:pt x="465" y="1275"/>
                    <a:pt x="572" y="1382"/>
                    <a:pt x="691" y="1382"/>
                  </a:cubicBezTo>
                  <a:cubicBezTo>
                    <a:pt x="822" y="1382"/>
                    <a:pt x="929" y="1275"/>
                    <a:pt x="929" y="1156"/>
                  </a:cubicBezTo>
                  <a:lnTo>
                    <a:pt x="929" y="917"/>
                  </a:lnTo>
                  <a:lnTo>
                    <a:pt x="1155" y="917"/>
                  </a:lnTo>
                  <a:cubicBezTo>
                    <a:pt x="1286" y="917"/>
                    <a:pt x="1381" y="822"/>
                    <a:pt x="1381" y="691"/>
                  </a:cubicBezTo>
                  <a:cubicBezTo>
                    <a:pt x="1381" y="560"/>
                    <a:pt x="1286" y="453"/>
                    <a:pt x="1155" y="453"/>
                  </a:cubicBezTo>
                  <a:lnTo>
                    <a:pt x="929" y="453"/>
                  </a:lnTo>
                  <a:lnTo>
                    <a:pt x="929" y="227"/>
                  </a:lnTo>
                  <a:cubicBezTo>
                    <a:pt x="929" y="96"/>
                    <a:pt x="82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608276" y="1187655"/>
              <a:ext cx="61955" cy="61976"/>
            </a:xfrm>
            <a:custGeom>
              <a:rect b="b" l="l" r="r" t="t"/>
              <a:pathLst>
                <a:path extrusionOk="0" h="1382" w="1382">
                  <a:moveTo>
                    <a:pt x="691" y="0"/>
                  </a:moveTo>
                  <a:cubicBezTo>
                    <a:pt x="572" y="0"/>
                    <a:pt x="465" y="107"/>
                    <a:pt x="465" y="226"/>
                  </a:cubicBezTo>
                  <a:lnTo>
                    <a:pt x="465" y="465"/>
                  </a:lnTo>
                  <a:lnTo>
                    <a:pt x="239" y="465"/>
                  </a:lnTo>
                  <a:cubicBezTo>
                    <a:pt x="108" y="465"/>
                    <a:pt x="1" y="560"/>
                    <a:pt x="1" y="691"/>
                  </a:cubicBezTo>
                  <a:cubicBezTo>
                    <a:pt x="1" y="822"/>
                    <a:pt x="108" y="929"/>
                    <a:pt x="239" y="929"/>
                  </a:cubicBezTo>
                  <a:lnTo>
                    <a:pt x="465" y="929"/>
                  </a:lnTo>
                  <a:lnTo>
                    <a:pt x="465" y="1155"/>
                  </a:lnTo>
                  <a:cubicBezTo>
                    <a:pt x="465" y="1286"/>
                    <a:pt x="572" y="1381"/>
                    <a:pt x="691" y="1381"/>
                  </a:cubicBezTo>
                  <a:cubicBezTo>
                    <a:pt x="822" y="1381"/>
                    <a:pt x="929" y="1286"/>
                    <a:pt x="929" y="1155"/>
                  </a:cubicBezTo>
                  <a:lnTo>
                    <a:pt x="929" y="929"/>
                  </a:lnTo>
                  <a:lnTo>
                    <a:pt x="1156" y="929"/>
                  </a:lnTo>
                  <a:cubicBezTo>
                    <a:pt x="1287" y="929"/>
                    <a:pt x="1382" y="822"/>
                    <a:pt x="1382" y="691"/>
                  </a:cubicBezTo>
                  <a:cubicBezTo>
                    <a:pt x="1382" y="560"/>
                    <a:pt x="1287" y="465"/>
                    <a:pt x="1156" y="465"/>
                  </a:cubicBezTo>
                  <a:lnTo>
                    <a:pt x="929" y="465"/>
                  </a:lnTo>
                  <a:lnTo>
                    <a:pt x="929" y="226"/>
                  </a:lnTo>
                  <a:cubicBezTo>
                    <a:pt x="929" y="107"/>
                    <a:pt x="822" y="0"/>
                    <a:pt x="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732637" y="1145994"/>
              <a:ext cx="62000" cy="62514"/>
            </a:xfrm>
            <a:custGeom>
              <a:rect b="b" l="l" r="r" t="t"/>
              <a:pathLst>
                <a:path extrusionOk="0" h="1394" w="1383">
                  <a:moveTo>
                    <a:pt x="691" y="1"/>
                  </a:moveTo>
                  <a:cubicBezTo>
                    <a:pt x="561" y="1"/>
                    <a:pt x="453" y="108"/>
                    <a:pt x="453" y="239"/>
                  </a:cubicBezTo>
                  <a:lnTo>
                    <a:pt x="453" y="465"/>
                  </a:lnTo>
                  <a:lnTo>
                    <a:pt x="227" y="465"/>
                  </a:lnTo>
                  <a:cubicBezTo>
                    <a:pt x="96" y="465"/>
                    <a:pt x="1" y="572"/>
                    <a:pt x="1" y="703"/>
                  </a:cubicBezTo>
                  <a:cubicBezTo>
                    <a:pt x="1" y="822"/>
                    <a:pt x="96" y="929"/>
                    <a:pt x="227" y="929"/>
                  </a:cubicBezTo>
                  <a:lnTo>
                    <a:pt x="453" y="929"/>
                  </a:lnTo>
                  <a:lnTo>
                    <a:pt x="453" y="1155"/>
                  </a:lnTo>
                  <a:cubicBezTo>
                    <a:pt x="453" y="1286"/>
                    <a:pt x="561" y="1394"/>
                    <a:pt x="691" y="1394"/>
                  </a:cubicBezTo>
                  <a:cubicBezTo>
                    <a:pt x="822" y="1394"/>
                    <a:pt x="918" y="1286"/>
                    <a:pt x="918" y="1155"/>
                  </a:cubicBezTo>
                  <a:lnTo>
                    <a:pt x="918" y="929"/>
                  </a:lnTo>
                  <a:lnTo>
                    <a:pt x="1156" y="929"/>
                  </a:lnTo>
                  <a:cubicBezTo>
                    <a:pt x="1275" y="929"/>
                    <a:pt x="1382" y="822"/>
                    <a:pt x="1382" y="703"/>
                  </a:cubicBezTo>
                  <a:cubicBezTo>
                    <a:pt x="1382" y="572"/>
                    <a:pt x="1275" y="465"/>
                    <a:pt x="1156" y="465"/>
                  </a:cubicBezTo>
                  <a:lnTo>
                    <a:pt x="918" y="465"/>
                  </a:lnTo>
                  <a:lnTo>
                    <a:pt x="918" y="239"/>
                  </a:lnTo>
                  <a:cubicBezTo>
                    <a:pt x="918" y="108"/>
                    <a:pt x="82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691034" y="1001278"/>
              <a:ext cx="145204" cy="269160"/>
            </a:xfrm>
            <a:custGeom>
              <a:rect b="b" l="l" r="r" t="t"/>
              <a:pathLst>
                <a:path extrusionOk="0" h="6002" w="3239">
                  <a:moveTo>
                    <a:pt x="2536" y="465"/>
                  </a:moveTo>
                  <a:cubicBezTo>
                    <a:pt x="2667" y="465"/>
                    <a:pt x="2774" y="572"/>
                    <a:pt x="2774" y="691"/>
                  </a:cubicBezTo>
                  <a:cubicBezTo>
                    <a:pt x="2774" y="822"/>
                    <a:pt x="2667" y="930"/>
                    <a:pt x="2536" y="930"/>
                  </a:cubicBezTo>
                  <a:cubicBezTo>
                    <a:pt x="2417" y="930"/>
                    <a:pt x="2310" y="1025"/>
                    <a:pt x="2310" y="1156"/>
                  </a:cubicBezTo>
                  <a:lnTo>
                    <a:pt x="2310" y="1846"/>
                  </a:lnTo>
                  <a:lnTo>
                    <a:pt x="929" y="1846"/>
                  </a:lnTo>
                  <a:lnTo>
                    <a:pt x="929" y="1156"/>
                  </a:lnTo>
                  <a:cubicBezTo>
                    <a:pt x="929" y="1025"/>
                    <a:pt x="822" y="930"/>
                    <a:pt x="691" y="930"/>
                  </a:cubicBezTo>
                  <a:cubicBezTo>
                    <a:pt x="572" y="930"/>
                    <a:pt x="465" y="822"/>
                    <a:pt x="465" y="691"/>
                  </a:cubicBezTo>
                  <a:cubicBezTo>
                    <a:pt x="465" y="572"/>
                    <a:pt x="572" y="465"/>
                    <a:pt x="691" y="465"/>
                  </a:cubicBezTo>
                  <a:close/>
                  <a:moveTo>
                    <a:pt x="2441" y="2311"/>
                  </a:moveTo>
                  <a:lnTo>
                    <a:pt x="2572" y="2430"/>
                  </a:lnTo>
                  <a:cubicBezTo>
                    <a:pt x="2703" y="2561"/>
                    <a:pt x="2774" y="2739"/>
                    <a:pt x="2774" y="2918"/>
                  </a:cubicBezTo>
                  <a:lnTo>
                    <a:pt x="2774" y="5311"/>
                  </a:lnTo>
                  <a:cubicBezTo>
                    <a:pt x="2774" y="5442"/>
                    <a:pt x="2667" y="5537"/>
                    <a:pt x="2536" y="5537"/>
                  </a:cubicBezTo>
                  <a:lnTo>
                    <a:pt x="691" y="5537"/>
                  </a:lnTo>
                  <a:cubicBezTo>
                    <a:pt x="560" y="5537"/>
                    <a:pt x="465" y="5442"/>
                    <a:pt x="465" y="5311"/>
                  </a:cubicBezTo>
                  <a:lnTo>
                    <a:pt x="465" y="2918"/>
                  </a:lnTo>
                  <a:cubicBezTo>
                    <a:pt x="465" y="2739"/>
                    <a:pt x="536" y="2561"/>
                    <a:pt x="667" y="2430"/>
                  </a:cubicBezTo>
                  <a:lnTo>
                    <a:pt x="786" y="2311"/>
                  </a:lnTo>
                  <a:close/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989"/>
                    <a:pt x="191" y="1251"/>
                    <a:pt x="465" y="1346"/>
                  </a:cubicBezTo>
                  <a:lnTo>
                    <a:pt x="465" y="1989"/>
                  </a:lnTo>
                  <a:lnTo>
                    <a:pt x="334" y="2108"/>
                  </a:lnTo>
                  <a:cubicBezTo>
                    <a:pt x="119" y="2323"/>
                    <a:pt x="0" y="2620"/>
                    <a:pt x="0" y="2918"/>
                  </a:cubicBezTo>
                  <a:lnTo>
                    <a:pt x="0" y="5311"/>
                  </a:lnTo>
                  <a:cubicBezTo>
                    <a:pt x="0" y="5692"/>
                    <a:pt x="310" y="6002"/>
                    <a:pt x="691" y="6002"/>
                  </a:cubicBezTo>
                  <a:lnTo>
                    <a:pt x="2536" y="6002"/>
                  </a:lnTo>
                  <a:cubicBezTo>
                    <a:pt x="2929" y="6002"/>
                    <a:pt x="3239" y="5692"/>
                    <a:pt x="3239" y="5311"/>
                  </a:cubicBezTo>
                  <a:lnTo>
                    <a:pt x="3239" y="2918"/>
                  </a:lnTo>
                  <a:cubicBezTo>
                    <a:pt x="3239" y="2620"/>
                    <a:pt x="3108" y="2323"/>
                    <a:pt x="2893" y="2108"/>
                  </a:cubicBezTo>
                  <a:lnTo>
                    <a:pt x="2774" y="1989"/>
                  </a:lnTo>
                  <a:lnTo>
                    <a:pt x="2774" y="1346"/>
                  </a:lnTo>
                  <a:cubicBezTo>
                    <a:pt x="3036" y="1251"/>
                    <a:pt x="3239" y="989"/>
                    <a:pt x="3239" y="691"/>
                  </a:cubicBezTo>
                  <a:cubicBezTo>
                    <a:pt x="3239" y="310"/>
                    <a:pt x="2917" y="1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815394" y="1421524"/>
              <a:ext cx="20846" cy="20853"/>
            </a:xfrm>
            <a:custGeom>
              <a:rect b="b" l="l" r="r" t="t"/>
              <a:pathLst>
                <a:path extrusionOk="0" h="465" w="465">
                  <a:moveTo>
                    <a:pt x="227" y="0"/>
                  </a:moveTo>
                  <a:cubicBezTo>
                    <a:pt x="96" y="0"/>
                    <a:pt x="0" y="107"/>
                    <a:pt x="0" y="226"/>
                  </a:cubicBezTo>
                  <a:cubicBezTo>
                    <a:pt x="0" y="357"/>
                    <a:pt x="96" y="464"/>
                    <a:pt x="227" y="464"/>
                  </a:cubicBezTo>
                  <a:cubicBezTo>
                    <a:pt x="358" y="464"/>
                    <a:pt x="465" y="357"/>
                    <a:pt x="465" y="226"/>
                  </a:cubicBezTo>
                  <a:cubicBezTo>
                    <a:pt x="465" y="107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416132" y="1269857"/>
              <a:ext cx="529532" cy="207767"/>
            </a:xfrm>
            <a:custGeom>
              <a:rect b="b" l="l" r="r" t="t"/>
              <a:pathLst>
                <a:path extrusionOk="0" h="4633" w="11812">
                  <a:moveTo>
                    <a:pt x="1977" y="941"/>
                  </a:moveTo>
                  <a:lnTo>
                    <a:pt x="1977" y="3704"/>
                  </a:lnTo>
                  <a:lnTo>
                    <a:pt x="453" y="3704"/>
                  </a:lnTo>
                  <a:lnTo>
                    <a:pt x="453" y="941"/>
                  </a:lnTo>
                  <a:close/>
                  <a:moveTo>
                    <a:pt x="3824" y="1"/>
                  </a:moveTo>
                  <a:cubicBezTo>
                    <a:pt x="3376" y="1"/>
                    <a:pt x="3007" y="173"/>
                    <a:pt x="2703" y="310"/>
                  </a:cubicBezTo>
                  <a:cubicBezTo>
                    <a:pt x="2501" y="394"/>
                    <a:pt x="2334" y="477"/>
                    <a:pt x="2215" y="477"/>
                  </a:cubicBezTo>
                  <a:lnTo>
                    <a:pt x="227" y="477"/>
                  </a:lnTo>
                  <a:cubicBezTo>
                    <a:pt x="96" y="477"/>
                    <a:pt x="1" y="572"/>
                    <a:pt x="1" y="703"/>
                  </a:cubicBezTo>
                  <a:lnTo>
                    <a:pt x="1" y="3942"/>
                  </a:lnTo>
                  <a:cubicBezTo>
                    <a:pt x="1" y="4061"/>
                    <a:pt x="96" y="4168"/>
                    <a:pt x="227" y="4168"/>
                  </a:cubicBezTo>
                  <a:lnTo>
                    <a:pt x="2215" y="4168"/>
                  </a:lnTo>
                  <a:cubicBezTo>
                    <a:pt x="2334" y="4168"/>
                    <a:pt x="2441" y="4061"/>
                    <a:pt x="2441" y="3942"/>
                  </a:cubicBezTo>
                  <a:lnTo>
                    <a:pt x="2441" y="3716"/>
                  </a:lnTo>
                  <a:cubicBezTo>
                    <a:pt x="3191" y="3739"/>
                    <a:pt x="3680" y="3942"/>
                    <a:pt x="4203" y="4156"/>
                  </a:cubicBezTo>
                  <a:cubicBezTo>
                    <a:pt x="4787" y="4382"/>
                    <a:pt x="5394" y="4632"/>
                    <a:pt x="6358" y="4632"/>
                  </a:cubicBezTo>
                  <a:cubicBezTo>
                    <a:pt x="6787" y="4632"/>
                    <a:pt x="7418" y="4489"/>
                    <a:pt x="8240" y="4204"/>
                  </a:cubicBezTo>
                  <a:cubicBezTo>
                    <a:pt x="8359" y="4168"/>
                    <a:pt x="8418" y="4037"/>
                    <a:pt x="8383" y="3918"/>
                  </a:cubicBezTo>
                  <a:cubicBezTo>
                    <a:pt x="8346" y="3817"/>
                    <a:pt x="8260" y="3759"/>
                    <a:pt x="8168" y="3759"/>
                  </a:cubicBezTo>
                  <a:cubicBezTo>
                    <a:pt x="8141" y="3759"/>
                    <a:pt x="8112" y="3764"/>
                    <a:pt x="8085" y="3775"/>
                  </a:cubicBezTo>
                  <a:cubicBezTo>
                    <a:pt x="7323" y="4037"/>
                    <a:pt x="6739" y="4168"/>
                    <a:pt x="6358" y="4168"/>
                  </a:cubicBezTo>
                  <a:cubicBezTo>
                    <a:pt x="5489" y="4168"/>
                    <a:pt x="4942" y="3954"/>
                    <a:pt x="4370" y="3727"/>
                  </a:cubicBezTo>
                  <a:cubicBezTo>
                    <a:pt x="3834" y="3513"/>
                    <a:pt x="3275" y="3287"/>
                    <a:pt x="2441" y="3251"/>
                  </a:cubicBezTo>
                  <a:lnTo>
                    <a:pt x="2441" y="906"/>
                  </a:lnTo>
                  <a:cubicBezTo>
                    <a:pt x="2584" y="870"/>
                    <a:pt x="2739" y="798"/>
                    <a:pt x="2894" y="727"/>
                  </a:cubicBezTo>
                  <a:cubicBezTo>
                    <a:pt x="3168" y="604"/>
                    <a:pt x="3465" y="468"/>
                    <a:pt x="3816" y="468"/>
                  </a:cubicBezTo>
                  <a:cubicBezTo>
                    <a:pt x="4042" y="468"/>
                    <a:pt x="4292" y="525"/>
                    <a:pt x="4573" y="679"/>
                  </a:cubicBezTo>
                  <a:lnTo>
                    <a:pt x="5680" y="1310"/>
                  </a:lnTo>
                  <a:cubicBezTo>
                    <a:pt x="5787" y="1370"/>
                    <a:pt x="5906" y="1406"/>
                    <a:pt x="6025" y="1406"/>
                  </a:cubicBezTo>
                  <a:lnTo>
                    <a:pt x="7513" y="1406"/>
                  </a:lnTo>
                  <a:cubicBezTo>
                    <a:pt x="7775" y="1406"/>
                    <a:pt x="7978" y="1608"/>
                    <a:pt x="7978" y="1858"/>
                  </a:cubicBezTo>
                  <a:cubicBezTo>
                    <a:pt x="7978" y="2049"/>
                    <a:pt x="7859" y="2227"/>
                    <a:pt x="7680" y="2287"/>
                  </a:cubicBezTo>
                  <a:cubicBezTo>
                    <a:pt x="7632" y="2311"/>
                    <a:pt x="7573" y="2322"/>
                    <a:pt x="7513" y="2322"/>
                  </a:cubicBezTo>
                  <a:lnTo>
                    <a:pt x="5168" y="2322"/>
                  </a:lnTo>
                  <a:cubicBezTo>
                    <a:pt x="5049" y="2322"/>
                    <a:pt x="4942" y="2430"/>
                    <a:pt x="4942" y="2549"/>
                  </a:cubicBezTo>
                  <a:cubicBezTo>
                    <a:pt x="4942" y="2680"/>
                    <a:pt x="5049" y="2787"/>
                    <a:pt x="5168" y="2787"/>
                  </a:cubicBezTo>
                  <a:lnTo>
                    <a:pt x="7513" y="2787"/>
                  </a:lnTo>
                  <a:cubicBezTo>
                    <a:pt x="7632" y="2787"/>
                    <a:pt x="7740" y="2763"/>
                    <a:pt x="7847" y="2727"/>
                  </a:cubicBezTo>
                  <a:cubicBezTo>
                    <a:pt x="10323" y="1811"/>
                    <a:pt x="10716" y="1668"/>
                    <a:pt x="10716" y="1668"/>
                  </a:cubicBezTo>
                  <a:cubicBezTo>
                    <a:pt x="10776" y="1644"/>
                    <a:pt x="10835" y="1632"/>
                    <a:pt x="10883" y="1632"/>
                  </a:cubicBezTo>
                  <a:cubicBezTo>
                    <a:pt x="11145" y="1632"/>
                    <a:pt x="11347" y="1834"/>
                    <a:pt x="11347" y="2096"/>
                  </a:cubicBezTo>
                  <a:cubicBezTo>
                    <a:pt x="11347" y="2275"/>
                    <a:pt x="11240" y="2430"/>
                    <a:pt x="11085" y="2513"/>
                  </a:cubicBezTo>
                  <a:cubicBezTo>
                    <a:pt x="11050" y="2525"/>
                    <a:pt x="11002" y="2549"/>
                    <a:pt x="10930" y="2584"/>
                  </a:cubicBezTo>
                  <a:lnTo>
                    <a:pt x="10859" y="2453"/>
                  </a:lnTo>
                  <a:cubicBezTo>
                    <a:pt x="10825" y="2369"/>
                    <a:pt x="10744" y="2321"/>
                    <a:pt x="10657" y="2321"/>
                  </a:cubicBezTo>
                  <a:cubicBezTo>
                    <a:pt x="10621" y="2321"/>
                    <a:pt x="10584" y="2329"/>
                    <a:pt x="10549" y="2346"/>
                  </a:cubicBezTo>
                  <a:cubicBezTo>
                    <a:pt x="10442" y="2406"/>
                    <a:pt x="10395" y="2537"/>
                    <a:pt x="10454" y="2656"/>
                  </a:cubicBezTo>
                  <a:lnTo>
                    <a:pt x="10514" y="2775"/>
                  </a:lnTo>
                  <a:cubicBezTo>
                    <a:pt x="10359" y="2846"/>
                    <a:pt x="10192" y="2930"/>
                    <a:pt x="10002" y="3013"/>
                  </a:cubicBezTo>
                  <a:cubicBezTo>
                    <a:pt x="9883" y="3061"/>
                    <a:pt x="9835" y="3192"/>
                    <a:pt x="9883" y="3311"/>
                  </a:cubicBezTo>
                  <a:cubicBezTo>
                    <a:pt x="9927" y="3399"/>
                    <a:pt x="10010" y="3448"/>
                    <a:pt x="10099" y="3448"/>
                  </a:cubicBezTo>
                  <a:cubicBezTo>
                    <a:pt x="10130" y="3448"/>
                    <a:pt x="10161" y="3442"/>
                    <a:pt x="10192" y="3430"/>
                  </a:cubicBezTo>
                  <a:cubicBezTo>
                    <a:pt x="10645" y="3227"/>
                    <a:pt x="10942" y="3084"/>
                    <a:pt x="11288" y="2930"/>
                  </a:cubicBezTo>
                  <a:cubicBezTo>
                    <a:pt x="11609" y="2775"/>
                    <a:pt x="11812" y="2442"/>
                    <a:pt x="11812" y="2084"/>
                  </a:cubicBezTo>
                  <a:cubicBezTo>
                    <a:pt x="11812" y="1584"/>
                    <a:pt x="11395" y="1168"/>
                    <a:pt x="10895" y="1168"/>
                  </a:cubicBezTo>
                  <a:cubicBezTo>
                    <a:pt x="10776" y="1168"/>
                    <a:pt x="10669" y="1191"/>
                    <a:pt x="10561" y="1227"/>
                  </a:cubicBezTo>
                  <a:lnTo>
                    <a:pt x="8430" y="2013"/>
                  </a:lnTo>
                  <a:cubicBezTo>
                    <a:pt x="8442" y="1965"/>
                    <a:pt x="8442" y="1918"/>
                    <a:pt x="8442" y="1858"/>
                  </a:cubicBezTo>
                  <a:cubicBezTo>
                    <a:pt x="8442" y="1346"/>
                    <a:pt x="8025" y="941"/>
                    <a:pt x="7513" y="941"/>
                  </a:cubicBezTo>
                  <a:lnTo>
                    <a:pt x="6025" y="941"/>
                  </a:lnTo>
                  <a:cubicBezTo>
                    <a:pt x="5989" y="941"/>
                    <a:pt x="5942" y="929"/>
                    <a:pt x="5918" y="906"/>
                  </a:cubicBezTo>
                  <a:lnTo>
                    <a:pt x="4799" y="275"/>
                  </a:lnTo>
                  <a:cubicBezTo>
                    <a:pt x="4438" y="73"/>
                    <a:pt x="4114" y="1"/>
                    <a:pt x="3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2"/>
          <p:cNvGrpSpPr/>
          <p:nvPr/>
        </p:nvGrpSpPr>
        <p:grpSpPr>
          <a:xfrm>
            <a:off x="3191708" y="1122625"/>
            <a:ext cx="688084" cy="640085"/>
            <a:chOff x="3294310" y="991155"/>
            <a:chExt cx="530070" cy="496614"/>
          </a:xfrm>
        </p:grpSpPr>
        <p:sp>
          <p:nvSpPr>
            <p:cNvPr id="193" name="Google Shape;193;p2"/>
            <p:cNvSpPr/>
            <p:nvPr/>
          </p:nvSpPr>
          <p:spPr>
            <a:xfrm>
              <a:off x="3304442" y="1001290"/>
              <a:ext cx="509269" cy="290013"/>
            </a:xfrm>
            <a:custGeom>
              <a:rect b="b" l="l" r="r" t="t"/>
              <a:pathLst>
                <a:path extrusionOk="0" h="6467" w="11360">
                  <a:moveTo>
                    <a:pt x="465" y="1"/>
                  </a:moveTo>
                  <a:cubicBezTo>
                    <a:pt x="215" y="1"/>
                    <a:pt x="1" y="215"/>
                    <a:pt x="1" y="465"/>
                  </a:cubicBezTo>
                  <a:lnTo>
                    <a:pt x="1" y="6466"/>
                  </a:lnTo>
                  <a:lnTo>
                    <a:pt x="11359" y="6466"/>
                  </a:lnTo>
                  <a:lnTo>
                    <a:pt x="11359" y="465"/>
                  </a:lnTo>
                  <a:cubicBezTo>
                    <a:pt x="11359" y="215"/>
                    <a:pt x="11157" y="1"/>
                    <a:pt x="108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304442" y="1291260"/>
              <a:ext cx="509269" cy="82784"/>
            </a:xfrm>
            <a:custGeom>
              <a:rect b="b" l="l" r="r" t="t"/>
              <a:pathLst>
                <a:path extrusionOk="0" h="1846" w="11360">
                  <a:moveTo>
                    <a:pt x="1" y="0"/>
                  </a:moveTo>
                  <a:lnTo>
                    <a:pt x="1" y="1381"/>
                  </a:lnTo>
                  <a:cubicBezTo>
                    <a:pt x="1" y="1631"/>
                    <a:pt x="215" y="1845"/>
                    <a:pt x="465" y="1845"/>
                  </a:cubicBezTo>
                  <a:lnTo>
                    <a:pt x="10895" y="1845"/>
                  </a:lnTo>
                  <a:cubicBezTo>
                    <a:pt x="11157" y="1845"/>
                    <a:pt x="11359" y="1631"/>
                    <a:pt x="11359" y="1381"/>
                  </a:cubicBezTo>
                  <a:lnTo>
                    <a:pt x="11359" y="0"/>
                  </a:ln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641793" y="1187668"/>
              <a:ext cx="103602" cy="61976"/>
            </a:xfrm>
            <a:custGeom>
              <a:rect b="b" l="l" r="r" t="t"/>
              <a:pathLst>
                <a:path extrusionOk="0" h="1382" w="2311">
                  <a:moveTo>
                    <a:pt x="1155" y="0"/>
                  </a:moveTo>
                  <a:cubicBezTo>
                    <a:pt x="524" y="0"/>
                    <a:pt x="1" y="512"/>
                    <a:pt x="1" y="1155"/>
                  </a:cubicBezTo>
                  <a:lnTo>
                    <a:pt x="1" y="1381"/>
                  </a:lnTo>
                  <a:lnTo>
                    <a:pt x="2310" y="1381"/>
                  </a:lnTo>
                  <a:lnTo>
                    <a:pt x="2310" y="1155"/>
                  </a:lnTo>
                  <a:cubicBezTo>
                    <a:pt x="2310" y="512"/>
                    <a:pt x="1798" y="0"/>
                    <a:pt x="1155" y="0"/>
                  </a:cubicBez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662594" y="1104883"/>
              <a:ext cx="61955" cy="61976"/>
            </a:xfrm>
            <a:custGeom>
              <a:rect b="b" l="l" r="r" t="t"/>
              <a:pathLst>
                <a:path extrusionOk="0" h="1382" w="1382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82"/>
                    <a:pt x="691" y="1382"/>
                  </a:cubicBezTo>
                  <a:cubicBezTo>
                    <a:pt x="1072" y="1382"/>
                    <a:pt x="1382" y="1072"/>
                    <a:pt x="1382" y="691"/>
                  </a:cubicBezTo>
                  <a:cubicBezTo>
                    <a:pt x="1382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FCE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497124" y="1374000"/>
              <a:ext cx="123910" cy="103637"/>
            </a:xfrm>
            <a:custGeom>
              <a:rect b="b" l="l" r="r" t="t"/>
              <a:pathLst>
                <a:path extrusionOk="0" h="2311" w="2764">
                  <a:moveTo>
                    <a:pt x="1" y="0"/>
                  </a:moveTo>
                  <a:lnTo>
                    <a:pt x="1" y="2310"/>
                  </a:lnTo>
                  <a:lnTo>
                    <a:pt x="2763" y="231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507301" y="1053087"/>
              <a:ext cx="20846" cy="20898"/>
            </a:xfrm>
            <a:custGeom>
              <a:rect b="b" l="l" r="r" t="t"/>
              <a:pathLst>
                <a:path extrusionOk="0" h="466" w="465">
                  <a:moveTo>
                    <a:pt x="238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58"/>
                    <a:pt x="107" y="465"/>
                    <a:pt x="238" y="465"/>
                  </a:cubicBezTo>
                  <a:cubicBezTo>
                    <a:pt x="357" y="465"/>
                    <a:pt x="465" y="358"/>
                    <a:pt x="465" y="227"/>
                  </a:cubicBezTo>
                  <a:cubicBezTo>
                    <a:pt x="465" y="108"/>
                    <a:pt x="357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507301" y="1094748"/>
              <a:ext cx="20846" cy="20315"/>
            </a:xfrm>
            <a:custGeom>
              <a:rect b="b" l="l" r="r" t="t"/>
              <a:pathLst>
                <a:path extrusionOk="0" h="453" w="465">
                  <a:moveTo>
                    <a:pt x="238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0" y="358"/>
                    <a:pt x="107" y="453"/>
                    <a:pt x="238" y="453"/>
                  </a:cubicBezTo>
                  <a:cubicBezTo>
                    <a:pt x="357" y="453"/>
                    <a:pt x="465" y="358"/>
                    <a:pt x="465" y="227"/>
                  </a:cubicBezTo>
                  <a:cubicBezTo>
                    <a:pt x="465" y="96"/>
                    <a:pt x="357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631661" y="1177488"/>
              <a:ext cx="124403" cy="82829"/>
            </a:xfrm>
            <a:custGeom>
              <a:rect b="b" l="l" r="r" t="t"/>
              <a:pathLst>
                <a:path extrusionOk="0" h="1847" w="2775">
                  <a:moveTo>
                    <a:pt x="1381" y="453"/>
                  </a:moveTo>
                  <a:cubicBezTo>
                    <a:pt x="1893" y="453"/>
                    <a:pt x="2310" y="870"/>
                    <a:pt x="2310" y="1382"/>
                  </a:cubicBezTo>
                  <a:lnTo>
                    <a:pt x="465" y="1382"/>
                  </a:lnTo>
                  <a:cubicBezTo>
                    <a:pt x="465" y="870"/>
                    <a:pt x="869" y="453"/>
                    <a:pt x="1381" y="453"/>
                  </a:cubicBezTo>
                  <a:close/>
                  <a:moveTo>
                    <a:pt x="1381" y="1"/>
                  </a:moveTo>
                  <a:cubicBezTo>
                    <a:pt x="619" y="1"/>
                    <a:pt x="0" y="620"/>
                    <a:pt x="0" y="1382"/>
                  </a:cubicBezTo>
                  <a:lnTo>
                    <a:pt x="0" y="1608"/>
                  </a:lnTo>
                  <a:cubicBezTo>
                    <a:pt x="0" y="1739"/>
                    <a:pt x="107" y="1846"/>
                    <a:pt x="227" y="1846"/>
                  </a:cubicBezTo>
                  <a:lnTo>
                    <a:pt x="2536" y="1846"/>
                  </a:lnTo>
                  <a:cubicBezTo>
                    <a:pt x="2667" y="1846"/>
                    <a:pt x="2774" y="1739"/>
                    <a:pt x="2774" y="1608"/>
                  </a:cubicBezTo>
                  <a:lnTo>
                    <a:pt x="2774" y="1382"/>
                  </a:lnTo>
                  <a:cubicBezTo>
                    <a:pt x="2774" y="620"/>
                    <a:pt x="2143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528102" y="1322204"/>
              <a:ext cx="61955" cy="20853"/>
            </a:xfrm>
            <a:custGeom>
              <a:rect b="b" l="l" r="r" t="t"/>
              <a:pathLst>
                <a:path extrusionOk="0" h="465" w="1382">
                  <a:moveTo>
                    <a:pt x="227" y="1"/>
                  </a:moveTo>
                  <a:cubicBezTo>
                    <a:pt x="108" y="1"/>
                    <a:pt x="1" y="108"/>
                    <a:pt x="1" y="227"/>
                  </a:cubicBezTo>
                  <a:cubicBezTo>
                    <a:pt x="1" y="358"/>
                    <a:pt x="108" y="465"/>
                    <a:pt x="227" y="465"/>
                  </a:cubicBezTo>
                  <a:lnTo>
                    <a:pt x="1155" y="465"/>
                  </a:lnTo>
                  <a:cubicBezTo>
                    <a:pt x="1286" y="465"/>
                    <a:pt x="1382" y="358"/>
                    <a:pt x="1382" y="227"/>
                  </a:cubicBezTo>
                  <a:cubicBezTo>
                    <a:pt x="1382" y="108"/>
                    <a:pt x="12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497124" y="1197803"/>
              <a:ext cx="123910" cy="20853"/>
            </a:xfrm>
            <a:custGeom>
              <a:rect b="b" l="l" r="r" t="t"/>
              <a:pathLst>
                <a:path extrusionOk="0" h="465" w="2764">
                  <a:moveTo>
                    <a:pt x="227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65"/>
                    <a:pt x="227" y="465"/>
                  </a:cubicBezTo>
                  <a:lnTo>
                    <a:pt x="2537" y="465"/>
                  </a:lnTo>
                  <a:cubicBezTo>
                    <a:pt x="2668" y="465"/>
                    <a:pt x="2763" y="370"/>
                    <a:pt x="2763" y="239"/>
                  </a:cubicBezTo>
                  <a:cubicBezTo>
                    <a:pt x="2763" y="108"/>
                    <a:pt x="2668" y="0"/>
                    <a:pt x="2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652462" y="1094748"/>
              <a:ext cx="82801" cy="82291"/>
            </a:xfrm>
            <a:custGeom>
              <a:rect b="b" l="l" r="r" t="t"/>
              <a:pathLst>
                <a:path extrusionOk="0" h="1835" w="1847">
                  <a:moveTo>
                    <a:pt x="917" y="453"/>
                  </a:moveTo>
                  <a:cubicBezTo>
                    <a:pt x="1179" y="453"/>
                    <a:pt x="1382" y="667"/>
                    <a:pt x="1382" y="917"/>
                  </a:cubicBezTo>
                  <a:cubicBezTo>
                    <a:pt x="1382" y="1179"/>
                    <a:pt x="1179" y="1382"/>
                    <a:pt x="917" y="1382"/>
                  </a:cubicBezTo>
                  <a:cubicBezTo>
                    <a:pt x="667" y="1382"/>
                    <a:pt x="453" y="1179"/>
                    <a:pt x="453" y="917"/>
                  </a:cubicBezTo>
                  <a:cubicBezTo>
                    <a:pt x="453" y="667"/>
                    <a:pt x="667" y="453"/>
                    <a:pt x="917" y="453"/>
                  </a:cubicBezTo>
                  <a:close/>
                  <a:moveTo>
                    <a:pt x="917" y="1"/>
                  </a:moveTo>
                  <a:cubicBezTo>
                    <a:pt x="417" y="1"/>
                    <a:pt x="1" y="405"/>
                    <a:pt x="1" y="917"/>
                  </a:cubicBezTo>
                  <a:cubicBezTo>
                    <a:pt x="1" y="1429"/>
                    <a:pt x="405" y="1834"/>
                    <a:pt x="917" y="1834"/>
                  </a:cubicBezTo>
                  <a:cubicBezTo>
                    <a:pt x="925" y="1834"/>
                    <a:pt x="932" y="1834"/>
                    <a:pt x="939" y="1834"/>
                  </a:cubicBezTo>
                  <a:cubicBezTo>
                    <a:pt x="1441" y="1834"/>
                    <a:pt x="1846" y="1422"/>
                    <a:pt x="1846" y="917"/>
                  </a:cubicBezTo>
                  <a:cubicBezTo>
                    <a:pt x="1846" y="405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548903" y="1053087"/>
              <a:ext cx="82801" cy="20898"/>
            </a:xfrm>
            <a:custGeom>
              <a:rect b="b" l="l" r="r" t="t"/>
              <a:pathLst>
                <a:path extrusionOk="0" h="466" w="1847"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58"/>
                    <a:pt x="108" y="465"/>
                    <a:pt x="227" y="465"/>
                  </a:cubicBezTo>
                  <a:lnTo>
                    <a:pt x="1608" y="465"/>
                  </a:lnTo>
                  <a:cubicBezTo>
                    <a:pt x="1739" y="465"/>
                    <a:pt x="1846" y="358"/>
                    <a:pt x="1846" y="227"/>
                  </a:cubicBezTo>
                  <a:cubicBezTo>
                    <a:pt x="1846" y="108"/>
                    <a:pt x="1739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548903" y="1094210"/>
              <a:ext cx="82801" cy="20853"/>
            </a:xfrm>
            <a:custGeom>
              <a:rect b="b" l="l" r="r" t="t"/>
              <a:pathLst>
                <a:path extrusionOk="0" h="465" w="1847">
                  <a:moveTo>
                    <a:pt x="227" y="1"/>
                  </a:moveTo>
                  <a:cubicBezTo>
                    <a:pt x="96" y="1"/>
                    <a:pt x="1" y="108"/>
                    <a:pt x="1" y="239"/>
                  </a:cubicBezTo>
                  <a:cubicBezTo>
                    <a:pt x="1" y="370"/>
                    <a:pt x="108" y="465"/>
                    <a:pt x="227" y="465"/>
                  </a:cubicBezTo>
                  <a:lnTo>
                    <a:pt x="1608" y="465"/>
                  </a:lnTo>
                  <a:cubicBezTo>
                    <a:pt x="1739" y="465"/>
                    <a:pt x="1846" y="370"/>
                    <a:pt x="1846" y="239"/>
                  </a:cubicBezTo>
                  <a:cubicBezTo>
                    <a:pt x="1846" y="108"/>
                    <a:pt x="1739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362632" y="1032278"/>
              <a:ext cx="124403" cy="228037"/>
            </a:xfrm>
            <a:custGeom>
              <a:rect b="b" l="l" r="r" t="t"/>
              <a:pathLst>
                <a:path extrusionOk="0" h="5085" w="2775">
                  <a:moveTo>
                    <a:pt x="2310" y="929"/>
                  </a:moveTo>
                  <a:lnTo>
                    <a:pt x="2310" y="1382"/>
                  </a:lnTo>
                  <a:lnTo>
                    <a:pt x="465" y="1382"/>
                  </a:lnTo>
                  <a:lnTo>
                    <a:pt x="465" y="929"/>
                  </a:lnTo>
                  <a:close/>
                  <a:moveTo>
                    <a:pt x="2203" y="1846"/>
                  </a:moveTo>
                  <a:cubicBezTo>
                    <a:pt x="2025" y="2132"/>
                    <a:pt x="1715" y="2310"/>
                    <a:pt x="1382" y="2310"/>
                  </a:cubicBezTo>
                  <a:cubicBezTo>
                    <a:pt x="1048" y="2310"/>
                    <a:pt x="751" y="2132"/>
                    <a:pt x="608" y="1846"/>
                  </a:cubicBezTo>
                  <a:close/>
                  <a:moveTo>
                    <a:pt x="1382" y="2775"/>
                  </a:moveTo>
                  <a:cubicBezTo>
                    <a:pt x="1715" y="2775"/>
                    <a:pt x="2025" y="2953"/>
                    <a:pt x="2179" y="3239"/>
                  </a:cubicBezTo>
                  <a:lnTo>
                    <a:pt x="584" y="3239"/>
                  </a:lnTo>
                  <a:cubicBezTo>
                    <a:pt x="751" y="2953"/>
                    <a:pt x="1048" y="2775"/>
                    <a:pt x="1382" y="2775"/>
                  </a:cubicBezTo>
                  <a:close/>
                  <a:moveTo>
                    <a:pt x="2310" y="3691"/>
                  </a:moveTo>
                  <a:lnTo>
                    <a:pt x="2310" y="4156"/>
                  </a:lnTo>
                  <a:lnTo>
                    <a:pt x="465" y="4156"/>
                  </a:lnTo>
                  <a:lnTo>
                    <a:pt x="465" y="3691"/>
                  </a:lnTo>
                  <a:close/>
                  <a:moveTo>
                    <a:pt x="227" y="0"/>
                  </a:moveTo>
                  <a:cubicBezTo>
                    <a:pt x="108" y="0"/>
                    <a:pt x="1" y="108"/>
                    <a:pt x="1" y="239"/>
                  </a:cubicBezTo>
                  <a:lnTo>
                    <a:pt x="1" y="1394"/>
                  </a:lnTo>
                  <a:cubicBezTo>
                    <a:pt x="1" y="1846"/>
                    <a:pt x="227" y="2286"/>
                    <a:pt x="620" y="2537"/>
                  </a:cubicBezTo>
                  <a:cubicBezTo>
                    <a:pt x="227" y="2798"/>
                    <a:pt x="1" y="3239"/>
                    <a:pt x="1" y="3691"/>
                  </a:cubicBezTo>
                  <a:lnTo>
                    <a:pt x="1" y="4846"/>
                  </a:lnTo>
                  <a:cubicBezTo>
                    <a:pt x="1" y="4977"/>
                    <a:pt x="108" y="5084"/>
                    <a:pt x="227" y="5084"/>
                  </a:cubicBezTo>
                  <a:cubicBezTo>
                    <a:pt x="358" y="5084"/>
                    <a:pt x="465" y="4977"/>
                    <a:pt x="465" y="4846"/>
                  </a:cubicBezTo>
                  <a:lnTo>
                    <a:pt x="465" y="4620"/>
                  </a:lnTo>
                  <a:lnTo>
                    <a:pt x="2310" y="4620"/>
                  </a:lnTo>
                  <a:lnTo>
                    <a:pt x="2310" y="4846"/>
                  </a:lnTo>
                  <a:cubicBezTo>
                    <a:pt x="2310" y="4977"/>
                    <a:pt x="2406" y="5084"/>
                    <a:pt x="2537" y="5084"/>
                  </a:cubicBezTo>
                  <a:cubicBezTo>
                    <a:pt x="2668" y="5084"/>
                    <a:pt x="2775" y="4977"/>
                    <a:pt x="2775" y="4846"/>
                  </a:cubicBezTo>
                  <a:lnTo>
                    <a:pt x="2775" y="3691"/>
                  </a:lnTo>
                  <a:cubicBezTo>
                    <a:pt x="2775" y="3239"/>
                    <a:pt x="2537" y="2798"/>
                    <a:pt x="2144" y="2537"/>
                  </a:cubicBezTo>
                  <a:cubicBezTo>
                    <a:pt x="2549" y="2275"/>
                    <a:pt x="2775" y="1846"/>
                    <a:pt x="2775" y="1394"/>
                  </a:cubicBezTo>
                  <a:lnTo>
                    <a:pt x="2775" y="239"/>
                  </a:lnTo>
                  <a:cubicBezTo>
                    <a:pt x="2775" y="108"/>
                    <a:pt x="2668" y="0"/>
                    <a:pt x="2537" y="0"/>
                  </a:cubicBezTo>
                  <a:cubicBezTo>
                    <a:pt x="2406" y="0"/>
                    <a:pt x="2310" y="108"/>
                    <a:pt x="2310" y="239"/>
                  </a:cubicBezTo>
                  <a:lnTo>
                    <a:pt x="2310" y="465"/>
                  </a:lnTo>
                  <a:lnTo>
                    <a:pt x="465" y="465"/>
                  </a:lnTo>
                  <a:lnTo>
                    <a:pt x="465" y="239"/>
                  </a:lnTo>
                  <a:cubicBezTo>
                    <a:pt x="465" y="108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548903" y="991155"/>
              <a:ext cx="20353" cy="20360"/>
            </a:xfrm>
            <a:custGeom>
              <a:rect b="b" l="l" r="r" t="t"/>
              <a:pathLst>
                <a:path extrusionOk="0" h="454" w="454">
                  <a:moveTo>
                    <a:pt x="227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58"/>
                    <a:pt x="96" y="453"/>
                    <a:pt x="227" y="453"/>
                  </a:cubicBezTo>
                  <a:cubicBezTo>
                    <a:pt x="358" y="453"/>
                    <a:pt x="453" y="358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294310" y="991155"/>
              <a:ext cx="530070" cy="496614"/>
            </a:xfrm>
            <a:custGeom>
              <a:rect b="b" l="l" r="r" t="t"/>
              <a:pathLst>
                <a:path extrusionOk="0" h="11074" w="11824">
                  <a:moveTo>
                    <a:pt x="11359" y="6918"/>
                  </a:moveTo>
                  <a:lnTo>
                    <a:pt x="11359" y="8073"/>
                  </a:lnTo>
                  <a:cubicBezTo>
                    <a:pt x="11359" y="8204"/>
                    <a:pt x="11252" y="8311"/>
                    <a:pt x="11121" y="8311"/>
                  </a:cubicBezTo>
                  <a:lnTo>
                    <a:pt x="691" y="8311"/>
                  </a:lnTo>
                  <a:cubicBezTo>
                    <a:pt x="572" y="8311"/>
                    <a:pt x="465" y="8204"/>
                    <a:pt x="465" y="8073"/>
                  </a:cubicBezTo>
                  <a:lnTo>
                    <a:pt x="465" y="6918"/>
                  </a:lnTo>
                  <a:close/>
                  <a:moveTo>
                    <a:pt x="7061" y="8764"/>
                  </a:moveTo>
                  <a:lnTo>
                    <a:pt x="7061" y="10609"/>
                  </a:lnTo>
                  <a:lnTo>
                    <a:pt x="4751" y="10609"/>
                  </a:lnTo>
                  <a:lnTo>
                    <a:pt x="4751" y="8764"/>
                  </a:lnTo>
                  <a:close/>
                  <a:moveTo>
                    <a:pt x="703" y="1"/>
                  </a:moveTo>
                  <a:cubicBezTo>
                    <a:pt x="310" y="1"/>
                    <a:pt x="1" y="310"/>
                    <a:pt x="1" y="691"/>
                  </a:cubicBezTo>
                  <a:lnTo>
                    <a:pt x="1" y="8073"/>
                  </a:lnTo>
                  <a:cubicBezTo>
                    <a:pt x="1" y="8454"/>
                    <a:pt x="310" y="8764"/>
                    <a:pt x="703" y="8764"/>
                  </a:cubicBezTo>
                  <a:lnTo>
                    <a:pt x="4299" y="8764"/>
                  </a:lnTo>
                  <a:lnTo>
                    <a:pt x="4299" y="10609"/>
                  </a:lnTo>
                  <a:lnTo>
                    <a:pt x="3608" y="10609"/>
                  </a:lnTo>
                  <a:cubicBezTo>
                    <a:pt x="3477" y="10609"/>
                    <a:pt x="3370" y="10716"/>
                    <a:pt x="3370" y="10847"/>
                  </a:cubicBezTo>
                  <a:cubicBezTo>
                    <a:pt x="3370" y="10978"/>
                    <a:pt x="3477" y="11073"/>
                    <a:pt x="3608" y="11073"/>
                  </a:cubicBezTo>
                  <a:lnTo>
                    <a:pt x="8216" y="11073"/>
                  </a:lnTo>
                  <a:cubicBezTo>
                    <a:pt x="8347" y="11073"/>
                    <a:pt x="8454" y="10978"/>
                    <a:pt x="8454" y="10847"/>
                  </a:cubicBezTo>
                  <a:cubicBezTo>
                    <a:pt x="8454" y="10716"/>
                    <a:pt x="8347" y="10609"/>
                    <a:pt x="8216" y="10609"/>
                  </a:cubicBezTo>
                  <a:lnTo>
                    <a:pt x="7525" y="10609"/>
                  </a:lnTo>
                  <a:lnTo>
                    <a:pt x="7525" y="8764"/>
                  </a:lnTo>
                  <a:lnTo>
                    <a:pt x="11121" y="8764"/>
                  </a:lnTo>
                  <a:cubicBezTo>
                    <a:pt x="11502" y="8764"/>
                    <a:pt x="11823" y="8454"/>
                    <a:pt x="11823" y="8073"/>
                  </a:cubicBezTo>
                  <a:lnTo>
                    <a:pt x="11823" y="691"/>
                  </a:lnTo>
                  <a:cubicBezTo>
                    <a:pt x="11812" y="310"/>
                    <a:pt x="11502" y="1"/>
                    <a:pt x="11121" y="1"/>
                  </a:cubicBezTo>
                  <a:lnTo>
                    <a:pt x="6942" y="1"/>
                  </a:lnTo>
                  <a:cubicBezTo>
                    <a:pt x="6823" y="1"/>
                    <a:pt x="6716" y="96"/>
                    <a:pt x="6716" y="227"/>
                  </a:cubicBezTo>
                  <a:cubicBezTo>
                    <a:pt x="6716" y="358"/>
                    <a:pt x="6823" y="453"/>
                    <a:pt x="6942" y="453"/>
                  </a:cubicBezTo>
                  <a:lnTo>
                    <a:pt x="11121" y="453"/>
                  </a:lnTo>
                  <a:cubicBezTo>
                    <a:pt x="11252" y="453"/>
                    <a:pt x="11359" y="560"/>
                    <a:pt x="11359" y="691"/>
                  </a:cubicBezTo>
                  <a:lnTo>
                    <a:pt x="11359" y="6454"/>
                  </a:lnTo>
                  <a:lnTo>
                    <a:pt x="465" y="6454"/>
                  </a:lnTo>
                  <a:lnTo>
                    <a:pt x="465" y="691"/>
                  </a:lnTo>
                  <a:cubicBezTo>
                    <a:pt x="465" y="560"/>
                    <a:pt x="572" y="453"/>
                    <a:pt x="703" y="453"/>
                  </a:cubicBezTo>
                  <a:lnTo>
                    <a:pt x="4870" y="453"/>
                  </a:lnTo>
                  <a:cubicBezTo>
                    <a:pt x="5001" y="453"/>
                    <a:pt x="5096" y="358"/>
                    <a:pt x="5096" y="227"/>
                  </a:cubicBezTo>
                  <a:cubicBezTo>
                    <a:pt x="5096" y="96"/>
                    <a:pt x="5001" y="1"/>
                    <a:pt x="4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2"/>
          <p:cNvGrpSpPr/>
          <p:nvPr/>
        </p:nvGrpSpPr>
        <p:grpSpPr>
          <a:xfrm>
            <a:off x="5288320" y="1095396"/>
            <a:ext cx="640045" cy="640105"/>
            <a:chOff x="5343526" y="947920"/>
            <a:chExt cx="529532" cy="529713"/>
          </a:xfrm>
        </p:grpSpPr>
        <p:sp>
          <p:nvSpPr>
            <p:cNvPr id="210" name="Google Shape;210;p2"/>
            <p:cNvSpPr/>
            <p:nvPr/>
          </p:nvSpPr>
          <p:spPr>
            <a:xfrm>
              <a:off x="5353657" y="1425792"/>
              <a:ext cx="509269" cy="41706"/>
            </a:xfrm>
            <a:custGeom>
              <a:rect b="b" l="l" r="r" t="t"/>
              <a:pathLst>
                <a:path extrusionOk="0" h="930" w="11360">
                  <a:moveTo>
                    <a:pt x="1" y="1"/>
                  </a:moveTo>
                  <a:lnTo>
                    <a:pt x="1" y="929"/>
                  </a:lnTo>
                  <a:lnTo>
                    <a:pt x="11359" y="929"/>
                  </a:lnTo>
                  <a:lnTo>
                    <a:pt x="11359" y="1"/>
                  </a:lnTo>
                  <a:close/>
                </a:path>
              </a:pathLst>
            </a:custGeom>
            <a:solidFill>
              <a:srgbClr val="869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353657" y="1129992"/>
              <a:ext cx="509269" cy="41168"/>
            </a:xfrm>
            <a:custGeom>
              <a:rect b="b" l="l" r="r" t="t"/>
              <a:pathLst>
                <a:path extrusionOk="0" h="918" w="11360">
                  <a:moveTo>
                    <a:pt x="1" y="1"/>
                  </a:moveTo>
                  <a:lnTo>
                    <a:pt x="1" y="917"/>
                  </a:lnTo>
                  <a:lnTo>
                    <a:pt x="11359" y="917"/>
                  </a:lnTo>
                  <a:lnTo>
                    <a:pt x="11359" y="1"/>
                  </a:lnTo>
                  <a:close/>
                </a:path>
              </a:pathLst>
            </a:custGeom>
            <a:solidFill>
              <a:srgbClr val="869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794567" y="1171115"/>
              <a:ext cx="41109" cy="254720"/>
            </a:xfrm>
            <a:custGeom>
              <a:rect b="b" l="l" r="r" t="t"/>
              <a:pathLst>
                <a:path extrusionOk="0" h="5680" w="917">
                  <a:moveTo>
                    <a:pt x="0" y="0"/>
                  </a:moveTo>
                  <a:lnTo>
                    <a:pt x="0" y="5680"/>
                  </a:lnTo>
                  <a:lnTo>
                    <a:pt x="917" y="568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628559" y="958055"/>
              <a:ext cx="145204" cy="171981"/>
            </a:xfrm>
            <a:custGeom>
              <a:rect b="b" l="l" r="r" t="t"/>
              <a:pathLst>
                <a:path extrusionOk="0" h="3835" w="3239"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15"/>
                    <a:pt x="215" y="930"/>
                    <a:pt x="465" y="930"/>
                  </a:cubicBezTo>
                  <a:lnTo>
                    <a:pt x="465" y="3835"/>
                  </a:lnTo>
                  <a:lnTo>
                    <a:pt x="2774" y="3835"/>
                  </a:lnTo>
                  <a:lnTo>
                    <a:pt x="2774" y="930"/>
                  </a:lnTo>
                  <a:cubicBezTo>
                    <a:pt x="3036" y="930"/>
                    <a:pt x="3239" y="715"/>
                    <a:pt x="3239" y="465"/>
                  </a:cubicBezTo>
                  <a:cubicBezTo>
                    <a:pt x="3239" y="215"/>
                    <a:pt x="3024" y="1"/>
                    <a:pt x="2774" y="1"/>
                  </a:cubicBez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649361" y="1171115"/>
              <a:ext cx="103602" cy="213597"/>
            </a:xfrm>
            <a:custGeom>
              <a:rect b="b" l="l" r="r" t="t"/>
              <a:pathLst>
                <a:path extrusionOk="0" h="4763" w="2311">
                  <a:moveTo>
                    <a:pt x="1" y="0"/>
                  </a:moveTo>
                  <a:lnTo>
                    <a:pt x="1" y="3608"/>
                  </a:lnTo>
                  <a:cubicBezTo>
                    <a:pt x="1" y="4239"/>
                    <a:pt x="525" y="4763"/>
                    <a:pt x="1156" y="4763"/>
                  </a:cubicBezTo>
                  <a:cubicBezTo>
                    <a:pt x="1798" y="4763"/>
                    <a:pt x="2310" y="4239"/>
                    <a:pt x="2310" y="3608"/>
                  </a:cubicBezTo>
                  <a:lnTo>
                    <a:pt x="2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442781" y="958055"/>
              <a:ext cx="144711" cy="171981"/>
            </a:xfrm>
            <a:custGeom>
              <a:rect b="b" l="l" r="r" t="t"/>
              <a:pathLst>
                <a:path extrusionOk="0" h="3835" w="3228"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15"/>
                    <a:pt x="203" y="930"/>
                    <a:pt x="453" y="930"/>
                  </a:cubicBezTo>
                  <a:lnTo>
                    <a:pt x="453" y="3835"/>
                  </a:lnTo>
                  <a:lnTo>
                    <a:pt x="2763" y="3835"/>
                  </a:lnTo>
                  <a:lnTo>
                    <a:pt x="2763" y="930"/>
                  </a:lnTo>
                  <a:cubicBezTo>
                    <a:pt x="3025" y="930"/>
                    <a:pt x="3228" y="715"/>
                    <a:pt x="3228" y="465"/>
                  </a:cubicBezTo>
                  <a:cubicBezTo>
                    <a:pt x="3228" y="215"/>
                    <a:pt x="3025" y="1"/>
                    <a:pt x="2763" y="1"/>
                  </a:cubicBez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463089" y="1171115"/>
              <a:ext cx="103602" cy="213597"/>
            </a:xfrm>
            <a:custGeom>
              <a:rect b="b" l="l" r="r" t="t"/>
              <a:pathLst>
                <a:path extrusionOk="0" h="4763" w="2311">
                  <a:moveTo>
                    <a:pt x="0" y="0"/>
                  </a:moveTo>
                  <a:lnTo>
                    <a:pt x="0" y="3608"/>
                  </a:lnTo>
                  <a:cubicBezTo>
                    <a:pt x="0" y="4239"/>
                    <a:pt x="524" y="4763"/>
                    <a:pt x="1155" y="4763"/>
                  </a:cubicBezTo>
                  <a:cubicBezTo>
                    <a:pt x="1798" y="4763"/>
                    <a:pt x="2310" y="4239"/>
                    <a:pt x="2310" y="3608"/>
                  </a:cubicBezTo>
                  <a:lnTo>
                    <a:pt x="2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380332" y="1171115"/>
              <a:ext cx="41692" cy="254720"/>
            </a:xfrm>
            <a:custGeom>
              <a:rect b="b" l="l" r="r" t="t"/>
              <a:pathLst>
                <a:path extrusionOk="0" h="5680" w="930">
                  <a:moveTo>
                    <a:pt x="1" y="0"/>
                  </a:moveTo>
                  <a:lnTo>
                    <a:pt x="1" y="5680"/>
                  </a:lnTo>
                  <a:lnTo>
                    <a:pt x="930" y="568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343526" y="947920"/>
              <a:ext cx="529532" cy="529709"/>
            </a:xfrm>
            <a:custGeom>
              <a:rect b="b" l="l" r="r" t="t"/>
              <a:pathLst>
                <a:path extrusionOk="0" h="11812" w="11812">
                  <a:moveTo>
                    <a:pt x="4977" y="453"/>
                  </a:moveTo>
                  <a:cubicBezTo>
                    <a:pt x="5108" y="453"/>
                    <a:pt x="5215" y="560"/>
                    <a:pt x="5215" y="691"/>
                  </a:cubicBezTo>
                  <a:cubicBezTo>
                    <a:pt x="5215" y="822"/>
                    <a:pt x="5108" y="917"/>
                    <a:pt x="4977" y="917"/>
                  </a:cubicBezTo>
                  <a:cubicBezTo>
                    <a:pt x="4846" y="917"/>
                    <a:pt x="4751" y="1025"/>
                    <a:pt x="4751" y="1156"/>
                  </a:cubicBezTo>
                  <a:lnTo>
                    <a:pt x="4751" y="1977"/>
                  </a:lnTo>
                  <a:lnTo>
                    <a:pt x="4060" y="1977"/>
                  </a:lnTo>
                  <a:cubicBezTo>
                    <a:pt x="3929" y="1977"/>
                    <a:pt x="3822" y="2084"/>
                    <a:pt x="3822" y="2215"/>
                  </a:cubicBezTo>
                  <a:cubicBezTo>
                    <a:pt x="3822" y="2346"/>
                    <a:pt x="3929" y="2441"/>
                    <a:pt x="4060" y="2441"/>
                  </a:cubicBezTo>
                  <a:lnTo>
                    <a:pt x="4751" y="2441"/>
                  </a:lnTo>
                  <a:lnTo>
                    <a:pt x="4751" y="2906"/>
                  </a:lnTo>
                  <a:lnTo>
                    <a:pt x="4513" y="2906"/>
                  </a:lnTo>
                  <a:cubicBezTo>
                    <a:pt x="4394" y="2906"/>
                    <a:pt x="4287" y="3013"/>
                    <a:pt x="4287" y="3132"/>
                  </a:cubicBezTo>
                  <a:cubicBezTo>
                    <a:pt x="4287" y="3263"/>
                    <a:pt x="4394" y="3370"/>
                    <a:pt x="4513" y="3370"/>
                  </a:cubicBezTo>
                  <a:lnTo>
                    <a:pt x="4751" y="3370"/>
                  </a:lnTo>
                  <a:lnTo>
                    <a:pt x="4751" y="3823"/>
                  </a:lnTo>
                  <a:lnTo>
                    <a:pt x="2905" y="3823"/>
                  </a:lnTo>
                  <a:lnTo>
                    <a:pt x="2905" y="1156"/>
                  </a:lnTo>
                  <a:cubicBezTo>
                    <a:pt x="2905" y="1025"/>
                    <a:pt x="2798" y="917"/>
                    <a:pt x="2667" y="917"/>
                  </a:cubicBezTo>
                  <a:cubicBezTo>
                    <a:pt x="2548" y="917"/>
                    <a:pt x="2441" y="822"/>
                    <a:pt x="2441" y="691"/>
                  </a:cubicBezTo>
                  <a:cubicBezTo>
                    <a:pt x="2441" y="560"/>
                    <a:pt x="2548" y="453"/>
                    <a:pt x="2667" y="453"/>
                  </a:cubicBezTo>
                  <a:close/>
                  <a:moveTo>
                    <a:pt x="9132" y="453"/>
                  </a:moveTo>
                  <a:cubicBezTo>
                    <a:pt x="9263" y="453"/>
                    <a:pt x="9371" y="560"/>
                    <a:pt x="9371" y="691"/>
                  </a:cubicBezTo>
                  <a:cubicBezTo>
                    <a:pt x="9371" y="822"/>
                    <a:pt x="9263" y="917"/>
                    <a:pt x="9132" y="917"/>
                  </a:cubicBezTo>
                  <a:cubicBezTo>
                    <a:pt x="9001" y="917"/>
                    <a:pt x="8906" y="1025"/>
                    <a:pt x="8906" y="1156"/>
                  </a:cubicBezTo>
                  <a:lnTo>
                    <a:pt x="8906" y="1977"/>
                  </a:lnTo>
                  <a:lnTo>
                    <a:pt x="8216" y="1977"/>
                  </a:lnTo>
                  <a:cubicBezTo>
                    <a:pt x="8085" y="1977"/>
                    <a:pt x="7978" y="2084"/>
                    <a:pt x="7978" y="2215"/>
                  </a:cubicBezTo>
                  <a:cubicBezTo>
                    <a:pt x="7978" y="2346"/>
                    <a:pt x="8085" y="2441"/>
                    <a:pt x="8216" y="2441"/>
                  </a:cubicBezTo>
                  <a:lnTo>
                    <a:pt x="8906" y="2441"/>
                  </a:lnTo>
                  <a:lnTo>
                    <a:pt x="8906" y="2906"/>
                  </a:lnTo>
                  <a:lnTo>
                    <a:pt x="8668" y="2906"/>
                  </a:lnTo>
                  <a:cubicBezTo>
                    <a:pt x="8549" y="2906"/>
                    <a:pt x="8442" y="3013"/>
                    <a:pt x="8442" y="3132"/>
                  </a:cubicBezTo>
                  <a:cubicBezTo>
                    <a:pt x="8442" y="3263"/>
                    <a:pt x="8549" y="3370"/>
                    <a:pt x="8668" y="3370"/>
                  </a:cubicBezTo>
                  <a:lnTo>
                    <a:pt x="8906" y="3370"/>
                  </a:lnTo>
                  <a:lnTo>
                    <a:pt x="8906" y="3823"/>
                  </a:lnTo>
                  <a:lnTo>
                    <a:pt x="7061" y="3823"/>
                  </a:lnTo>
                  <a:lnTo>
                    <a:pt x="7061" y="1156"/>
                  </a:lnTo>
                  <a:cubicBezTo>
                    <a:pt x="7061" y="1025"/>
                    <a:pt x="6954" y="917"/>
                    <a:pt x="6823" y="917"/>
                  </a:cubicBezTo>
                  <a:cubicBezTo>
                    <a:pt x="6704" y="917"/>
                    <a:pt x="6596" y="822"/>
                    <a:pt x="6596" y="691"/>
                  </a:cubicBezTo>
                  <a:cubicBezTo>
                    <a:pt x="6596" y="560"/>
                    <a:pt x="6704" y="453"/>
                    <a:pt x="6823" y="453"/>
                  </a:cubicBezTo>
                  <a:close/>
                  <a:moveTo>
                    <a:pt x="11347" y="4287"/>
                  </a:moveTo>
                  <a:lnTo>
                    <a:pt x="11347" y="4751"/>
                  </a:lnTo>
                  <a:lnTo>
                    <a:pt x="453" y="4751"/>
                  </a:lnTo>
                  <a:lnTo>
                    <a:pt x="453" y="4287"/>
                  </a:lnTo>
                  <a:close/>
                  <a:moveTo>
                    <a:pt x="4751" y="5216"/>
                  </a:moveTo>
                  <a:lnTo>
                    <a:pt x="4751" y="5680"/>
                  </a:lnTo>
                  <a:lnTo>
                    <a:pt x="4060" y="5680"/>
                  </a:lnTo>
                  <a:cubicBezTo>
                    <a:pt x="3929" y="5680"/>
                    <a:pt x="3822" y="5775"/>
                    <a:pt x="3822" y="5906"/>
                  </a:cubicBezTo>
                  <a:cubicBezTo>
                    <a:pt x="3822" y="6037"/>
                    <a:pt x="3929" y="6132"/>
                    <a:pt x="4060" y="6132"/>
                  </a:cubicBezTo>
                  <a:lnTo>
                    <a:pt x="4751" y="6132"/>
                  </a:lnTo>
                  <a:lnTo>
                    <a:pt x="4751" y="6597"/>
                  </a:lnTo>
                  <a:lnTo>
                    <a:pt x="4513" y="6597"/>
                  </a:lnTo>
                  <a:cubicBezTo>
                    <a:pt x="4394" y="6597"/>
                    <a:pt x="4287" y="6704"/>
                    <a:pt x="4287" y="6823"/>
                  </a:cubicBezTo>
                  <a:cubicBezTo>
                    <a:pt x="4287" y="6954"/>
                    <a:pt x="4394" y="7061"/>
                    <a:pt x="4513" y="7061"/>
                  </a:cubicBezTo>
                  <a:lnTo>
                    <a:pt x="4751" y="7061"/>
                  </a:lnTo>
                  <a:lnTo>
                    <a:pt x="4751" y="7525"/>
                  </a:lnTo>
                  <a:lnTo>
                    <a:pt x="4060" y="7525"/>
                  </a:lnTo>
                  <a:cubicBezTo>
                    <a:pt x="3929" y="7525"/>
                    <a:pt x="3822" y="7621"/>
                    <a:pt x="3822" y="7752"/>
                  </a:cubicBezTo>
                  <a:cubicBezTo>
                    <a:pt x="3822" y="7883"/>
                    <a:pt x="3929" y="7978"/>
                    <a:pt x="4060" y="7978"/>
                  </a:cubicBezTo>
                  <a:lnTo>
                    <a:pt x="4751" y="7978"/>
                  </a:lnTo>
                  <a:lnTo>
                    <a:pt x="4751" y="8585"/>
                  </a:lnTo>
                  <a:cubicBezTo>
                    <a:pt x="4751" y="9085"/>
                    <a:pt x="4334" y="9502"/>
                    <a:pt x="3822" y="9502"/>
                  </a:cubicBezTo>
                  <a:cubicBezTo>
                    <a:pt x="3322" y="9502"/>
                    <a:pt x="2905" y="9085"/>
                    <a:pt x="2905" y="8585"/>
                  </a:cubicBezTo>
                  <a:lnTo>
                    <a:pt x="2905" y="5216"/>
                  </a:lnTo>
                  <a:close/>
                  <a:moveTo>
                    <a:pt x="8906" y="5216"/>
                  </a:moveTo>
                  <a:lnTo>
                    <a:pt x="8906" y="5680"/>
                  </a:lnTo>
                  <a:lnTo>
                    <a:pt x="8216" y="5680"/>
                  </a:lnTo>
                  <a:cubicBezTo>
                    <a:pt x="8085" y="5680"/>
                    <a:pt x="7978" y="5775"/>
                    <a:pt x="7978" y="5906"/>
                  </a:cubicBezTo>
                  <a:cubicBezTo>
                    <a:pt x="7978" y="6037"/>
                    <a:pt x="8085" y="6132"/>
                    <a:pt x="8216" y="6132"/>
                  </a:cubicBezTo>
                  <a:lnTo>
                    <a:pt x="8906" y="6132"/>
                  </a:lnTo>
                  <a:lnTo>
                    <a:pt x="8906" y="6597"/>
                  </a:lnTo>
                  <a:lnTo>
                    <a:pt x="8668" y="6597"/>
                  </a:lnTo>
                  <a:cubicBezTo>
                    <a:pt x="8549" y="6597"/>
                    <a:pt x="8442" y="6704"/>
                    <a:pt x="8442" y="6823"/>
                  </a:cubicBezTo>
                  <a:cubicBezTo>
                    <a:pt x="8442" y="6954"/>
                    <a:pt x="8549" y="7061"/>
                    <a:pt x="8668" y="7061"/>
                  </a:cubicBezTo>
                  <a:lnTo>
                    <a:pt x="8906" y="7061"/>
                  </a:lnTo>
                  <a:lnTo>
                    <a:pt x="8906" y="7525"/>
                  </a:lnTo>
                  <a:lnTo>
                    <a:pt x="8216" y="7525"/>
                  </a:lnTo>
                  <a:cubicBezTo>
                    <a:pt x="8085" y="7525"/>
                    <a:pt x="7978" y="7621"/>
                    <a:pt x="7978" y="7752"/>
                  </a:cubicBezTo>
                  <a:cubicBezTo>
                    <a:pt x="7978" y="7883"/>
                    <a:pt x="8085" y="7978"/>
                    <a:pt x="8216" y="7978"/>
                  </a:cubicBezTo>
                  <a:lnTo>
                    <a:pt x="8906" y="7978"/>
                  </a:lnTo>
                  <a:lnTo>
                    <a:pt x="8906" y="8585"/>
                  </a:lnTo>
                  <a:cubicBezTo>
                    <a:pt x="8906" y="9085"/>
                    <a:pt x="8490" y="9502"/>
                    <a:pt x="7978" y="9502"/>
                  </a:cubicBezTo>
                  <a:cubicBezTo>
                    <a:pt x="7466" y="9502"/>
                    <a:pt x="7061" y="9085"/>
                    <a:pt x="7061" y="8585"/>
                  </a:cubicBezTo>
                  <a:lnTo>
                    <a:pt x="7061" y="5216"/>
                  </a:lnTo>
                  <a:close/>
                  <a:moveTo>
                    <a:pt x="1512" y="5216"/>
                  </a:moveTo>
                  <a:lnTo>
                    <a:pt x="1512" y="10430"/>
                  </a:lnTo>
                  <a:lnTo>
                    <a:pt x="1060" y="10430"/>
                  </a:lnTo>
                  <a:lnTo>
                    <a:pt x="1060" y="5216"/>
                  </a:lnTo>
                  <a:close/>
                  <a:moveTo>
                    <a:pt x="9823" y="5216"/>
                  </a:moveTo>
                  <a:lnTo>
                    <a:pt x="9823" y="10430"/>
                  </a:lnTo>
                  <a:lnTo>
                    <a:pt x="1977" y="10430"/>
                  </a:lnTo>
                  <a:lnTo>
                    <a:pt x="1977" y="5216"/>
                  </a:lnTo>
                  <a:lnTo>
                    <a:pt x="2441" y="5216"/>
                  </a:lnTo>
                  <a:lnTo>
                    <a:pt x="2441" y="8585"/>
                  </a:lnTo>
                  <a:cubicBezTo>
                    <a:pt x="2441" y="9347"/>
                    <a:pt x="3060" y="9966"/>
                    <a:pt x="3822" y="9966"/>
                  </a:cubicBezTo>
                  <a:cubicBezTo>
                    <a:pt x="4584" y="9966"/>
                    <a:pt x="5203" y="9347"/>
                    <a:pt x="5203" y="8585"/>
                  </a:cubicBezTo>
                  <a:lnTo>
                    <a:pt x="5203" y="5216"/>
                  </a:lnTo>
                  <a:lnTo>
                    <a:pt x="6596" y="5216"/>
                  </a:lnTo>
                  <a:lnTo>
                    <a:pt x="6596" y="8585"/>
                  </a:lnTo>
                  <a:cubicBezTo>
                    <a:pt x="6596" y="9347"/>
                    <a:pt x="7216" y="9966"/>
                    <a:pt x="7978" y="9966"/>
                  </a:cubicBezTo>
                  <a:cubicBezTo>
                    <a:pt x="8740" y="9966"/>
                    <a:pt x="9359" y="9347"/>
                    <a:pt x="9359" y="8585"/>
                  </a:cubicBezTo>
                  <a:lnTo>
                    <a:pt x="9359" y="5216"/>
                  </a:lnTo>
                  <a:close/>
                  <a:moveTo>
                    <a:pt x="10752" y="5216"/>
                  </a:moveTo>
                  <a:lnTo>
                    <a:pt x="10752" y="10430"/>
                  </a:lnTo>
                  <a:lnTo>
                    <a:pt x="10287" y="10430"/>
                  </a:lnTo>
                  <a:lnTo>
                    <a:pt x="10287" y="5216"/>
                  </a:lnTo>
                  <a:close/>
                  <a:moveTo>
                    <a:pt x="2667" y="1"/>
                  </a:moveTo>
                  <a:cubicBezTo>
                    <a:pt x="2286" y="1"/>
                    <a:pt x="1977" y="310"/>
                    <a:pt x="1977" y="691"/>
                  </a:cubicBezTo>
                  <a:cubicBezTo>
                    <a:pt x="1977" y="989"/>
                    <a:pt x="2179" y="1251"/>
                    <a:pt x="2441" y="1346"/>
                  </a:cubicBezTo>
                  <a:lnTo>
                    <a:pt x="2441" y="3823"/>
                  </a:lnTo>
                  <a:lnTo>
                    <a:pt x="227" y="3823"/>
                  </a:lnTo>
                  <a:cubicBezTo>
                    <a:pt x="96" y="3823"/>
                    <a:pt x="0" y="3930"/>
                    <a:pt x="0" y="4061"/>
                  </a:cubicBezTo>
                  <a:lnTo>
                    <a:pt x="0" y="4977"/>
                  </a:lnTo>
                  <a:cubicBezTo>
                    <a:pt x="0" y="5108"/>
                    <a:pt x="96" y="5216"/>
                    <a:pt x="227" y="5216"/>
                  </a:cubicBezTo>
                  <a:lnTo>
                    <a:pt x="596" y="5216"/>
                  </a:lnTo>
                  <a:lnTo>
                    <a:pt x="596" y="10430"/>
                  </a:lnTo>
                  <a:lnTo>
                    <a:pt x="227" y="10430"/>
                  </a:lnTo>
                  <a:cubicBezTo>
                    <a:pt x="96" y="10430"/>
                    <a:pt x="0" y="10526"/>
                    <a:pt x="0" y="10657"/>
                  </a:cubicBezTo>
                  <a:lnTo>
                    <a:pt x="0" y="11585"/>
                  </a:lnTo>
                  <a:cubicBezTo>
                    <a:pt x="0" y="11704"/>
                    <a:pt x="96" y="11812"/>
                    <a:pt x="227" y="11812"/>
                  </a:cubicBezTo>
                  <a:lnTo>
                    <a:pt x="4870" y="11812"/>
                  </a:lnTo>
                  <a:cubicBezTo>
                    <a:pt x="4989" y="11812"/>
                    <a:pt x="5096" y="11704"/>
                    <a:pt x="5096" y="11585"/>
                  </a:cubicBezTo>
                  <a:cubicBezTo>
                    <a:pt x="5096" y="11454"/>
                    <a:pt x="4989" y="11347"/>
                    <a:pt x="4870" y="11347"/>
                  </a:cubicBezTo>
                  <a:lnTo>
                    <a:pt x="453" y="11347"/>
                  </a:lnTo>
                  <a:lnTo>
                    <a:pt x="453" y="10895"/>
                  </a:lnTo>
                  <a:lnTo>
                    <a:pt x="11347" y="10895"/>
                  </a:lnTo>
                  <a:lnTo>
                    <a:pt x="11347" y="11347"/>
                  </a:lnTo>
                  <a:lnTo>
                    <a:pt x="6942" y="11347"/>
                  </a:lnTo>
                  <a:cubicBezTo>
                    <a:pt x="6811" y="11347"/>
                    <a:pt x="6715" y="11454"/>
                    <a:pt x="6715" y="11585"/>
                  </a:cubicBezTo>
                  <a:cubicBezTo>
                    <a:pt x="6715" y="11704"/>
                    <a:pt x="6811" y="11812"/>
                    <a:pt x="6942" y="11812"/>
                  </a:cubicBezTo>
                  <a:lnTo>
                    <a:pt x="11585" y="11812"/>
                  </a:lnTo>
                  <a:cubicBezTo>
                    <a:pt x="11704" y="11812"/>
                    <a:pt x="11811" y="11704"/>
                    <a:pt x="11811" y="11585"/>
                  </a:cubicBezTo>
                  <a:lnTo>
                    <a:pt x="11811" y="10657"/>
                  </a:lnTo>
                  <a:cubicBezTo>
                    <a:pt x="11811" y="10526"/>
                    <a:pt x="11704" y="10430"/>
                    <a:pt x="11585" y="10430"/>
                  </a:cubicBezTo>
                  <a:lnTo>
                    <a:pt x="11216" y="10430"/>
                  </a:lnTo>
                  <a:lnTo>
                    <a:pt x="11216" y="5216"/>
                  </a:lnTo>
                  <a:lnTo>
                    <a:pt x="11585" y="5216"/>
                  </a:lnTo>
                  <a:cubicBezTo>
                    <a:pt x="11704" y="5216"/>
                    <a:pt x="11811" y="5108"/>
                    <a:pt x="11811" y="4977"/>
                  </a:cubicBezTo>
                  <a:lnTo>
                    <a:pt x="11811" y="4061"/>
                  </a:lnTo>
                  <a:cubicBezTo>
                    <a:pt x="11811" y="3930"/>
                    <a:pt x="11704" y="3823"/>
                    <a:pt x="11585" y="3823"/>
                  </a:cubicBezTo>
                  <a:lnTo>
                    <a:pt x="9359" y="3823"/>
                  </a:lnTo>
                  <a:lnTo>
                    <a:pt x="9359" y="1346"/>
                  </a:lnTo>
                  <a:cubicBezTo>
                    <a:pt x="9633" y="1251"/>
                    <a:pt x="9823" y="989"/>
                    <a:pt x="9823" y="691"/>
                  </a:cubicBezTo>
                  <a:cubicBezTo>
                    <a:pt x="9823" y="310"/>
                    <a:pt x="9513" y="1"/>
                    <a:pt x="9132" y="1"/>
                  </a:cubicBezTo>
                  <a:lnTo>
                    <a:pt x="6823" y="1"/>
                  </a:lnTo>
                  <a:cubicBezTo>
                    <a:pt x="6442" y="1"/>
                    <a:pt x="6132" y="310"/>
                    <a:pt x="6132" y="691"/>
                  </a:cubicBezTo>
                  <a:cubicBezTo>
                    <a:pt x="6132" y="989"/>
                    <a:pt x="6323" y="1251"/>
                    <a:pt x="6596" y="1346"/>
                  </a:cubicBezTo>
                  <a:lnTo>
                    <a:pt x="6596" y="3823"/>
                  </a:lnTo>
                  <a:lnTo>
                    <a:pt x="5215" y="3823"/>
                  </a:lnTo>
                  <a:lnTo>
                    <a:pt x="5215" y="1346"/>
                  </a:lnTo>
                  <a:cubicBezTo>
                    <a:pt x="5477" y="1251"/>
                    <a:pt x="5668" y="989"/>
                    <a:pt x="5668" y="691"/>
                  </a:cubicBezTo>
                  <a:cubicBezTo>
                    <a:pt x="5668" y="310"/>
                    <a:pt x="5358" y="1"/>
                    <a:pt x="4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597581" y="1456780"/>
              <a:ext cx="20891" cy="20853"/>
            </a:xfrm>
            <a:custGeom>
              <a:rect b="b" l="l" r="r" t="t"/>
              <a:pathLst>
                <a:path extrusionOk="0" h="465" w="466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58" y="465"/>
                    <a:pt x="465" y="369"/>
                    <a:pt x="465" y="238"/>
                  </a:cubicBezTo>
                  <a:cubicBezTo>
                    <a:pt x="465" y="107"/>
                    <a:pt x="35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2"/>
          <p:cNvGrpSpPr/>
          <p:nvPr/>
        </p:nvGrpSpPr>
        <p:grpSpPr>
          <a:xfrm>
            <a:off x="1195817" y="1064549"/>
            <a:ext cx="534551" cy="731499"/>
            <a:chOff x="1266388" y="930728"/>
            <a:chExt cx="393428" cy="530341"/>
          </a:xfrm>
        </p:grpSpPr>
        <p:sp>
          <p:nvSpPr>
            <p:cNvPr id="221" name="Google Shape;221;p2"/>
            <p:cNvSpPr/>
            <p:nvPr/>
          </p:nvSpPr>
          <p:spPr>
            <a:xfrm>
              <a:off x="1464943" y="1087822"/>
              <a:ext cx="184206" cy="292120"/>
            </a:xfrm>
            <a:custGeom>
              <a:rect b="b" l="l" r="r" t="t"/>
              <a:pathLst>
                <a:path extrusionOk="0" h="6514" w="4109">
                  <a:moveTo>
                    <a:pt x="906" y="0"/>
                  </a:moveTo>
                  <a:lnTo>
                    <a:pt x="1" y="905"/>
                  </a:lnTo>
                  <a:lnTo>
                    <a:pt x="644" y="905"/>
                  </a:lnTo>
                  <a:cubicBezTo>
                    <a:pt x="2049" y="905"/>
                    <a:pt x="3192" y="2048"/>
                    <a:pt x="3192" y="3441"/>
                  </a:cubicBezTo>
                  <a:cubicBezTo>
                    <a:pt x="3192" y="4382"/>
                    <a:pt x="2680" y="5203"/>
                    <a:pt x="1930" y="5644"/>
                  </a:cubicBezTo>
                  <a:lnTo>
                    <a:pt x="2251" y="6513"/>
                  </a:lnTo>
                  <a:lnTo>
                    <a:pt x="2263" y="6513"/>
                  </a:lnTo>
                  <a:cubicBezTo>
                    <a:pt x="3358" y="5930"/>
                    <a:pt x="4109" y="4775"/>
                    <a:pt x="4109" y="3441"/>
                  </a:cubicBezTo>
                  <a:cubicBezTo>
                    <a:pt x="4109" y="1620"/>
                    <a:pt x="2704" y="131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400924" y="1305680"/>
              <a:ext cx="165512" cy="103592"/>
            </a:xfrm>
            <a:custGeom>
              <a:rect b="b" l="l" r="r" t="t"/>
              <a:pathLst>
                <a:path extrusionOk="0" h="2310" w="3692">
                  <a:moveTo>
                    <a:pt x="1846" y="0"/>
                  </a:moveTo>
                  <a:cubicBezTo>
                    <a:pt x="822" y="0"/>
                    <a:pt x="0" y="822"/>
                    <a:pt x="0" y="1846"/>
                  </a:cubicBezTo>
                  <a:lnTo>
                    <a:pt x="0" y="2310"/>
                  </a:lnTo>
                  <a:lnTo>
                    <a:pt x="3691" y="2310"/>
                  </a:lnTo>
                  <a:lnTo>
                    <a:pt x="3691" y="1846"/>
                  </a:lnTo>
                  <a:cubicBezTo>
                    <a:pt x="3691" y="822"/>
                    <a:pt x="2858" y="0"/>
                    <a:pt x="1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318167" y="1409228"/>
              <a:ext cx="330980" cy="41168"/>
            </a:xfrm>
            <a:custGeom>
              <a:rect b="b" l="l" r="r" t="t"/>
              <a:pathLst>
                <a:path extrusionOk="0" h="918" w="7383">
                  <a:moveTo>
                    <a:pt x="917" y="1"/>
                  </a:moveTo>
                  <a:cubicBezTo>
                    <a:pt x="417" y="1"/>
                    <a:pt x="1" y="406"/>
                    <a:pt x="1" y="918"/>
                  </a:cubicBezTo>
                  <a:lnTo>
                    <a:pt x="7383" y="918"/>
                  </a:lnTo>
                  <a:cubicBezTo>
                    <a:pt x="7383" y="406"/>
                    <a:pt x="6966" y="1"/>
                    <a:pt x="6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520488" y="941402"/>
              <a:ext cx="74732" cy="70765"/>
            </a:xfrm>
            <a:custGeom>
              <a:rect b="b" l="l" r="r" t="t"/>
              <a:pathLst>
                <a:path extrusionOk="0" h="1578" w="1667">
                  <a:moveTo>
                    <a:pt x="511" y="0"/>
                  </a:moveTo>
                  <a:cubicBezTo>
                    <a:pt x="393" y="0"/>
                    <a:pt x="274" y="45"/>
                    <a:pt x="179" y="134"/>
                  </a:cubicBezTo>
                  <a:cubicBezTo>
                    <a:pt x="0" y="313"/>
                    <a:pt x="0" y="610"/>
                    <a:pt x="179" y="789"/>
                  </a:cubicBezTo>
                  <a:lnTo>
                    <a:pt x="834" y="1444"/>
                  </a:lnTo>
                  <a:cubicBezTo>
                    <a:pt x="929" y="1533"/>
                    <a:pt x="1048" y="1578"/>
                    <a:pt x="1165" y="1578"/>
                  </a:cubicBezTo>
                  <a:cubicBezTo>
                    <a:pt x="1283" y="1578"/>
                    <a:pt x="1399" y="1533"/>
                    <a:pt x="1488" y="1444"/>
                  </a:cubicBezTo>
                  <a:cubicBezTo>
                    <a:pt x="1667" y="1253"/>
                    <a:pt x="1667" y="968"/>
                    <a:pt x="1488" y="789"/>
                  </a:cubicBezTo>
                  <a:lnTo>
                    <a:pt x="834" y="134"/>
                  </a:lnTo>
                  <a:cubicBezTo>
                    <a:pt x="744" y="45"/>
                    <a:pt x="628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99642" y="976740"/>
              <a:ext cx="58234" cy="58254"/>
            </a:xfrm>
            <a:custGeom>
              <a:rect b="b" l="l" r="r" t="t"/>
              <a:pathLst>
                <a:path extrusionOk="0" h="1299" w="1299">
                  <a:moveTo>
                    <a:pt x="656" y="1"/>
                  </a:moveTo>
                  <a:lnTo>
                    <a:pt x="1" y="644"/>
                  </a:lnTo>
                  <a:lnTo>
                    <a:pt x="656" y="1299"/>
                  </a:lnTo>
                  <a:lnTo>
                    <a:pt x="1299" y="64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352866" y="991180"/>
              <a:ext cx="190617" cy="190636"/>
            </a:xfrm>
            <a:custGeom>
              <a:rect b="b" l="l" r="r" t="t"/>
              <a:pathLst>
                <a:path extrusionOk="0" h="4251" w="4252">
                  <a:moveTo>
                    <a:pt x="2941" y="0"/>
                  </a:moveTo>
                  <a:lnTo>
                    <a:pt x="1" y="2941"/>
                  </a:lnTo>
                  <a:lnTo>
                    <a:pt x="1310" y="4251"/>
                  </a:lnTo>
                  <a:cubicBezTo>
                    <a:pt x="4203" y="1358"/>
                    <a:pt x="4180" y="1382"/>
                    <a:pt x="4251" y="1310"/>
                  </a:cubicBezTo>
                  <a:cubicBezTo>
                    <a:pt x="3751" y="810"/>
                    <a:pt x="4096" y="1155"/>
                    <a:pt x="2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441989" y="1346759"/>
              <a:ext cx="82801" cy="62514"/>
            </a:xfrm>
            <a:custGeom>
              <a:rect b="b" l="l" r="r" t="t"/>
              <a:pathLst>
                <a:path extrusionOk="0" h="1394" w="1847">
                  <a:moveTo>
                    <a:pt x="930" y="1"/>
                  </a:moveTo>
                  <a:cubicBezTo>
                    <a:pt x="418" y="1"/>
                    <a:pt x="1" y="418"/>
                    <a:pt x="1" y="930"/>
                  </a:cubicBezTo>
                  <a:cubicBezTo>
                    <a:pt x="1" y="1096"/>
                    <a:pt x="49" y="1251"/>
                    <a:pt x="132" y="1394"/>
                  </a:cubicBezTo>
                  <a:lnTo>
                    <a:pt x="1727" y="1394"/>
                  </a:lnTo>
                  <a:cubicBezTo>
                    <a:pt x="1811" y="1251"/>
                    <a:pt x="1846" y="1096"/>
                    <a:pt x="1846" y="930"/>
                  </a:cubicBezTo>
                  <a:cubicBezTo>
                    <a:pt x="1846" y="418"/>
                    <a:pt x="1442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276519" y="1264019"/>
              <a:ext cx="207159" cy="41706"/>
            </a:xfrm>
            <a:custGeom>
              <a:rect b="b" l="l" r="r" t="t"/>
              <a:pathLst>
                <a:path extrusionOk="0" h="930" w="4621">
                  <a:moveTo>
                    <a:pt x="1" y="0"/>
                  </a:moveTo>
                  <a:lnTo>
                    <a:pt x="1" y="929"/>
                  </a:lnTo>
                  <a:lnTo>
                    <a:pt x="4621" y="929"/>
                  </a:lnTo>
                  <a:lnTo>
                    <a:pt x="4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323502" y="1138004"/>
              <a:ext cx="73163" cy="73187"/>
            </a:xfrm>
            <a:custGeom>
              <a:rect b="b" l="l" r="r" t="t"/>
              <a:pathLst>
                <a:path extrusionOk="0" h="1632" w="1632">
                  <a:moveTo>
                    <a:pt x="989" y="1"/>
                  </a:moveTo>
                  <a:lnTo>
                    <a:pt x="1" y="977"/>
                  </a:lnTo>
                  <a:lnTo>
                    <a:pt x="656" y="1632"/>
                  </a:lnTo>
                  <a:lnTo>
                    <a:pt x="1632" y="655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266388" y="930728"/>
              <a:ext cx="393428" cy="529799"/>
            </a:xfrm>
            <a:custGeom>
              <a:rect b="b" l="l" r="r" t="t"/>
              <a:pathLst>
                <a:path extrusionOk="0" h="11814" w="8776">
                  <a:moveTo>
                    <a:pt x="6180" y="467"/>
                  </a:moveTo>
                  <a:cubicBezTo>
                    <a:pt x="6240" y="467"/>
                    <a:pt x="6299" y="491"/>
                    <a:pt x="6347" y="539"/>
                  </a:cubicBezTo>
                  <a:lnTo>
                    <a:pt x="6990" y="1182"/>
                  </a:lnTo>
                  <a:cubicBezTo>
                    <a:pt x="7085" y="1277"/>
                    <a:pt x="7085" y="1420"/>
                    <a:pt x="6990" y="1515"/>
                  </a:cubicBezTo>
                  <a:cubicBezTo>
                    <a:pt x="6948" y="1557"/>
                    <a:pt x="6891" y="1578"/>
                    <a:pt x="6833" y="1578"/>
                  </a:cubicBezTo>
                  <a:cubicBezTo>
                    <a:pt x="6775" y="1578"/>
                    <a:pt x="6716" y="1557"/>
                    <a:pt x="6668" y="1515"/>
                  </a:cubicBezTo>
                  <a:lnTo>
                    <a:pt x="6013" y="860"/>
                  </a:lnTo>
                  <a:cubicBezTo>
                    <a:pt x="5930" y="765"/>
                    <a:pt x="5930" y="622"/>
                    <a:pt x="6013" y="539"/>
                  </a:cubicBezTo>
                  <a:cubicBezTo>
                    <a:pt x="6061" y="491"/>
                    <a:pt x="6121" y="467"/>
                    <a:pt x="6180" y="467"/>
                  </a:cubicBezTo>
                  <a:close/>
                  <a:moveTo>
                    <a:pt x="5847" y="1348"/>
                  </a:moveTo>
                  <a:lnTo>
                    <a:pt x="6180" y="1670"/>
                  </a:lnTo>
                  <a:lnTo>
                    <a:pt x="5847" y="2003"/>
                  </a:lnTo>
                  <a:lnTo>
                    <a:pt x="5525" y="1670"/>
                  </a:lnTo>
                  <a:lnTo>
                    <a:pt x="5847" y="1348"/>
                  </a:lnTo>
                  <a:close/>
                  <a:moveTo>
                    <a:pt x="4870" y="1670"/>
                  </a:moveTo>
                  <a:cubicBezTo>
                    <a:pt x="5116" y="1915"/>
                    <a:pt x="5189" y="1988"/>
                    <a:pt x="5189" y="1988"/>
                  </a:cubicBezTo>
                  <a:cubicBezTo>
                    <a:pt x="5313" y="2112"/>
                    <a:pt x="5521" y="2321"/>
                    <a:pt x="5859" y="2658"/>
                  </a:cubicBezTo>
                  <a:lnTo>
                    <a:pt x="3239" y="5277"/>
                  </a:lnTo>
                  <a:lnTo>
                    <a:pt x="2251" y="4289"/>
                  </a:lnTo>
                  <a:lnTo>
                    <a:pt x="4870" y="1670"/>
                  </a:lnTo>
                  <a:close/>
                  <a:moveTo>
                    <a:pt x="2263" y="4944"/>
                  </a:moveTo>
                  <a:lnTo>
                    <a:pt x="2584" y="5277"/>
                  </a:lnTo>
                  <a:lnTo>
                    <a:pt x="1930" y="5932"/>
                  </a:lnTo>
                  <a:lnTo>
                    <a:pt x="1608" y="5599"/>
                  </a:lnTo>
                  <a:lnTo>
                    <a:pt x="2263" y="4944"/>
                  </a:lnTo>
                  <a:close/>
                  <a:moveTo>
                    <a:pt x="4620" y="7671"/>
                  </a:moveTo>
                  <a:lnTo>
                    <a:pt x="4620" y="8123"/>
                  </a:lnTo>
                  <a:lnTo>
                    <a:pt x="465" y="8123"/>
                  </a:lnTo>
                  <a:lnTo>
                    <a:pt x="465" y="7671"/>
                  </a:lnTo>
                  <a:close/>
                  <a:moveTo>
                    <a:pt x="5418" y="3742"/>
                  </a:moveTo>
                  <a:cubicBezTo>
                    <a:pt x="7049" y="3908"/>
                    <a:pt x="8311" y="5301"/>
                    <a:pt x="8311" y="6944"/>
                  </a:cubicBezTo>
                  <a:cubicBezTo>
                    <a:pt x="8311" y="8052"/>
                    <a:pt x="7752" y="9052"/>
                    <a:pt x="6847" y="9647"/>
                  </a:cubicBezTo>
                  <a:cubicBezTo>
                    <a:pt x="6811" y="9504"/>
                    <a:pt x="6752" y="9349"/>
                    <a:pt x="6668" y="9218"/>
                  </a:cubicBezTo>
                  <a:cubicBezTo>
                    <a:pt x="7406" y="8695"/>
                    <a:pt x="7847" y="7849"/>
                    <a:pt x="7847" y="6956"/>
                  </a:cubicBezTo>
                  <a:cubicBezTo>
                    <a:pt x="7847" y="5420"/>
                    <a:pt x="6609" y="4182"/>
                    <a:pt x="5073" y="4182"/>
                  </a:cubicBezTo>
                  <a:lnTo>
                    <a:pt x="4978" y="4182"/>
                  </a:lnTo>
                  <a:lnTo>
                    <a:pt x="5418" y="3742"/>
                  </a:lnTo>
                  <a:close/>
                  <a:moveTo>
                    <a:pt x="3549" y="8587"/>
                  </a:moveTo>
                  <a:cubicBezTo>
                    <a:pt x="3156" y="8909"/>
                    <a:pt x="2882" y="9361"/>
                    <a:pt x="2799" y="9873"/>
                  </a:cubicBezTo>
                  <a:lnTo>
                    <a:pt x="2025" y="8587"/>
                  </a:lnTo>
                  <a:close/>
                  <a:moveTo>
                    <a:pt x="4847" y="9516"/>
                  </a:moveTo>
                  <a:cubicBezTo>
                    <a:pt x="5228" y="9516"/>
                    <a:pt x="5537" y="9826"/>
                    <a:pt x="5537" y="10207"/>
                  </a:cubicBezTo>
                  <a:cubicBezTo>
                    <a:pt x="5537" y="10278"/>
                    <a:pt x="5525" y="10361"/>
                    <a:pt x="5501" y="10433"/>
                  </a:cubicBezTo>
                  <a:lnTo>
                    <a:pt x="4192" y="10433"/>
                  </a:lnTo>
                  <a:cubicBezTo>
                    <a:pt x="4168" y="10361"/>
                    <a:pt x="4156" y="10278"/>
                    <a:pt x="4156" y="10207"/>
                  </a:cubicBezTo>
                  <a:cubicBezTo>
                    <a:pt x="4156" y="9826"/>
                    <a:pt x="4466" y="9516"/>
                    <a:pt x="4847" y="9516"/>
                  </a:cubicBezTo>
                  <a:close/>
                  <a:moveTo>
                    <a:pt x="4847" y="8587"/>
                  </a:moveTo>
                  <a:cubicBezTo>
                    <a:pt x="5728" y="8587"/>
                    <a:pt x="6466" y="9302"/>
                    <a:pt x="6466" y="10207"/>
                  </a:cubicBezTo>
                  <a:lnTo>
                    <a:pt x="6466" y="10433"/>
                  </a:lnTo>
                  <a:lnTo>
                    <a:pt x="5978" y="10433"/>
                  </a:lnTo>
                  <a:cubicBezTo>
                    <a:pt x="5990" y="10361"/>
                    <a:pt x="6002" y="10278"/>
                    <a:pt x="6002" y="10207"/>
                  </a:cubicBezTo>
                  <a:cubicBezTo>
                    <a:pt x="6002" y="9564"/>
                    <a:pt x="5478" y="9052"/>
                    <a:pt x="4847" y="9052"/>
                  </a:cubicBezTo>
                  <a:cubicBezTo>
                    <a:pt x="4216" y="9052"/>
                    <a:pt x="3692" y="9564"/>
                    <a:pt x="3692" y="10207"/>
                  </a:cubicBezTo>
                  <a:cubicBezTo>
                    <a:pt x="3692" y="10278"/>
                    <a:pt x="3704" y="10361"/>
                    <a:pt x="3716" y="10433"/>
                  </a:cubicBezTo>
                  <a:lnTo>
                    <a:pt x="3227" y="10433"/>
                  </a:lnTo>
                  <a:lnTo>
                    <a:pt x="3227" y="10207"/>
                  </a:lnTo>
                  <a:cubicBezTo>
                    <a:pt x="3227" y="9314"/>
                    <a:pt x="3954" y="8587"/>
                    <a:pt x="4847" y="8587"/>
                  </a:cubicBezTo>
                  <a:close/>
                  <a:moveTo>
                    <a:pt x="6180" y="0"/>
                  </a:moveTo>
                  <a:cubicBezTo>
                    <a:pt x="6004" y="0"/>
                    <a:pt x="5829" y="68"/>
                    <a:pt x="5692" y="205"/>
                  </a:cubicBezTo>
                  <a:cubicBezTo>
                    <a:pt x="5478" y="420"/>
                    <a:pt x="5430" y="741"/>
                    <a:pt x="5561" y="991"/>
                  </a:cubicBezTo>
                  <a:lnTo>
                    <a:pt x="5204" y="1348"/>
                  </a:lnTo>
                  <a:lnTo>
                    <a:pt x="5037" y="1182"/>
                  </a:lnTo>
                  <a:cubicBezTo>
                    <a:pt x="4995" y="1140"/>
                    <a:pt x="4936" y="1119"/>
                    <a:pt x="4876" y="1119"/>
                  </a:cubicBezTo>
                  <a:cubicBezTo>
                    <a:pt x="4817" y="1119"/>
                    <a:pt x="4757" y="1140"/>
                    <a:pt x="4716" y="1182"/>
                  </a:cubicBezTo>
                  <a:lnTo>
                    <a:pt x="1775" y="4134"/>
                  </a:lnTo>
                  <a:cubicBezTo>
                    <a:pt x="1680" y="4218"/>
                    <a:pt x="1680" y="4361"/>
                    <a:pt x="1775" y="4456"/>
                  </a:cubicBezTo>
                  <a:lnTo>
                    <a:pt x="1930" y="4623"/>
                  </a:lnTo>
                  <a:lnTo>
                    <a:pt x="1120" y="5432"/>
                  </a:lnTo>
                  <a:cubicBezTo>
                    <a:pt x="1025" y="5527"/>
                    <a:pt x="1025" y="5670"/>
                    <a:pt x="1120" y="5766"/>
                  </a:cubicBezTo>
                  <a:lnTo>
                    <a:pt x="1775" y="6420"/>
                  </a:lnTo>
                  <a:cubicBezTo>
                    <a:pt x="1816" y="6462"/>
                    <a:pt x="1876" y="6483"/>
                    <a:pt x="1936" y="6483"/>
                  </a:cubicBezTo>
                  <a:cubicBezTo>
                    <a:pt x="1995" y="6483"/>
                    <a:pt x="2055" y="6462"/>
                    <a:pt x="2096" y="6420"/>
                  </a:cubicBezTo>
                  <a:lnTo>
                    <a:pt x="2918" y="5599"/>
                  </a:lnTo>
                  <a:lnTo>
                    <a:pt x="3073" y="5766"/>
                  </a:lnTo>
                  <a:cubicBezTo>
                    <a:pt x="3120" y="5807"/>
                    <a:pt x="3180" y="5828"/>
                    <a:pt x="3239" y="5828"/>
                  </a:cubicBezTo>
                  <a:cubicBezTo>
                    <a:pt x="3299" y="5828"/>
                    <a:pt x="3358" y="5807"/>
                    <a:pt x="3406" y="5766"/>
                  </a:cubicBezTo>
                  <a:lnTo>
                    <a:pt x="4525" y="4646"/>
                  </a:lnTo>
                  <a:lnTo>
                    <a:pt x="5085" y="4646"/>
                  </a:lnTo>
                  <a:cubicBezTo>
                    <a:pt x="6359" y="4646"/>
                    <a:pt x="7395" y="5682"/>
                    <a:pt x="7395" y="6956"/>
                  </a:cubicBezTo>
                  <a:cubicBezTo>
                    <a:pt x="7395" y="7694"/>
                    <a:pt x="7014" y="8409"/>
                    <a:pt x="6406" y="8837"/>
                  </a:cubicBezTo>
                  <a:cubicBezTo>
                    <a:pt x="6073" y="8445"/>
                    <a:pt x="5597" y="8194"/>
                    <a:pt x="5085" y="8135"/>
                  </a:cubicBezTo>
                  <a:lnTo>
                    <a:pt x="5085" y="7432"/>
                  </a:lnTo>
                  <a:cubicBezTo>
                    <a:pt x="5073" y="7313"/>
                    <a:pt x="4978" y="7206"/>
                    <a:pt x="4847" y="7206"/>
                  </a:cubicBezTo>
                  <a:lnTo>
                    <a:pt x="227" y="7206"/>
                  </a:lnTo>
                  <a:cubicBezTo>
                    <a:pt x="108" y="7206"/>
                    <a:pt x="1" y="7302"/>
                    <a:pt x="1" y="7432"/>
                  </a:cubicBezTo>
                  <a:lnTo>
                    <a:pt x="1" y="8361"/>
                  </a:lnTo>
                  <a:cubicBezTo>
                    <a:pt x="1" y="8480"/>
                    <a:pt x="108" y="8587"/>
                    <a:pt x="227" y="8587"/>
                  </a:cubicBezTo>
                  <a:lnTo>
                    <a:pt x="1489" y="8587"/>
                  </a:lnTo>
                  <a:lnTo>
                    <a:pt x="2596" y="10433"/>
                  </a:lnTo>
                  <a:lnTo>
                    <a:pt x="2084" y="10433"/>
                  </a:lnTo>
                  <a:cubicBezTo>
                    <a:pt x="1441" y="10433"/>
                    <a:pt x="929" y="10957"/>
                    <a:pt x="929" y="11588"/>
                  </a:cubicBezTo>
                  <a:cubicBezTo>
                    <a:pt x="929" y="11719"/>
                    <a:pt x="1025" y="11814"/>
                    <a:pt x="1156" y="11814"/>
                  </a:cubicBezTo>
                  <a:lnTo>
                    <a:pt x="3811" y="11814"/>
                  </a:lnTo>
                  <a:cubicBezTo>
                    <a:pt x="3942" y="11814"/>
                    <a:pt x="4037" y="11719"/>
                    <a:pt x="4037" y="11588"/>
                  </a:cubicBezTo>
                  <a:cubicBezTo>
                    <a:pt x="4037" y="11457"/>
                    <a:pt x="3942" y="11362"/>
                    <a:pt x="3811" y="11362"/>
                  </a:cubicBezTo>
                  <a:lnTo>
                    <a:pt x="1430" y="11362"/>
                  </a:lnTo>
                  <a:cubicBezTo>
                    <a:pt x="1525" y="11088"/>
                    <a:pt x="1775" y="10897"/>
                    <a:pt x="2084" y="10897"/>
                  </a:cubicBezTo>
                  <a:lnTo>
                    <a:pt x="7621" y="10897"/>
                  </a:lnTo>
                  <a:cubicBezTo>
                    <a:pt x="7918" y="10897"/>
                    <a:pt x="8180" y="11088"/>
                    <a:pt x="8276" y="11362"/>
                  </a:cubicBezTo>
                  <a:lnTo>
                    <a:pt x="5882" y="11362"/>
                  </a:lnTo>
                  <a:cubicBezTo>
                    <a:pt x="5763" y="11362"/>
                    <a:pt x="5656" y="11457"/>
                    <a:pt x="5656" y="11588"/>
                  </a:cubicBezTo>
                  <a:cubicBezTo>
                    <a:pt x="5656" y="11719"/>
                    <a:pt x="5763" y="11814"/>
                    <a:pt x="5882" y="11814"/>
                  </a:cubicBezTo>
                  <a:lnTo>
                    <a:pt x="8538" y="11814"/>
                  </a:lnTo>
                  <a:cubicBezTo>
                    <a:pt x="8669" y="11814"/>
                    <a:pt x="8776" y="11719"/>
                    <a:pt x="8776" y="11588"/>
                  </a:cubicBezTo>
                  <a:cubicBezTo>
                    <a:pt x="8776" y="10957"/>
                    <a:pt x="8252" y="10433"/>
                    <a:pt x="7621" y="10433"/>
                  </a:cubicBezTo>
                  <a:lnTo>
                    <a:pt x="6930" y="10433"/>
                  </a:lnTo>
                  <a:lnTo>
                    <a:pt x="6930" y="10147"/>
                  </a:lnTo>
                  <a:cubicBezTo>
                    <a:pt x="8073" y="9492"/>
                    <a:pt x="8776" y="8278"/>
                    <a:pt x="8776" y="6956"/>
                  </a:cubicBezTo>
                  <a:cubicBezTo>
                    <a:pt x="8776" y="5158"/>
                    <a:pt x="7502" y="3682"/>
                    <a:pt x="5835" y="3337"/>
                  </a:cubicBezTo>
                  <a:lnTo>
                    <a:pt x="6347" y="2813"/>
                  </a:lnTo>
                  <a:cubicBezTo>
                    <a:pt x="6430" y="2730"/>
                    <a:pt x="6430" y="2587"/>
                    <a:pt x="6347" y="2491"/>
                  </a:cubicBezTo>
                  <a:lnTo>
                    <a:pt x="6180" y="2325"/>
                  </a:lnTo>
                  <a:lnTo>
                    <a:pt x="6537" y="1968"/>
                  </a:lnTo>
                  <a:cubicBezTo>
                    <a:pt x="6630" y="2016"/>
                    <a:pt x="6733" y="2040"/>
                    <a:pt x="6836" y="2040"/>
                  </a:cubicBezTo>
                  <a:cubicBezTo>
                    <a:pt x="7011" y="2040"/>
                    <a:pt x="7188" y="1971"/>
                    <a:pt x="7323" y="1837"/>
                  </a:cubicBezTo>
                  <a:cubicBezTo>
                    <a:pt x="7597" y="1563"/>
                    <a:pt x="7597" y="1134"/>
                    <a:pt x="7323" y="860"/>
                  </a:cubicBezTo>
                  <a:lnTo>
                    <a:pt x="6668" y="205"/>
                  </a:lnTo>
                  <a:cubicBezTo>
                    <a:pt x="6531" y="68"/>
                    <a:pt x="6356" y="0"/>
                    <a:pt x="61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473505" y="1440216"/>
              <a:ext cx="20308" cy="20853"/>
            </a:xfrm>
            <a:custGeom>
              <a:rect b="b" l="l" r="r" t="t"/>
              <a:pathLst>
                <a:path extrusionOk="0" h="465" w="453">
                  <a:moveTo>
                    <a:pt x="227" y="1"/>
                  </a:moveTo>
                  <a:cubicBezTo>
                    <a:pt x="96" y="1"/>
                    <a:pt x="0" y="96"/>
                    <a:pt x="0" y="227"/>
                  </a:cubicBezTo>
                  <a:cubicBezTo>
                    <a:pt x="0" y="358"/>
                    <a:pt x="96" y="465"/>
                    <a:pt x="227" y="465"/>
                  </a:cubicBezTo>
                  <a:cubicBezTo>
                    <a:pt x="358" y="465"/>
                    <a:pt x="453" y="358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2"/>
          <p:cNvSpPr txBox="1"/>
          <p:nvPr/>
        </p:nvSpPr>
        <p:spPr>
          <a:xfrm>
            <a:off x="1929975" y="3895075"/>
            <a:ext cx="1463100" cy="914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2860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"/>
          <p:cNvSpPr txBox="1"/>
          <p:nvPr/>
        </p:nvSpPr>
        <p:spPr>
          <a:xfrm>
            <a:off x="4002575" y="3895075"/>
            <a:ext cx="1463100" cy="9144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2860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 &amp;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Step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"/>
          <p:cNvSpPr txBox="1"/>
          <p:nvPr/>
        </p:nvSpPr>
        <p:spPr>
          <a:xfrm>
            <a:off x="6075175" y="3895075"/>
            <a:ext cx="1463100" cy="9144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2860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"/>
          <p:cNvSpPr/>
          <p:nvPr/>
        </p:nvSpPr>
        <p:spPr>
          <a:xfrm>
            <a:off x="2158575" y="3059725"/>
            <a:ext cx="1005900" cy="100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"/>
          <p:cNvSpPr/>
          <p:nvPr/>
        </p:nvSpPr>
        <p:spPr>
          <a:xfrm>
            <a:off x="4231175" y="3059725"/>
            <a:ext cx="1005900" cy="100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"/>
          <p:cNvSpPr/>
          <p:nvPr/>
        </p:nvSpPr>
        <p:spPr>
          <a:xfrm>
            <a:off x="6303775" y="3059725"/>
            <a:ext cx="1005900" cy="1005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"/>
          <p:cNvCxnSpPr>
            <a:stCxn id="235" idx="6"/>
            <a:endCxn id="236" idx="2"/>
          </p:cNvCxnSpPr>
          <p:nvPr/>
        </p:nvCxnSpPr>
        <p:spPr>
          <a:xfrm>
            <a:off x="3164475" y="3562675"/>
            <a:ext cx="106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39" name="Google Shape;239;p2"/>
          <p:cNvCxnSpPr>
            <a:stCxn id="236" idx="6"/>
            <a:endCxn id="237" idx="2"/>
          </p:cNvCxnSpPr>
          <p:nvPr/>
        </p:nvCxnSpPr>
        <p:spPr>
          <a:xfrm>
            <a:off x="5237075" y="3562675"/>
            <a:ext cx="106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40" name="Google Shape;240;p2"/>
          <p:cNvGrpSpPr/>
          <p:nvPr/>
        </p:nvGrpSpPr>
        <p:grpSpPr>
          <a:xfrm>
            <a:off x="4390133" y="3255000"/>
            <a:ext cx="688084" cy="640085"/>
            <a:chOff x="3294310" y="991155"/>
            <a:chExt cx="530070" cy="496614"/>
          </a:xfrm>
        </p:grpSpPr>
        <p:sp>
          <p:nvSpPr>
            <p:cNvPr id="241" name="Google Shape;241;p2"/>
            <p:cNvSpPr/>
            <p:nvPr/>
          </p:nvSpPr>
          <p:spPr>
            <a:xfrm>
              <a:off x="3304442" y="1001290"/>
              <a:ext cx="509269" cy="290013"/>
            </a:xfrm>
            <a:custGeom>
              <a:rect b="b" l="l" r="r" t="t"/>
              <a:pathLst>
                <a:path extrusionOk="0" h="6467" w="11360">
                  <a:moveTo>
                    <a:pt x="465" y="1"/>
                  </a:moveTo>
                  <a:cubicBezTo>
                    <a:pt x="215" y="1"/>
                    <a:pt x="1" y="215"/>
                    <a:pt x="1" y="465"/>
                  </a:cubicBezTo>
                  <a:lnTo>
                    <a:pt x="1" y="6466"/>
                  </a:lnTo>
                  <a:lnTo>
                    <a:pt x="11359" y="6466"/>
                  </a:lnTo>
                  <a:lnTo>
                    <a:pt x="11359" y="465"/>
                  </a:lnTo>
                  <a:cubicBezTo>
                    <a:pt x="11359" y="215"/>
                    <a:pt x="11157" y="1"/>
                    <a:pt x="108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304442" y="1291260"/>
              <a:ext cx="509269" cy="82784"/>
            </a:xfrm>
            <a:custGeom>
              <a:rect b="b" l="l" r="r" t="t"/>
              <a:pathLst>
                <a:path extrusionOk="0" h="1846" w="11360">
                  <a:moveTo>
                    <a:pt x="1" y="0"/>
                  </a:moveTo>
                  <a:lnTo>
                    <a:pt x="1" y="1381"/>
                  </a:lnTo>
                  <a:cubicBezTo>
                    <a:pt x="1" y="1631"/>
                    <a:pt x="215" y="1845"/>
                    <a:pt x="465" y="1845"/>
                  </a:cubicBezTo>
                  <a:lnTo>
                    <a:pt x="10895" y="1845"/>
                  </a:lnTo>
                  <a:cubicBezTo>
                    <a:pt x="11157" y="1845"/>
                    <a:pt x="11359" y="1631"/>
                    <a:pt x="11359" y="1381"/>
                  </a:cubicBezTo>
                  <a:lnTo>
                    <a:pt x="11359" y="0"/>
                  </a:ln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641793" y="1187668"/>
              <a:ext cx="103602" cy="61976"/>
            </a:xfrm>
            <a:custGeom>
              <a:rect b="b" l="l" r="r" t="t"/>
              <a:pathLst>
                <a:path extrusionOk="0" h="1382" w="2311">
                  <a:moveTo>
                    <a:pt x="1155" y="0"/>
                  </a:moveTo>
                  <a:cubicBezTo>
                    <a:pt x="524" y="0"/>
                    <a:pt x="1" y="512"/>
                    <a:pt x="1" y="1155"/>
                  </a:cubicBezTo>
                  <a:lnTo>
                    <a:pt x="1" y="1381"/>
                  </a:lnTo>
                  <a:lnTo>
                    <a:pt x="2310" y="1381"/>
                  </a:lnTo>
                  <a:lnTo>
                    <a:pt x="2310" y="1155"/>
                  </a:lnTo>
                  <a:cubicBezTo>
                    <a:pt x="2310" y="512"/>
                    <a:pt x="1798" y="0"/>
                    <a:pt x="1155" y="0"/>
                  </a:cubicBez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662594" y="1104883"/>
              <a:ext cx="61955" cy="61976"/>
            </a:xfrm>
            <a:custGeom>
              <a:rect b="b" l="l" r="r" t="t"/>
              <a:pathLst>
                <a:path extrusionOk="0" h="1382" w="1382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82"/>
                    <a:pt x="691" y="1382"/>
                  </a:cubicBezTo>
                  <a:cubicBezTo>
                    <a:pt x="1072" y="1382"/>
                    <a:pt x="1382" y="1072"/>
                    <a:pt x="1382" y="691"/>
                  </a:cubicBezTo>
                  <a:cubicBezTo>
                    <a:pt x="1382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FCE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497124" y="1374000"/>
              <a:ext cx="123910" cy="103637"/>
            </a:xfrm>
            <a:custGeom>
              <a:rect b="b" l="l" r="r" t="t"/>
              <a:pathLst>
                <a:path extrusionOk="0" h="2311" w="2764">
                  <a:moveTo>
                    <a:pt x="1" y="0"/>
                  </a:moveTo>
                  <a:lnTo>
                    <a:pt x="1" y="2310"/>
                  </a:lnTo>
                  <a:lnTo>
                    <a:pt x="2763" y="2310"/>
                  </a:lnTo>
                  <a:lnTo>
                    <a:pt x="2763" y="0"/>
                  </a:ln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507301" y="1053087"/>
              <a:ext cx="20846" cy="20898"/>
            </a:xfrm>
            <a:custGeom>
              <a:rect b="b" l="l" r="r" t="t"/>
              <a:pathLst>
                <a:path extrusionOk="0" h="466" w="465">
                  <a:moveTo>
                    <a:pt x="238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58"/>
                    <a:pt x="107" y="465"/>
                    <a:pt x="238" y="465"/>
                  </a:cubicBezTo>
                  <a:cubicBezTo>
                    <a:pt x="357" y="465"/>
                    <a:pt x="465" y="358"/>
                    <a:pt x="465" y="227"/>
                  </a:cubicBezTo>
                  <a:cubicBezTo>
                    <a:pt x="465" y="108"/>
                    <a:pt x="357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507301" y="1094748"/>
              <a:ext cx="20846" cy="20315"/>
            </a:xfrm>
            <a:custGeom>
              <a:rect b="b" l="l" r="r" t="t"/>
              <a:pathLst>
                <a:path extrusionOk="0" h="453" w="465">
                  <a:moveTo>
                    <a:pt x="238" y="1"/>
                  </a:moveTo>
                  <a:cubicBezTo>
                    <a:pt x="107" y="1"/>
                    <a:pt x="0" y="96"/>
                    <a:pt x="0" y="227"/>
                  </a:cubicBezTo>
                  <a:cubicBezTo>
                    <a:pt x="0" y="358"/>
                    <a:pt x="107" y="453"/>
                    <a:pt x="238" y="453"/>
                  </a:cubicBezTo>
                  <a:cubicBezTo>
                    <a:pt x="357" y="453"/>
                    <a:pt x="465" y="358"/>
                    <a:pt x="465" y="227"/>
                  </a:cubicBezTo>
                  <a:cubicBezTo>
                    <a:pt x="465" y="96"/>
                    <a:pt x="357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631661" y="1177488"/>
              <a:ext cx="124403" cy="82829"/>
            </a:xfrm>
            <a:custGeom>
              <a:rect b="b" l="l" r="r" t="t"/>
              <a:pathLst>
                <a:path extrusionOk="0" h="1847" w="2775">
                  <a:moveTo>
                    <a:pt x="1381" y="453"/>
                  </a:moveTo>
                  <a:cubicBezTo>
                    <a:pt x="1893" y="453"/>
                    <a:pt x="2310" y="870"/>
                    <a:pt x="2310" y="1382"/>
                  </a:cubicBezTo>
                  <a:lnTo>
                    <a:pt x="465" y="1382"/>
                  </a:lnTo>
                  <a:cubicBezTo>
                    <a:pt x="465" y="870"/>
                    <a:pt x="869" y="453"/>
                    <a:pt x="1381" y="453"/>
                  </a:cubicBezTo>
                  <a:close/>
                  <a:moveTo>
                    <a:pt x="1381" y="1"/>
                  </a:moveTo>
                  <a:cubicBezTo>
                    <a:pt x="619" y="1"/>
                    <a:pt x="0" y="620"/>
                    <a:pt x="0" y="1382"/>
                  </a:cubicBezTo>
                  <a:lnTo>
                    <a:pt x="0" y="1608"/>
                  </a:lnTo>
                  <a:cubicBezTo>
                    <a:pt x="0" y="1739"/>
                    <a:pt x="107" y="1846"/>
                    <a:pt x="227" y="1846"/>
                  </a:cubicBezTo>
                  <a:lnTo>
                    <a:pt x="2536" y="1846"/>
                  </a:lnTo>
                  <a:cubicBezTo>
                    <a:pt x="2667" y="1846"/>
                    <a:pt x="2774" y="1739"/>
                    <a:pt x="2774" y="1608"/>
                  </a:cubicBezTo>
                  <a:lnTo>
                    <a:pt x="2774" y="1382"/>
                  </a:lnTo>
                  <a:cubicBezTo>
                    <a:pt x="2774" y="620"/>
                    <a:pt x="2143" y="1"/>
                    <a:pt x="1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528102" y="1322204"/>
              <a:ext cx="61955" cy="20853"/>
            </a:xfrm>
            <a:custGeom>
              <a:rect b="b" l="l" r="r" t="t"/>
              <a:pathLst>
                <a:path extrusionOk="0" h="465" w="1382">
                  <a:moveTo>
                    <a:pt x="227" y="1"/>
                  </a:moveTo>
                  <a:cubicBezTo>
                    <a:pt x="108" y="1"/>
                    <a:pt x="1" y="108"/>
                    <a:pt x="1" y="227"/>
                  </a:cubicBezTo>
                  <a:cubicBezTo>
                    <a:pt x="1" y="358"/>
                    <a:pt x="108" y="465"/>
                    <a:pt x="227" y="465"/>
                  </a:cubicBezTo>
                  <a:lnTo>
                    <a:pt x="1155" y="465"/>
                  </a:lnTo>
                  <a:cubicBezTo>
                    <a:pt x="1286" y="465"/>
                    <a:pt x="1382" y="358"/>
                    <a:pt x="1382" y="227"/>
                  </a:cubicBezTo>
                  <a:cubicBezTo>
                    <a:pt x="1382" y="108"/>
                    <a:pt x="128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497124" y="1197803"/>
              <a:ext cx="123910" cy="20853"/>
            </a:xfrm>
            <a:custGeom>
              <a:rect b="b" l="l" r="r" t="t"/>
              <a:pathLst>
                <a:path extrusionOk="0" h="465" w="2764">
                  <a:moveTo>
                    <a:pt x="227" y="0"/>
                  </a:moveTo>
                  <a:cubicBezTo>
                    <a:pt x="108" y="0"/>
                    <a:pt x="1" y="108"/>
                    <a:pt x="1" y="239"/>
                  </a:cubicBezTo>
                  <a:cubicBezTo>
                    <a:pt x="1" y="370"/>
                    <a:pt x="108" y="465"/>
                    <a:pt x="227" y="465"/>
                  </a:cubicBezTo>
                  <a:lnTo>
                    <a:pt x="2537" y="465"/>
                  </a:lnTo>
                  <a:cubicBezTo>
                    <a:pt x="2668" y="465"/>
                    <a:pt x="2763" y="370"/>
                    <a:pt x="2763" y="239"/>
                  </a:cubicBezTo>
                  <a:cubicBezTo>
                    <a:pt x="2763" y="108"/>
                    <a:pt x="2668" y="0"/>
                    <a:pt x="2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652462" y="1094748"/>
              <a:ext cx="82801" cy="82291"/>
            </a:xfrm>
            <a:custGeom>
              <a:rect b="b" l="l" r="r" t="t"/>
              <a:pathLst>
                <a:path extrusionOk="0" h="1835" w="1847">
                  <a:moveTo>
                    <a:pt x="917" y="453"/>
                  </a:moveTo>
                  <a:cubicBezTo>
                    <a:pt x="1179" y="453"/>
                    <a:pt x="1382" y="667"/>
                    <a:pt x="1382" y="917"/>
                  </a:cubicBezTo>
                  <a:cubicBezTo>
                    <a:pt x="1382" y="1179"/>
                    <a:pt x="1179" y="1382"/>
                    <a:pt x="917" y="1382"/>
                  </a:cubicBezTo>
                  <a:cubicBezTo>
                    <a:pt x="667" y="1382"/>
                    <a:pt x="453" y="1179"/>
                    <a:pt x="453" y="917"/>
                  </a:cubicBezTo>
                  <a:cubicBezTo>
                    <a:pt x="453" y="667"/>
                    <a:pt x="667" y="453"/>
                    <a:pt x="917" y="453"/>
                  </a:cubicBezTo>
                  <a:close/>
                  <a:moveTo>
                    <a:pt x="917" y="1"/>
                  </a:moveTo>
                  <a:cubicBezTo>
                    <a:pt x="417" y="1"/>
                    <a:pt x="1" y="405"/>
                    <a:pt x="1" y="917"/>
                  </a:cubicBezTo>
                  <a:cubicBezTo>
                    <a:pt x="1" y="1429"/>
                    <a:pt x="405" y="1834"/>
                    <a:pt x="917" y="1834"/>
                  </a:cubicBezTo>
                  <a:cubicBezTo>
                    <a:pt x="925" y="1834"/>
                    <a:pt x="932" y="1834"/>
                    <a:pt x="939" y="1834"/>
                  </a:cubicBezTo>
                  <a:cubicBezTo>
                    <a:pt x="1441" y="1834"/>
                    <a:pt x="1846" y="1422"/>
                    <a:pt x="1846" y="917"/>
                  </a:cubicBezTo>
                  <a:cubicBezTo>
                    <a:pt x="1846" y="405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548903" y="1053087"/>
              <a:ext cx="82801" cy="20898"/>
            </a:xfrm>
            <a:custGeom>
              <a:rect b="b" l="l" r="r" t="t"/>
              <a:pathLst>
                <a:path extrusionOk="0" h="466" w="1847">
                  <a:moveTo>
                    <a:pt x="227" y="1"/>
                  </a:moveTo>
                  <a:cubicBezTo>
                    <a:pt x="96" y="1"/>
                    <a:pt x="1" y="108"/>
                    <a:pt x="1" y="227"/>
                  </a:cubicBezTo>
                  <a:cubicBezTo>
                    <a:pt x="1" y="358"/>
                    <a:pt x="108" y="465"/>
                    <a:pt x="227" y="465"/>
                  </a:cubicBezTo>
                  <a:lnTo>
                    <a:pt x="1608" y="465"/>
                  </a:lnTo>
                  <a:cubicBezTo>
                    <a:pt x="1739" y="465"/>
                    <a:pt x="1846" y="358"/>
                    <a:pt x="1846" y="227"/>
                  </a:cubicBezTo>
                  <a:cubicBezTo>
                    <a:pt x="1846" y="108"/>
                    <a:pt x="1739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548903" y="1094210"/>
              <a:ext cx="82801" cy="20853"/>
            </a:xfrm>
            <a:custGeom>
              <a:rect b="b" l="l" r="r" t="t"/>
              <a:pathLst>
                <a:path extrusionOk="0" h="465" w="1847">
                  <a:moveTo>
                    <a:pt x="227" y="1"/>
                  </a:moveTo>
                  <a:cubicBezTo>
                    <a:pt x="96" y="1"/>
                    <a:pt x="1" y="108"/>
                    <a:pt x="1" y="239"/>
                  </a:cubicBezTo>
                  <a:cubicBezTo>
                    <a:pt x="1" y="370"/>
                    <a:pt x="108" y="465"/>
                    <a:pt x="227" y="465"/>
                  </a:cubicBezTo>
                  <a:lnTo>
                    <a:pt x="1608" y="465"/>
                  </a:lnTo>
                  <a:cubicBezTo>
                    <a:pt x="1739" y="465"/>
                    <a:pt x="1846" y="370"/>
                    <a:pt x="1846" y="239"/>
                  </a:cubicBezTo>
                  <a:cubicBezTo>
                    <a:pt x="1846" y="108"/>
                    <a:pt x="1739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362632" y="1032278"/>
              <a:ext cx="124403" cy="228037"/>
            </a:xfrm>
            <a:custGeom>
              <a:rect b="b" l="l" r="r" t="t"/>
              <a:pathLst>
                <a:path extrusionOk="0" h="5085" w="2775">
                  <a:moveTo>
                    <a:pt x="2310" y="929"/>
                  </a:moveTo>
                  <a:lnTo>
                    <a:pt x="2310" y="1382"/>
                  </a:lnTo>
                  <a:lnTo>
                    <a:pt x="465" y="1382"/>
                  </a:lnTo>
                  <a:lnTo>
                    <a:pt x="465" y="929"/>
                  </a:lnTo>
                  <a:close/>
                  <a:moveTo>
                    <a:pt x="2203" y="1846"/>
                  </a:moveTo>
                  <a:cubicBezTo>
                    <a:pt x="2025" y="2132"/>
                    <a:pt x="1715" y="2310"/>
                    <a:pt x="1382" y="2310"/>
                  </a:cubicBezTo>
                  <a:cubicBezTo>
                    <a:pt x="1048" y="2310"/>
                    <a:pt x="751" y="2132"/>
                    <a:pt x="608" y="1846"/>
                  </a:cubicBezTo>
                  <a:close/>
                  <a:moveTo>
                    <a:pt x="1382" y="2775"/>
                  </a:moveTo>
                  <a:cubicBezTo>
                    <a:pt x="1715" y="2775"/>
                    <a:pt x="2025" y="2953"/>
                    <a:pt x="2179" y="3239"/>
                  </a:cubicBezTo>
                  <a:lnTo>
                    <a:pt x="584" y="3239"/>
                  </a:lnTo>
                  <a:cubicBezTo>
                    <a:pt x="751" y="2953"/>
                    <a:pt x="1048" y="2775"/>
                    <a:pt x="1382" y="2775"/>
                  </a:cubicBezTo>
                  <a:close/>
                  <a:moveTo>
                    <a:pt x="2310" y="3691"/>
                  </a:moveTo>
                  <a:lnTo>
                    <a:pt x="2310" y="4156"/>
                  </a:lnTo>
                  <a:lnTo>
                    <a:pt x="465" y="4156"/>
                  </a:lnTo>
                  <a:lnTo>
                    <a:pt x="465" y="3691"/>
                  </a:lnTo>
                  <a:close/>
                  <a:moveTo>
                    <a:pt x="227" y="0"/>
                  </a:moveTo>
                  <a:cubicBezTo>
                    <a:pt x="108" y="0"/>
                    <a:pt x="1" y="108"/>
                    <a:pt x="1" y="239"/>
                  </a:cubicBezTo>
                  <a:lnTo>
                    <a:pt x="1" y="1394"/>
                  </a:lnTo>
                  <a:cubicBezTo>
                    <a:pt x="1" y="1846"/>
                    <a:pt x="227" y="2286"/>
                    <a:pt x="620" y="2537"/>
                  </a:cubicBezTo>
                  <a:cubicBezTo>
                    <a:pt x="227" y="2798"/>
                    <a:pt x="1" y="3239"/>
                    <a:pt x="1" y="3691"/>
                  </a:cubicBezTo>
                  <a:lnTo>
                    <a:pt x="1" y="4846"/>
                  </a:lnTo>
                  <a:cubicBezTo>
                    <a:pt x="1" y="4977"/>
                    <a:pt x="108" y="5084"/>
                    <a:pt x="227" y="5084"/>
                  </a:cubicBezTo>
                  <a:cubicBezTo>
                    <a:pt x="358" y="5084"/>
                    <a:pt x="465" y="4977"/>
                    <a:pt x="465" y="4846"/>
                  </a:cubicBezTo>
                  <a:lnTo>
                    <a:pt x="465" y="4620"/>
                  </a:lnTo>
                  <a:lnTo>
                    <a:pt x="2310" y="4620"/>
                  </a:lnTo>
                  <a:lnTo>
                    <a:pt x="2310" y="4846"/>
                  </a:lnTo>
                  <a:cubicBezTo>
                    <a:pt x="2310" y="4977"/>
                    <a:pt x="2406" y="5084"/>
                    <a:pt x="2537" y="5084"/>
                  </a:cubicBezTo>
                  <a:cubicBezTo>
                    <a:pt x="2668" y="5084"/>
                    <a:pt x="2775" y="4977"/>
                    <a:pt x="2775" y="4846"/>
                  </a:cubicBezTo>
                  <a:lnTo>
                    <a:pt x="2775" y="3691"/>
                  </a:lnTo>
                  <a:cubicBezTo>
                    <a:pt x="2775" y="3239"/>
                    <a:pt x="2537" y="2798"/>
                    <a:pt x="2144" y="2537"/>
                  </a:cubicBezTo>
                  <a:cubicBezTo>
                    <a:pt x="2549" y="2275"/>
                    <a:pt x="2775" y="1846"/>
                    <a:pt x="2775" y="1394"/>
                  </a:cubicBezTo>
                  <a:lnTo>
                    <a:pt x="2775" y="239"/>
                  </a:lnTo>
                  <a:cubicBezTo>
                    <a:pt x="2775" y="108"/>
                    <a:pt x="2668" y="0"/>
                    <a:pt x="2537" y="0"/>
                  </a:cubicBezTo>
                  <a:cubicBezTo>
                    <a:pt x="2406" y="0"/>
                    <a:pt x="2310" y="108"/>
                    <a:pt x="2310" y="239"/>
                  </a:cubicBezTo>
                  <a:lnTo>
                    <a:pt x="2310" y="465"/>
                  </a:lnTo>
                  <a:lnTo>
                    <a:pt x="465" y="465"/>
                  </a:lnTo>
                  <a:lnTo>
                    <a:pt x="465" y="239"/>
                  </a:lnTo>
                  <a:cubicBezTo>
                    <a:pt x="465" y="108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548903" y="991155"/>
              <a:ext cx="20353" cy="20360"/>
            </a:xfrm>
            <a:custGeom>
              <a:rect b="b" l="l" r="r" t="t"/>
              <a:pathLst>
                <a:path extrusionOk="0" h="454" w="454">
                  <a:moveTo>
                    <a:pt x="227" y="1"/>
                  </a:moveTo>
                  <a:cubicBezTo>
                    <a:pt x="96" y="1"/>
                    <a:pt x="1" y="96"/>
                    <a:pt x="1" y="227"/>
                  </a:cubicBezTo>
                  <a:cubicBezTo>
                    <a:pt x="1" y="358"/>
                    <a:pt x="96" y="453"/>
                    <a:pt x="227" y="453"/>
                  </a:cubicBezTo>
                  <a:cubicBezTo>
                    <a:pt x="358" y="453"/>
                    <a:pt x="453" y="358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294310" y="991155"/>
              <a:ext cx="530070" cy="496614"/>
            </a:xfrm>
            <a:custGeom>
              <a:rect b="b" l="l" r="r" t="t"/>
              <a:pathLst>
                <a:path extrusionOk="0" h="11074" w="11824">
                  <a:moveTo>
                    <a:pt x="11359" y="6918"/>
                  </a:moveTo>
                  <a:lnTo>
                    <a:pt x="11359" y="8073"/>
                  </a:lnTo>
                  <a:cubicBezTo>
                    <a:pt x="11359" y="8204"/>
                    <a:pt x="11252" y="8311"/>
                    <a:pt x="11121" y="8311"/>
                  </a:cubicBezTo>
                  <a:lnTo>
                    <a:pt x="691" y="8311"/>
                  </a:lnTo>
                  <a:cubicBezTo>
                    <a:pt x="572" y="8311"/>
                    <a:pt x="465" y="8204"/>
                    <a:pt x="465" y="8073"/>
                  </a:cubicBezTo>
                  <a:lnTo>
                    <a:pt x="465" y="6918"/>
                  </a:lnTo>
                  <a:close/>
                  <a:moveTo>
                    <a:pt x="7061" y="8764"/>
                  </a:moveTo>
                  <a:lnTo>
                    <a:pt x="7061" y="10609"/>
                  </a:lnTo>
                  <a:lnTo>
                    <a:pt x="4751" y="10609"/>
                  </a:lnTo>
                  <a:lnTo>
                    <a:pt x="4751" y="8764"/>
                  </a:lnTo>
                  <a:close/>
                  <a:moveTo>
                    <a:pt x="703" y="1"/>
                  </a:moveTo>
                  <a:cubicBezTo>
                    <a:pt x="310" y="1"/>
                    <a:pt x="1" y="310"/>
                    <a:pt x="1" y="691"/>
                  </a:cubicBezTo>
                  <a:lnTo>
                    <a:pt x="1" y="8073"/>
                  </a:lnTo>
                  <a:cubicBezTo>
                    <a:pt x="1" y="8454"/>
                    <a:pt x="310" y="8764"/>
                    <a:pt x="703" y="8764"/>
                  </a:cubicBezTo>
                  <a:lnTo>
                    <a:pt x="4299" y="8764"/>
                  </a:lnTo>
                  <a:lnTo>
                    <a:pt x="4299" y="10609"/>
                  </a:lnTo>
                  <a:lnTo>
                    <a:pt x="3608" y="10609"/>
                  </a:lnTo>
                  <a:cubicBezTo>
                    <a:pt x="3477" y="10609"/>
                    <a:pt x="3370" y="10716"/>
                    <a:pt x="3370" y="10847"/>
                  </a:cubicBezTo>
                  <a:cubicBezTo>
                    <a:pt x="3370" y="10978"/>
                    <a:pt x="3477" y="11073"/>
                    <a:pt x="3608" y="11073"/>
                  </a:cubicBezTo>
                  <a:lnTo>
                    <a:pt x="8216" y="11073"/>
                  </a:lnTo>
                  <a:cubicBezTo>
                    <a:pt x="8347" y="11073"/>
                    <a:pt x="8454" y="10978"/>
                    <a:pt x="8454" y="10847"/>
                  </a:cubicBezTo>
                  <a:cubicBezTo>
                    <a:pt x="8454" y="10716"/>
                    <a:pt x="8347" y="10609"/>
                    <a:pt x="8216" y="10609"/>
                  </a:cubicBezTo>
                  <a:lnTo>
                    <a:pt x="7525" y="10609"/>
                  </a:lnTo>
                  <a:lnTo>
                    <a:pt x="7525" y="8764"/>
                  </a:lnTo>
                  <a:lnTo>
                    <a:pt x="11121" y="8764"/>
                  </a:lnTo>
                  <a:cubicBezTo>
                    <a:pt x="11502" y="8764"/>
                    <a:pt x="11823" y="8454"/>
                    <a:pt x="11823" y="8073"/>
                  </a:cubicBezTo>
                  <a:lnTo>
                    <a:pt x="11823" y="691"/>
                  </a:lnTo>
                  <a:cubicBezTo>
                    <a:pt x="11812" y="310"/>
                    <a:pt x="11502" y="1"/>
                    <a:pt x="11121" y="1"/>
                  </a:cubicBezTo>
                  <a:lnTo>
                    <a:pt x="6942" y="1"/>
                  </a:lnTo>
                  <a:cubicBezTo>
                    <a:pt x="6823" y="1"/>
                    <a:pt x="6716" y="96"/>
                    <a:pt x="6716" y="227"/>
                  </a:cubicBezTo>
                  <a:cubicBezTo>
                    <a:pt x="6716" y="358"/>
                    <a:pt x="6823" y="453"/>
                    <a:pt x="6942" y="453"/>
                  </a:cubicBezTo>
                  <a:lnTo>
                    <a:pt x="11121" y="453"/>
                  </a:lnTo>
                  <a:cubicBezTo>
                    <a:pt x="11252" y="453"/>
                    <a:pt x="11359" y="560"/>
                    <a:pt x="11359" y="691"/>
                  </a:cubicBezTo>
                  <a:lnTo>
                    <a:pt x="11359" y="6454"/>
                  </a:lnTo>
                  <a:lnTo>
                    <a:pt x="465" y="6454"/>
                  </a:lnTo>
                  <a:lnTo>
                    <a:pt x="465" y="691"/>
                  </a:lnTo>
                  <a:cubicBezTo>
                    <a:pt x="465" y="560"/>
                    <a:pt x="572" y="453"/>
                    <a:pt x="703" y="453"/>
                  </a:cubicBezTo>
                  <a:lnTo>
                    <a:pt x="4870" y="453"/>
                  </a:lnTo>
                  <a:cubicBezTo>
                    <a:pt x="5001" y="453"/>
                    <a:pt x="5096" y="358"/>
                    <a:pt x="5096" y="227"/>
                  </a:cubicBezTo>
                  <a:cubicBezTo>
                    <a:pt x="5096" y="96"/>
                    <a:pt x="5001" y="1"/>
                    <a:pt x="4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2"/>
          <p:cNvGrpSpPr/>
          <p:nvPr/>
        </p:nvGrpSpPr>
        <p:grpSpPr>
          <a:xfrm>
            <a:off x="6486745" y="3227771"/>
            <a:ext cx="640045" cy="640105"/>
            <a:chOff x="5343526" y="947920"/>
            <a:chExt cx="529532" cy="529713"/>
          </a:xfrm>
        </p:grpSpPr>
        <p:sp>
          <p:nvSpPr>
            <p:cNvPr id="258" name="Google Shape;258;p2"/>
            <p:cNvSpPr/>
            <p:nvPr/>
          </p:nvSpPr>
          <p:spPr>
            <a:xfrm>
              <a:off x="5353657" y="1425792"/>
              <a:ext cx="509269" cy="41706"/>
            </a:xfrm>
            <a:custGeom>
              <a:rect b="b" l="l" r="r" t="t"/>
              <a:pathLst>
                <a:path extrusionOk="0" h="930" w="11360">
                  <a:moveTo>
                    <a:pt x="1" y="1"/>
                  </a:moveTo>
                  <a:lnTo>
                    <a:pt x="1" y="929"/>
                  </a:lnTo>
                  <a:lnTo>
                    <a:pt x="11359" y="929"/>
                  </a:lnTo>
                  <a:lnTo>
                    <a:pt x="11359" y="1"/>
                  </a:lnTo>
                  <a:close/>
                </a:path>
              </a:pathLst>
            </a:custGeom>
            <a:solidFill>
              <a:srgbClr val="869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353657" y="1129992"/>
              <a:ext cx="509269" cy="41168"/>
            </a:xfrm>
            <a:custGeom>
              <a:rect b="b" l="l" r="r" t="t"/>
              <a:pathLst>
                <a:path extrusionOk="0" h="918" w="11360">
                  <a:moveTo>
                    <a:pt x="1" y="1"/>
                  </a:moveTo>
                  <a:lnTo>
                    <a:pt x="1" y="917"/>
                  </a:lnTo>
                  <a:lnTo>
                    <a:pt x="11359" y="917"/>
                  </a:lnTo>
                  <a:lnTo>
                    <a:pt x="11359" y="1"/>
                  </a:lnTo>
                  <a:close/>
                </a:path>
              </a:pathLst>
            </a:custGeom>
            <a:solidFill>
              <a:srgbClr val="8690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794567" y="1171115"/>
              <a:ext cx="41109" cy="254720"/>
            </a:xfrm>
            <a:custGeom>
              <a:rect b="b" l="l" r="r" t="t"/>
              <a:pathLst>
                <a:path extrusionOk="0" h="5680" w="917">
                  <a:moveTo>
                    <a:pt x="0" y="0"/>
                  </a:moveTo>
                  <a:lnTo>
                    <a:pt x="0" y="5680"/>
                  </a:lnTo>
                  <a:lnTo>
                    <a:pt x="917" y="5680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628559" y="958055"/>
              <a:ext cx="145204" cy="171981"/>
            </a:xfrm>
            <a:custGeom>
              <a:rect b="b" l="l" r="r" t="t"/>
              <a:pathLst>
                <a:path extrusionOk="0" h="3835" w="3239">
                  <a:moveTo>
                    <a:pt x="465" y="1"/>
                  </a:moveTo>
                  <a:cubicBezTo>
                    <a:pt x="215" y="1"/>
                    <a:pt x="0" y="215"/>
                    <a:pt x="0" y="465"/>
                  </a:cubicBezTo>
                  <a:cubicBezTo>
                    <a:pt x="0" y="715"/>
                    <a:pt x="215" y="930"/>
                    <a:pt x="465" y="930"/>
                  </a:cubicBezTo>
                  <a:lnTo>
                    <a:pt x="465" y="3835"/>
                  </a:lnTo>
                  <a:lnTo>
                    <a:pt x="2774" y="3835"/>
                  </a:lnTo>
                  <a:lnTo>
                    <a:pt x="2774" y="930"/>
                  </a:lnTo>
                  <a:cubicBezTo>
                    <a:pt x="3036" y="930"/>
                    <a:pt x="3239" y="715"/>
                    <a:pt x="3239" y="465"/>
                  </a:cubicBezTo>
                  <a:cubicBezTo>
                    <a:pt x="3239" y="215"/>
                    <a:pt x="3024" y="1"/>
                    <a:pt x="2774" y="1"/>
                  </a:cubicBez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649361" y="1171115"/>
              <a:ext cx="103602" cy="213597"/>
            </a:xfrm>
            <a:custGeom>
              <a:rect b="b" l="l" r="r" t="t"/>
              <a:pathLst>
                <a:path extrusionOk="0" h="4763" w="2311">
                  <a:moveTo>
                    <a:pt x="1" y="0"/>
                  </a:moveTo>
                  <a:lnTo>
                    <a:pt x="1" y="3608"/>
                  </a:lnTo>
                  <a:cubicBezTo>
                    <a:pt x="1" y="4239"/>
                    <a:pt x="525" y="4763"/>
                    <a:pt x="1156" y="4763"/>
                  </a:cubicBezTo>
                  <a:cubicBezTo>
                    <a:pt x="1798" y="4763"/>
                    <a:pt x="2310" y="4239"/>
                    <a:pt x="2310" y="3608"/>
                  </a:cubicBezTo>
                  <a:lnTo>
                    <a:pt x="2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442781" y="958055"/>
              <a:ext cx="144711" cy="171981"/>
            </a:xfrm>
            <a:custGeom>
              <a:rect b="b" l="l" r="r" t="t"/>
              <a:pathLst>
                <a:path extrusionOk="0" h="3835" w="3228">
                  <a:moveTo>
                    <a:pt x="453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15"/>
                    <a:pt x="203" y="930"/>
                    <a:pt x="453" y="930"/>
                  </a:cubicBezTo>
                  <a:lnTo>
                    <a:pt x="453" y="3835"/>
                  </a:lnTo>
                  <a:lnTo>
                    <a:pt x="2763" y="3835"/>
                  </a:lnTo>
                  <a:lnTo>
                    <a:pt x="2763" y="930"/>
                  </a:lnTo>
                  <a:cubicBezTo>
                    <a:pt x="3025" y="930"/>
                    <a:pt x="3228" y="715"/>
                    <a:pt x="3228" y="465"/>
                  </a:cubicBezTo>
                  <a:cubicBezTo>
                    <a:pt x="3228" y="215"/>
                    <a:pt x="3025" y="1"/>
                    <a:pt x="2763" y="1"/>
                  </a:cubicBez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5463089" y="1171115"/>
              <a:ext cx="103602" cy="213597"/>
            </a:xfrm>
            <a:custGeom>
              <a:rect b="b" l="l" r="r" t="t"/>
              <a:pathLst>
                <a:path extrusionOk="0" h="4763" w="2311">
                  <a:moveTo>
                    <a:pt x="0" y="0"/>
                  </a:moveTo>
                  <a:lnTo>
                    <a:pt x="0" y="3608"/>
                  </a:lnTo>
                  <a:cubicBezTo>
                    <a:pt x="0" y="4239"/>
                    <a:pt x="524" y="4763"/>
                    <a:pt x="1155" y="4763"/>
                  </a:cubicBezTo>
                  <a:cubicBezTo>
                    <a:pt x="1798" y="4763"/>
                    <a:pt x="2310" y="4239"/>
                    <a:pt x="2310" y="3608"/>
                  </a:cubicBezTo>
                  <a:lnTo>
                    <a:pt x="23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380332" y="1171115"/>
              <a:ext cx="41692" cy="254720"/>
            </a:xfrm>
            <a:custGeom>
              <a:rect b="b" l="l" r="r" t="t"/>
              <a:pathLst>
                <a:path extrusionOk="0" h="5680" w="930">
                  <a:moveTo>
                    <a:pt x="1" y="0"/>
                  </a:moveTo>
                  <a:lnTo>
                    <a:pt x="1" y="5680"/>
                  </a:lnTo>
                  <a:lnTo>
                    <a:pt x="930" y="5680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343526" y="947920"/>
              <a:ext cx="529532" cy="529709"/>
            </a:xfrm>
            <a:custGeom>
              <a:rect b="b" l="l" r="r" t="t"/>
              <a:pathLst>
                <a:path extrusionOk="0" h="11812" w="11812">
                  <a:moveTo>
                    <a:pt x="4977" y="453"/>
                  </a:moveTo>
                  <a:cubicBezTo>
                    <a:pt x="5108" y="453"/>
                    <a:pt x="5215" y="560"/>
                    <a:pt x="5215" y="691"/>
                  </a:cubicBezTo>
                  <a:cubicBezTo>
                    <a:pt x="5215" y="822"/>
                    <a:pt x="5108" y="917"/>
                    <a:pt x="4977" y="917"/>
                  </a:cubicBezTo>
                  <a:cubicBezTo>
                    <a:pt x="4846" y="917"/>
                    <a:pt x="4751" y="1025"/>
                    <a:pt x="4751" y="1156"/>
                  </a:cubicBezTo>
                  <a:lnTo>
                    <a:pt x="4751" y="1977"/>
                  </a:lnTo>
                  <a:lnTo>
                    <a:pt x="4060" y="1977"/>
                  </a:lnTo>
                  <a:cubicBezTo>
                    <a:pt x="3929" y="1977"/>
                    <a:pt x="3822" y="2084"/>
                    <a:pt x="3822" y="2215"/>
                  </a:cubicBezTo>
                  <a:cubicBezTo>
                    <a:pt x="3822" y="2346"/>
                    <a:pt x="3929" y="2441"/>
                    <a:pt x="4060" y="2441"/>
                  </a:cubicBezTo>
                  <a:lnTo>
                    <a:pt x="4751" y="2441"/>
                  </a:lnTo>
                  <a:lnTo>
                    <a:pt x="4751" y="2906"/>
                  </a:lnTo>
                  <a:lnTo>
                    <a:pt x="4513" y="2906"/>
                  </a:lnTo>
                  <a:cubicBezTo>
                    <a:pt x="4394" y="2906"/>
                    <a:pt x="4287" y="3013"/>
                    <a:pt x="4287" y="3132"/>
                  </a:cubicBezTo>
                  <a:cubicBezTo>
                    <a:pt x="4287" y="3263"/>
                    <a:pt x="4394" y="3370"/>
                    <a:pt x="4513" y="3370"/>
                  </a:cubicBezTo>
                  <a:lnTo>
                    <a:pt x="4751" y="3370"/>
                  </a:lnTo>
                  <a:lnTo>
                    <a:pt x="4751" y="3823"/>
                  </a:lnTo>
                  <a:lnTo>
                    <a:pt x="2905" y="3823"/>
                  </a:lnTo>
                  <a:lnTo>
                    <a:pt x="2905" y="1156"/>
                  </a:lnTo>
                  <a:cubicBezTo>
                    <a:pt x="2905" y="1025"/>
                    <a:pt x="2798" y="917"/>
                    <a:pt x="2667" y="917"/>
                  </a:cubicBezTo>
                  <a:cubicBezTo>
                    <a:pt x="2548" y="917"/>
                    <a:pt x="2441" y="822"/>
                    <a:pt x="2441" y="691"/>
                  </a:cubicBezTo>
                  <a:cubicBezTo>
                    <a:pt x="2441" y="560"/>
                    <a:pt x="2548" y="453"/>
                    <a:pt x="2667" y="453"/>
                  </a:cubicBezTo>
                  <a:close/>
                  <a:moveTo>
                    <a:pt x="9132" y="453"/>
                  </a:moveTo>
                  <a:cubicBezTo>
                    <a:pt x="9263" y="453"/>
                    <a:pt x="9371" y="560"/>
                    <a:pt x="9371" y="691"/>
                  </a:cubicBezTo>
                  <a:cubicBezTo>
                    <a:pt x="9371" y="822"/>
                    <a:pt x="9263" y="917"/>
                    <a:pt x="9132" y="917"/>
                  </a:cubicBezTo>
                  <a:cubicBezTo>
                    <a:pt x="9001" y="917"/>
                    <a:pt x="8906" y="1025"/>
                    <a:pt x="8906" y="1156"/>
                  </a:cubicBezTo>
                  <a:lnTo>
                    <a:pt x="8906" y="1977"/>
                  </a:lnTo>
                  <a:lnTo>
                    <a:pt x="8216" y="1977"/>
                  </a:lnTo>
                  <a:cubicBezTo>
                    <a:pt x="8085" y="1977"/>
                    <a:pt x="7978" y="2084"/>
                    <a:pt x="7978" y="2215"/>
                  </a:cubicBezTo>
                  <a:cubicBezTo>
                    <a:pt x="7978" y="2346"/>
                    <a:pt x="8085" y="2441"/>
                    <a:pt x="8216" y="2441"/>
                  </a:cubicBezTo>
                  <a:lnTo>
                    <a:pt x="8906" y="2441"/>
                  </a:lnTo>
                  <a:lnTo>
                    <a:pt x="8906" y="2906"/>
                  </a:lnTo>
                  <a:lnTo>
                    <a:pt x="8668" y="2906"/>
                  </a:lnTo>
                  <a:cubicBezTo>
                    <a:pt x="8549" y="2906"/>
                    <a:pt x="8442" y="3013"/>
                    <a:pt x="8442" y="3132"/>
                  </a:cubicBezTo>
                  <a:cubicBezTo>
                    <a:pt x="8442" y="3263"/>
                    <a:pt x="8549" y="3370"/>
                    <a:pt x="8668" y="3370"/>
                  </a:cubicBezTo>
                  <a:lnTo>
                    <a:pt x="8906" y="3370"/>
                  </a:lnTo>
                  <a:lnTo>
                    <a:pt x="8906" y="3823"/>
                  </a:lnTo>
                  <a:lnTo>
                    <a:pt x="7061" y="3823"/>
                  </a:lnTo>
                  <a:lnTo>
                    <a:pt x="7061" y="1156"/>
                  </a:lnTo>
                  <a:cubicBezTo>
                    <a:pt x="7061" y="1025"/>
                    <a:pt x="6954" y="917"/>
                    <a:pt x="6823" y="917"/>
                  </a:cubicBezTo>
                  <a:cubicBezTo>
                    <a:pt x="6704" y="917"/>
                    <a:pt x="6596" y="822"/>
                    <a:pt x="6596" y="691"/>
                  </a:cubicBezTo>
                  <a:cubicBezTo>
                    <a:pt x="6596" y="560"/>
                    <a:pt x="6704" y="453"/>
                    <a:pt x="6823" y="453"/>
                  </a:cubicBezTo>
                  <a:close/>
                  <a:moveTo>
                    <a:pt x="11347" y="4287"/>
                  </a:moveTo>
                  <a:lnTo>
                    <a:pt x="11347" y="4751"/>
                  </a:lnTo>
                  <a:lnTo>
                    <a:pt x="453" y="4751"/>
                  </a:lnTo>
                  <a:lnTo>
                    <a:pt x="453" y="4287"/>
                  </a:lnTo>
                  <a:close/>
                  <a:moveTo>
                    <a:pt x="4751" y="5216"/>
                  </a:moveTo>
                  <a:lnTo>
                    <a:pt x="4751" y="5680"/>
                  </a:lnTo>
                  <a:lnTo>
                    <a:pt x="4060" y="5680"/>
                  </a:lnTo>
                  <a:cubicBezTo>
                    <a:pt x="3929" y="5680"/>
                    <a:pt x="3822" y="5775"/>
                    <a:pt x="3822" y="5906"/>
                  </a:cubicBezTo>
                  <a:cubicBezTo>
                    <a:pt x="3822" y="6037"/>
                    <a:pt x="3929" y="6132"/>
                    <a:pt x="4060" y="6132"/>
                  </a:cubicBezTo>
                  <a:lnTo>
                    <a:pt x="4751" y="6132"/>
                  </a:lnTo>
                  <a:lnTo>
                    <a:pt x="4751" y="6597"/>
                  </a:lnTo>
                  <a:lnTo>
                    <a:pt x="4513" y="6597"/>
                  </a:lnTo>
                  <a:cubicBezTo>
                    <a:pt x="4394" y="6597"/>
                    <a:pt x="4287" y="6704"/>
                    <a:pt x="4287" y="6823"/>
                  </a:cubicBezTo>
                  <a:cubicBezTo>
                    <a:pt x="4287" y="6954"/>
                    <a:pt x="4394" y="7061"/>
                    <a:pt x="4513" y="7061"/>
                  </a:cubicBezTo>
                  <a:lnTo>
                    <a:pt x="4751" y="7061"/>
                  </a:lnTo>
                  <a:lnTo>
                    <a:pt x="4751" y="7525"/>
                  </a:lnTo>
                  <a:lnTo>
                    <a:pt x="4060" y="7525"/>
                  </a:lnTo>
                  <a:cubicBezTo>
                    <a:pt x="3929" y="7525"/>
                    <a:pt x="3822" y="7621"/>
                    <a:pt x="3822" y="7752"/>
                  </a:cubicBezTo>
                  <a:cubicBezTo>
                    <a:pt x="3822" y="7883"/>
                    <a:pt x="3929" y="7978"/>
                    <a:pt x="4060" y="7978"/>
                  </a:cubicBezTo>
                  <a:lnTo>
                    <a:pt x="4751" y="7978"/>
                  </a:lnTo>
                  <a:lnTo>
                    <a:pt x="4751" y="8585"/>
                  </a:lnTo>
                  <a:cubicBezTo>
                    <a:pt x="4751" y="9085"/>
                    <a:pt x="4334" y="9502"/>
                    <a:pt x="3822" y="9502"/>
                  </a:cubicBezTo>
                  <a:cubicBezTo>
                    <a:pt x="3322" y="9502"/>
                    <a:pt x="2905" y="9085"/>
                    <a:pt x="2905" y="8585"/>
                  </a:cubicBezTo>
                  <a:lnTo>
                    <a:pt x="2905" y="5216"/>
                  </a:lnTo>
                  <a:close/>
                  <a:moveTo>
                    <a:pt x="8906" y="5216"/>
                  </a:moveTo>
                  <a:lnTo>
                    <a:pt x="8906" y="5680"/>
                  </a:lnTo>
                  <a:lnTo>
                    <a:pt x="8216" y="5680"/>
                  </a:lnTo>
                  <a:cubicBezTo>
                    <a:pt x="8085" y="5680"/>
                    <a:pt x="7978" y="5775"/>
                    <a:pt x="7978" y="5906"/>
                  </a:cubicBezTo>
                  <a:cubicBezTo>
                    <a:pt x="7978" y="6037"/>
                    <a:pt x="8085" y="6132"/>
                    <a:pt x="8216" y="6132"/>
                  </a:cubicBezTo>
                  <a:lnTo>
                    <a:pt x="8906" y="6132"/>
                  </a:lnTo>
                  <a:lnTo>
                    <a:pt x="8906" y="6597"/>
                  </a:lnTo>
                  <a:lnTo>
                    <a:pt x="8668" y="6597"/>
                  </a:lnTo>
                  <a:cubicBezTo>
                    <a:pt x="8549" y="6597"/>
                    <a:pt x="8442" y="6704"/>
                    <a:pt x="8442" y="6823"/>
                  </a:cubicBezTo>
                  <a:cubicBezTo>
                    <a:pt x="8442" y="6954"/>
                    <a:pt x="8549" y="7061"/>
                    <a:pt x="8668" y="7061"/>
                  </a:cubicBezTo>
                  <a:lnTo>
                    <a:pt x="8906" y="7061"/>
                  </a:lnTo>
                  <a:lnTo>
                    <a:pt x="8906" y="7525"/>
                  </a:lnTo>
                  <a:lnTo>
                    <a:pt x="8216" y="7525"/>
                  </a:lnTo>
                  <a:cubicBezTo>
                    <a:pt x="8085" y="7525"/>
                    <a:pt x="7978" y="7621"/>
                    <a:pt x="7978" y="7752"/>
                  </a:cubicBezTo>
                  <a:cubicBezTo>
                    <a:pt x="7978" y="7883"/>
                    <a:pt x="8085" y="7978"/>
                    <a:pt x="8216" y="7978"/>
                  </a:cubicBezTo>
                  <a:lnTo>
                    <a:pt x="8906" y="7978"/>
                  </a:lnTo>
                  <a:lnTo>
                    <a:pt x="8906" y="8585"/>
                  </a:lnTo>
                  <a:cubicBezTo>
                    <a:pt x="8906" y="9085"/>
                    <a:pt x="8490" y="9502"/>
                    <a:pt x="7978" y="9502"/>
                  </a:cubicBezTo>
                  <a:cubicBezTo>
                    <a:pt x="7466" y="9502"/>
                    <a:pt x="7061" y="9085"/>
                    <a:pt x="7061" y="8585"/>
                  </a:cubicBezTo>
                  <a:lnTo>
                    <a:pt x="7061" y="5216"/>
                  </a:lnTo>
                  <a:close/>
                  <a:moveTo>
                    <a:pt x="1512" y="5216"/>
                  </a:moveTo>
                  <a:lnTo>
                    <a:pt x="1512" y="10430"/>
                  </a:lnTo>
                  <a:lnTo>
                    <a:pt x="1060" y="10430"/>
                  </a:lnTo>
                  <a:lnTo>
                    <a:pt x="1060" y="5216"/>
                  </a:lnTo>
                  <a:close/>
                  <a:moveTo>
                    <a:pt x="9823" y="5216"/>
                  </a:moveTo>
                  <a:lnTo>
                    <a:pt x="9823" y="10430"/>
                  </a:lnTo>
                  <a:lnTo>
                    <a:pt x="1977" y="10430"/>
                  </a:lnTo>
                  <a:lnTo>
                    <a:pt x="1977" y="5216"/>
                  </a:lnTo>
                  <a:lnTo>
                    <a:pt x="2441" y="5216"/>
                  </a:lnTo>
                  <a:lnTo>
                    <a:pt x="2441" y="8585"/>
                  </a:lnTo>
                  <a:cubicBezTo>
                    <a:pt x="2441" y="9347"/>
                    <a:pt x="3060" y="9966"/>
                    <a:pt x="3822" y="9966"/>
                  </a:cubicBezTo>
                  <a:cubicBezTo>
                    <a:pt x="4584" y="9966"/>
                    <a:pt x="5203" y="9347"/>
                    <a:pt x="5203" y="8585"/>
                  </a:cubicBezTo>
                  <a:lnTo>
                    <a:pt x="5203" y="5216"/>
                  </a:lnTo>
                  <a:lnTo>
                    <a:pt x="6596" y="5216"/>
                  </a:lnTo>
                  <a:lnTo>
                    <a:pt x="6596" y="8585"/>
                  </a:lnTo>
                  <a:cubicBezTo>
                    <a:pt x="6596" y="9347"/>
                    <a:pt x="7216" y="9966"/>
                    <a:pt x="7978" y="9966"/>
                  </a:cubicBezTo>
                  <a:cubicBezTo>
                    <a:pt x="8740" y="9966"/>
                    <a:pt x="9359" y="9347"/>
                    <a:pt x="9359" y="8585"/>
                  </a:cubicBezTo>
                  <a:lnTo>
                    <a:pt x="9359" y="5216"/>
                  </a:lnTo>
                  <a:close/>
                  <a:moveTo>
                    <a:pt x="10752" y="5216"/>
                  </a:moveTo>
                  <a:lnTo>
                    <a:pt x="10752" y="10430"/>
                  </a:lnTo>
                  <a:lnTo>
                    <a:pt x="10287" y="10430"/>
                  </a:lnTo>
                  <a:lnTo>
                    <a:pt x="10287" y="5216"/>
                  </a:lnTo>
                  <a:close/>
                  <a:moveTo>
                    <a:pt x="2667" y="1"/>
                  </a:moveTo>
                  <a:cubicBezTo>
                    <a:pt x="2286" y="1"/>
                    <a:pt x="1977" y="310"/>
                    <a:pt x="1977" y="691"/>
                  </a:cubicBezTo>
                  <a:cubicBezTo>
                    <a:pt x="1977" y="989"/>
                    <a:pt x="2179" y="1251"/>
                    <a:pt x="2441" y="1346"/>
                  </a:cubicBezTo>
                  <a:lnTo>
                    <a:pt x="2441" y="3823"/>
                  </a:lnTo>
                  <a:lnTo>
                    <a:pt x="227" y="3823"/>
                  </a:lnTo>
                  <a:cubicBezTo>
                    <a:pt x="96" y="3823"/>
                    <a:pt x="0" y="3930"/>
                    <a:pt x="0" y="4061"/>
                  </a:cubicBezTo>
                  <a:lnTo>
                    <a:pt x="0" y="4977"/>
                  </a:lnTo>
                  <a:cubicBezTo>
                    <a:pt x="0" y="5108"/>
                    <a:pt x="96" y="5216"/>
                    <a:pt x="227" y="5216"/>
                  </a:cubicBezTo>
                  <a:lnTo>
                    <a:pt x="596" y="5216"/>
                  </a:lnTo>
                  <a:lnTo>
                    <a:pt x="596" y="10430"/>
                  </a:lnTo>
                  <a:lnTo>
                    <a:pt x="227" y="10430"/>
                  </a:lnTo>
                  <a:cubicBezTo>
                    <a:pt x="96" y="10430"/>
                    <a:pt x="0" y="10526"/>
                    <a:pt x="0" y="10657"/>
                  </a:cubicBezTo>
                  <a:lnTo>
                    <a:pt x="0" y="11585"/>
                  </a:lnTo>
                  <a:cubicBezTo>
                    <a:pt x="0" y="11704"/>
                    <a:pt x="96" y="11812"/>
                    <a:pt x="227" y="11812"/>
                  </a:cubicBezTo>
                  <a:lnTo>
                    <a:pt x="4870" y="11812"/>
                  </a:lnTo>
                  <a:cubicBezTo>
                    <a:pt x="4989" y="11812"/>
                    <a:pt x="5096" y="11704"/>
                    <a:pt x="5096" y="11585"/>
                  </a:cubicBezTo>
                  <a:cubicBezTo>
                    <a:pt x="5096" y="11454"/>
                    <a:pt x="4989" y="11347"/>
                    <a:pt x="4870" y="11347"/>
                  </a:cubicBezTo>
                  <a:lnTo>
                    <a:pt x="453" y="11347"/>
                  </a:lnTo>
                  <a:lnTo>
                    <a:pt x="453" y="10895"/>
                  </a:lnTo>
                  <a:lnTo>
                    <a:pt x="11347" y="10895"/>
                  </a:lnTo>
                  <a:lnTo>
                    <a:pt x="11347" y="11347"/>
                  </a:lnTo>
                  <a:lnTo>
                    <a:pt x="6942" y="11347"/>
                  </a:lnTo>
                  <a:cubicBezTo>
                    <a:pt x="6811" y="11347"/>
                    <a:pt x="6715" y="11454"/>
                    <a:pt x="6715" y="11585"/>
                  </a:cubicBezTo>
                  <a:cubicBezTo>
                    <a:pt x="6715" y="11704"/>
                    <a:pt x="6811" y="11812"/>
                    <a:pt x="6942" y="11812"/>
                  </a:cubicBezTo>
                  <a:lnTo>
                    <a:pt x="11585" y="11812"/>
                  </a:lnTo>
                  <a:cubicBezTo>
                    <a:pt x="11704" y="11812"/>
                    <a:pt x="11811" y="11704"/>
                    <a:pt x="11811" y="11585"/>
                  </a:cubicBezTo>
                  <a:lnTo>
                    <a:pt x="11811" y="10657"/>
                  </a:lnTo>
                  <a:cubicBezTo>
                    <a:pt x="11811" y="10526"/>
                    <a:pt x="11704" y="10430"/>
                    <a:pt x="11585" y="10430"/>
                  </a:cubicBezTo>
                  <a:lnTo>
                    <a:pt x="11216" y="10430"/>
                  </a:lnTo>
                  <a:lnTo>
                    <a:pt x="11216" y="5216"/>
                  </a:lnTo>
                  <a:lnTo>
                    <a:pt x="11585" y="5216"/>
                  </a:lnTo>
                  <a:cubicBezTo>
                    <a:pt x="11704" y="5216"/>
                    <a:pt x="11811" y="5108"/>
                    <a:pt x="11811" y="4977"/>
                  </a:cubicBezTo>
                  <a:lnTo>
                    <a:pt x="11811" y="4061"/>
                  </a:lnTo>
                  <a:cubicBezTo>
                    <a:pt x="11811" y="3930"/>
                    <a:pt x="11704" y="3823"/>
                    <a:pt x="11585" y="3823"/>
                  </a:cubicBezTo>
                  <a:lnTo>
                    <a:pt x="9359" y="3823"/>
                  </a:lnTo>
                  <a:lnTo>
                    <a:pt x="9359" y="1346"/>
                  </a:lnTo>
                  <a:cubicBezTo>
                    <a:pt x="9633" y="1251"/>
                    <a:pt x="9823" y="989"/>
                    <a:pt x="9823" y="691"/>
                  </a:cubicBezTo>
                  <a:cubicBezTo>
                    <a:pt x="9823" y="310"/>
                    <a:pt x="9513" y="1"/>
                    <a:pt x="9132" y="1"/>
                  </a:cubicBezTo>
                  <a:lnTo>
                    <a:pt x="6823" y="1"/>
                  </a:lnTo>
                  <a:cubicBezTo>
                    <a:pt x="6442" y="1"/>
                    <a:pt x="6132" y="310"/>
                    <a:pt x="6132" y="691"/>
                  </a:cubicBezTo>
                  <a:cubicBezTo>
                    <a:pt x="6132" y="989"/>
                    <a:pt x="6323" y="1251"/>
                    <a:pt x="6596" y="1346"/>
                  </a:cubicBezTo>
                  <a:lnTo>
                    <a:pt x="6596" y="3823"/>
                  </a:lnTo>
                  <a:lnTo>
                    <a:pt x="5215" y="3823"/>
                  </a:lnTo>
                  <a:lnTo>
                    <a:pt x="5215" y="1346"/>
                  </a:lnTo>
                  <a:cubicBezTo>
                    <a:pt x="5477" y="1251"/>
                    <a:pt x="5668" y="989"/>
                    <a:pt x="5668" y="691"/>
                  </a:cubicBezTo>
                  <a:cubicBezTo>
                    <a:pt x="5668" y="310"/>
                    <a:pt x="5358" y="1"/>
                    <a:pt x="4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597581" y="1456780"/>
              <a:ext cx="20891" cy="20853"/>
            </a:xfrm>
            <a:custGeom>
              <a:rect b="b" l="l" r="r" t="t"/>
              <a:pathLst>
                <a:path extrusionOk="0" h="465" w="466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69"/>
                    <a:pt x="108" y="465"/>
                    <a:pt x="239" y="465"/>
                  </a:cubicBezTo>
                  <a:cubicBezTo>
                    <a:pt x="358" y="465"/>
                    <a:pt x="465" y="369"/>
                    <a:pt x="465" y="238"/>
                  </a:cubicBezTo>
                  <a:cubicBezTo>
                    <a:pt x="465" y="107"/>
                    <a:pt x="358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"/>
          <p:cNvGrpSpPr/>
          <p:nvPr/>
        </p:nvGrpSpPr>
        <p:grpSpPr>
          <a:xfrm>
            <a:off x="2394242" y="3196924"/>
            <a:ext cx="534551" cy="731499"/>
            <a:chOff x="1266388" y="930728"/>
            <a:chExt cx="393428" cy="530341"/>
          </a:xfrm>
        </p:grpSpPr>
        <p:sp>
          <p:nvSpPr>
            <p:cNvPr id="269" name="Google Shape;269;p2"/>
            <p:cNvSpPr/>
            <p:nvPr/>
          </p:nvSpPr>
          <p:spPr>
            <a:xfrm>
              <a:off x="1464943" y="1087822"/>
              <a:ext cx="184206" cy="292120"/>
            </a:xfrm>
            <a:custGeom>
              <a:rect b="b" l="l" r="r" t="t"/>
              <a:pathLst>
                <a:path extrusionOk="0" h="6514" w="4109">
                  <a:moveTo>
                    <a:pt x="906" y="0"/>
                  </a:moveTo>
                  <a:lnTo>
                    <a:pt x="1" y="905"/>
                  </a:lnTo>
                  <a:lnTo>
                    <a:pt x="644" y="905"/>
                  </a:lnTo>
                  <a:cubicBezTo>
                    <a:pt x="2049" y="905"/>
                    <a:pt x="3192" y="2048"/>
                    <a:pt x="3192" y="3441"/>
                  </a:cubicBezTo>
                  <a:cubicBezTo>
                    <a:pt x="3192" y="4382"/>
                    <a:pt x="2680" y="5203"/>
                    <a:pt x="1930" y="5644"/>
                  </a:cubicBezTo>
                  <a:lnTo>
                    <a:pt x="2251" y="6513"/>
                  </a:lnTo>
                  <a:lnTo>
                    <a:pt x="2263" y="6513"/>
                  </a:lnTo>
                  <a:cubicBezTo>
                    <a:pt x="3358" y="5930"/>
                    <a:pt x="4109" y="4775"/>
                    <a:pt x="4109" y="3441"/>
                  </a:cubicBezTo>
                  <a:cubicBezTo>
                    <a:pt x="4109" y="1620"/>
                    <a:pt x="2704" y="131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400924" y="1305680"/>
              <a:ext cx="165512" cy="103592"/>
            </a:xfrm>
            <a:custGeom>
              <a:rect b="b" l="l" r="r" t="t"/>
              <a:pathLst>
                <a:path extrusionOk="0" h="2310" w="3692">
                  <a:moveTo>
                    <a:pt x="1846" y="0"/>
                  </a:moveTo>
                  <a:cubicBezTo>
                    <a:pt x="822" y="0"/>
                    <a:pt x="0" y="822"/>
                    <a:pt x="0" y="1846"/>
                  </a:cubicBezTo>
                  <a:lnTo>
                    <a:pt x="0" y="2310"/>
                  </a:lnTo>
                  <a:lnTo>
                    <a:pt x="3691" y="2310"/>
                  </a:lnTo>
                  <a:lnTo>
                    <a:pt x="3691" y="1846"/>
                  </a:lnTo>
                  <a:cubicBezTo>
                    <a:pt x="3691" y="822"/>
                    <a:pt x="2858" y="0"/>
                    <a:pt x="1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318167" y="1409228"/>
              <a:ext cx="330980" cy="41168"/>
            </a:xfrm>
            <a:custGeom>
              <a:rect b="b" l="l" r="r" t="t"/>
              <a:pathLst>
                <a:path extrusionOk="0" h="918" w="7383">
                  <a:moveTo>
                    <a:pt x="917" y="1"/>
                  </a:moveTo>
                  <a:cubicBezTo>
                    <a:pt x="417" y="1"/>
                    <a:pt x="1" y="406"/>
                    <a:pt x="1" y="918"/>
                  </a:cubicBezTo>
                  <a:lnTo>
                    <a:pt x="7383" y="918"/>
                  </a:lnTo>
                  <a:cubicBezTo>
                    <a:pt x="7383" y="406"/>
                    <a:pt x="6966" y="1"/>
                    <a:pt x="6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520488" y="941402"/>
              <a:ext cx="74732" cy="70765"/>
            </a:xfrm>
            <a:custGeom>
              <a:rect b="b" l="l" r="r" t="t"/>
              <a:pathLst>
                <a:path extrusionOk="0" h="1578" w="1667">
                  <a:moveTo>
                    <a:pt x="511" y="0"/>
                  </a:moveTo>
                  <a:cubicBezTo>
                    <a:pt x="393" y="0"/>
                    <a:pt x="274" y="45"/>
                    <a:pt x="179" y="134"/>
                  </a:cubicBezTo>
                  <a:cubicBezTo>
                    <a:pt x="0" y="313"/>
                    <a:pt x="0" y="610"/>
                    <a:pt x="179" y="789"/>
                  </a:cubicBezTo>
                  <a:lnTo>
                    <a:pt x="834" y="1444"/>
                  </a:lnTo>
                  <a:cubicBezTo>
                    <a:pt x="929" y="1533"/>
                    <a:pt x="1048" y="1578"/>
                    <a:pt x="1165" y="1578"/>
                  </a:cubicBezTo>
                  <a:cubicBezTo>
                    <a:pt x="1283" y="1578"/>
                    <a:pt x="1399" y="1533"/>
                    <a:pt x="1488" y="1444"/>
                  </a:cubicBezTo>
                  <a:cubicBezTo>
                    <a:pt x="1667" y="1253"/>
                    <a:pt x="1667" y="968"/>
                    <a:pt x="1488" y="789"/>
                  </a:cubicBezTo>
                  <a:lnTo>
                    <a:pt x="834" y="134"/>
                  </a:lnTo>
                  <a:cubicBezTo>
                    <a:pt x="744" y="45"/>
                    <a:pt x="628" y="0"/>
                    <a:pt x="5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499642" y="976740"/>
              <a:ext cx="58234" cy="58254"/>
            </a:xfrm>
            <a:custGeom>
              <a:rect b="b" l="l" r="r" t="t"/>
              <a:pathLst>
                <a:path extrusionOk="0" h="1299" w="1299">
                  <a:moveTo>
                    <a:pt x="656" y="1"/>
                  </a:moveTo>
                  <a:lnTo>
                    <a:pt x="1" y="644"/>
                  </a:lnTo>
                  <a:lnTo>
                    <a:pt x="656" y="1299"/>
                  </a:lnTo>
                  <a:lnTo>
                    <a:pt x="1299" y="644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352866" y="991180"/>
              <a:ext cx="190617" cy="190636"/>
            </a:xfrm>
            <a:custGeom>
              <a:rect b="b" l="l" r="r" t="t"/>
              <a:pathLst>
                <a:path extrusionOk="0" h="4251" w="4252">
                  <a:moveTo>
                    <a:pt x="2941" y="0"/>
                  </a:moveTo>
                  <a:lnTo>
                    <a:pt x="1" y="2941"/>
                  </a:lnTo>
                  <a:lnTo>
                    <a:pt x="1310" y="4251"/>
                  </a:lnTo>
                  <a:cubicBezTo>
                    <a:pt x="4203" y="1358"/>
                    <a:pt x="4180" y="1382"/>
                    <a:pt x="4251" y="1310"/>
                  </a:cubicBezTo>
                  <a:cubicBezTo>
                    <a:pt x="3751" y="810"/>
                    <a:pt x="4096" y="1155"/>
                    <a:pt x="2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441989" y="1346759"/>
              <a:ext cx="82801" cy="62514"/>
            </a:xfrm>
            <a:custGeom>
              <a:rect b="b" l="l" r="r" t="t"/>
              <a:pathLst>
                <a:path extrusionOk="0" h="1394" w="1847">
                  <a:moveTo>
                    <a:pt x="930" y="1"/>
                  </a:moveTo>
                  <a:cubicBezTo>
                    <a:pt x="418" y="1"/>
                    <a:pt x="1" y="418"/>
                    <a:pt x="1" y="930"/>
                  </a:cubicBezTo>
                  <a:cubicBezTo>
                    <a:pt x="1" y="1096"/>
                    <a:pt x="49" y="1251"/>
                    <a:pt x="132" y="1394"/>
                  </a:cubicBezTo>
                  <a:lnTo>
                    <a:pt x="1727" y="1394"/>
                  </a:lnTo>
                  <a:cubicBezTo>
                    <a:pt x="1811" y="1251"/>
                    <a:pt x="1846" y="1096"/>
                    <a:pt x="1846" y="930"/>
                  </a:cubicBezTo>
                  <a:cubicBezTo>
                    <a:pt x="1846" y="418"/>
                    <a:pt x="1442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276519" y="1264019"/>
              <a:ext cx="207159" cy="41706"/>
            </a:xfrm>
            <a:custGeom>
              <a:rect b="b" l="l" r="r" t="t"/>
              <a:pathLst>
                <a:path extrusionOk="0" h="930" w="4621">
                  <a:moveTo>
                    <a:pt x="1" y="0"/>
                  </a:moveTo>
                  <a:lnTo>
                    <a:pt x="1" y="929"/>
                  </a:lnTo>
                  <a:lnTo>
                    <a:pt x="4621" y="929"/>
                  </a:lnTo>
                  <a:lnTo>
                    <a:pt x="4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323502" y="1138004"/>
              <a:ext cx="73163" cy="73187"/>
            </a:xfrm>
            <a:custGeom>
              <a:rect b="b" l="l" r="r" t="t"/>
              <a:pathLst>
                <a:path extrusionOk="0" h="1632" w="1632">
                  <a:moveTo>
                    <a:pt x="989" y="1"/>
                  </a:moveTo>
                  <a:lnTo>
                    <a:pt x="1" y="977"/>
                  </a:lnTo>
                  <a:lnTo>
                    <a:pt x="656" y="1632"/>
                  </a:lnTo>
                  <a:lnTo>
                    <a:pt x="1632" y="655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266388" y="930728"/>
              <a:ext cx="393428" cy="529799"/>
            </a:xfrm>
            <a:custGeom>
              <a:rect b="b" l="l" r="r" t="t"/>
              <a:pathLst>
                <a:path extrusionOk="0" h="11814" w="8776">
                  <a:moveTo>
                    <a:pt x="6180" y="467"/>
                  </a:moveTo>
                  <a:cubicBezTo>
                    <a:pt x="6240" y="467"/>
                    <a:pt x="6299" y="491"/>
                    <a:pt x="6347" y="539"/>
                  </a:cubicBezTo>
                  <a:lnTo>
                    <a:pt x="6990" y="1182"/>
                  </a:lnTo>
                  <a:cubicBezTo>
                    <a:pt x="7085" y="1277"/>
                    <a:pt x="7085" y="1420"/>
                    <a:pt x="6990" y="1515"/>
                  </a:cubicBezTo>
                  <a:cubicBezTo>
                    <a:pt x="6948" y="1557"/>
                    <a:pt x="6891" y="1578"/>
                    <a:pt x="6833" y="1578"/>
                  </a:cubicBezTo>
                  <a:cubicBezTo>
                    <a:pt x="6775" y="1578"/>
                    <a:pt x="6716" y="1557"/>
                    <a:pt x="6668" y="1515"/>
                  </a:cubicBezTo>
                  <a:lnTo>
                    <a:pt x="6013" y="860"/>
                  </a:lnTo>
                  <a:cubicBezTo>
                    <a:pt x="5930" y="765"/>
                    <a:pt x="5930" y="622"/>
                    <a:pt x="6013" y="539"/>
                  </a:cubicBezTo>
                  <a:cubicBezTo>
                    <a:pt x="6061" y="491"/>
                    <a:pt x="6121" y="467"/>
                    <a:pt x="6180" y="467"/>
                  </a:cubicBezTo>
                  <a:close/>
                  <a:moveTo>
                    <a:pt x="5847" y="1348"/>
                  </a:moveTo>
                  <a:lnTo>
                    <a:pt x="6180" y="1670"/>
                  </a:lnTo>
                  <a:lnTo>
                    <a:pt x="5847" y="2003"/>
                  </a:lnTo>
                  <a:lnTo>
                    <a:pt x="5525" y="1670"/>
                  </a:lnTo>
                  <a:lnTo>
                    <a:pt x="5847" y="1348"/>
                  </a:lnTo>
                  <a:close/>
                  <a:moveTo>
                    <a:pt x="4870" y="1670"/>
                  </a:moveTo>
                  <a:cubicBezTo>
                    <a:pt x="5116" y="1915"/>
                    <a:pt x="5189" y="1988"/>
                    <a:pt x="5189" y="1988"/>
                  </a:cubicBezTo>
                  <a:cubicBezTo>
                    <a:pt x="5313" y="2112"/>
                    <a:pt x="5521" y="2321"/>
                    <a:pt x="5859" y="2658"/>
                  </a:cubicBezTo>
                  <a:lnTo>
                    <a:pt x="3239" y="5277"/>
                  </a:lnTo>
                  <a:lnTo>
                    <a:pt x="2251" y="4289"/>
                  </a:lnTo>
                  <a:lnTo>
                    <a:pt x="4870" y="1670"/>
                  </a:lnTo>
                  <a:close/>
                  <a:moveTo>
                    <a:pt x="2263" y="4944"/>
                  </a:moveTo>
                  <a:lnTo>
                    <a:pt x="2584" y="5277"/>
                  </a:lnTo>
                  <a:lnTo>
                    <a:pt x="1930" y="5932"/>
                  </a:lnTo>
                  <a:lnTo>
                    <a:pt x="1608" y="5599"/>
                  </a:lnTo>
                  <a:lnTo>
                    <a:pt x="2263" y="4944"/>
                  </a:lnTo>
                  <a:close/>
                  <a:moveTo>
                    <a:pt x="4620" y="7671"/>
                  </a:moveTo>
                  <a:lnTo>
                    <a:pt x="4620" y="8123"/>
                  </a:lnTo>
                  <a:lnTo>
                    <a:pt x="465" y="8123"/>
                  </a:lnTo>
                  <a:lnTo>
                    <a:pt x="465" y="7671"/>
                  </a:lnTo>
                  <a:close/>
                  <a:moveTo>
                    <a:pt x="5418" y="3742"/>
                  </a:moveTo>
                  <a:cubicBezTo>
                    <a:pt x="7049" y="3908"/>
                    <a:pt x="8311" y="5301"/>
                    <a:pt x="8311" y="6944"/>
                  </a:cubicBezTo>
                  <a:cubicBezTo>
                    <a:pt x="8311" y="8052"/>
                    <a:pt x="7752" y="9052"/>
                    <a:pt x="6847" y="9647"/>
                  </a:cubicBezTo>
                  <a:cubicBezTo>
                    <a:pt x="6811" y="9504"/>
                    <a:pt x="6752" y="9349"/>
                    <a:pt x="6668" y="9218"/>
                  </a:cubicBezTo>
                  <a:cubicBezTo>
                    <a:pt x="7406" y="8695"/>
                    <a:pt x="7847" y="7849"/>
                    <a:pt x="7847" y="6956"/>
                  </a:cubicBezTo>
                  <a:cubicBezTo>
                    <a:pt x="7847" y="5420"/>
                    <a:pt x="6609" y="4182"/>
                    <a:pt x="5073" y="4182"/>
                  </a:cubicBezTo>
                  <a:lnTo>
                    <a:pt x="4978" y="4182"/>
                  </a:lnTo>
                  <a:lnTo>
                    <a:pt x="5418" y="3742"/>
                  </a:lnTo>
                  <a:close/>
                  <a:moveTo>
                    <a:pt x="3549" y="8587"/>
                  </a:moveTo>
                  <a:cubicBezTo>
                    <a:pt x="3156" y="8909"/>
                    <a:pt x="2882" y="9361"/>
                    <a:pt x="2799" y="9873"/>
                  </a:cubicBezTo>
                  <a:lnTo>
                    <a:pt x="2025" y="8587"/>
                  </a:lnTo>
                  <a:close/>
                  <a:moveTo>
                    <a:pt x="4847" y="9516"/>
                  </a:moveTo>
                  <a:cubicBezTo>
                    <a:pt x="5228" y="9516"/>
                    <a:pt x="5537" y="9826"/>
                    <a:pt x="5537" y="10207"/>
                  </a:cubicBezTo>
                  <a:cubicBezTo>
                    <a:pt x="5537" y="10278"/>
                    <a:pt x="5525" y="10361"/>
                    <a:pt x="5501" y="10433"/>
                  </a:cubicBezTo>
                  <a:lnTo>
                    <a:pt x="4192" y="10433"/>
                  </a:lnTo>
                  <a:cubicBezTo>
                    <a:pt x="4168" y="10361"/>
                    <a:pt x="4156" y="10278"/>
                    <a:pt x="4156" y="10207"/>
                  </a:cubicBezTo>
                  <a:cubicBezTo>
                    <a:pt x="4156" y="9826"/>
                    <a:pt x="4466" y="9516"/>
                    <a:pt x="4847" y="9516"/>
                  </a:cubicBezTo>
                  <a:close/>
                  <a:moveTo>
                    <a:pt x="4847" y="8587"/>
                  </a:moveTo>
                  <a:cubicBezTo>
                    <a:pt x="5728" y="8587"/>
                    <a:pt x="6466" y="9302"/>
                    <a:pt x="6466" y="10207"/>
                  </a:cubicBezTo>
                  <a:lnTo>
                    <a:pt x="6466" y="10433"/>
                  </a:lnTo>
                  <a:lnTo>
                    <a:pt x="5978" y="10433"/>
                  </a:lnTo>
                  <a:cubicBezTo>
                    <a:pt x="5990" y="10361"/>
                    <a:pt x="6002" y="10278"/>
                    <a:pt x="6002" y="10207"/>
                  </a:cubicBezTo>
                  <a:cubicBezTo>
                    <a:pt x="6002" y="9564"/>
                    <a:pt x="5478" y="9052"/>
                    <a:pt x="4847" y="9052"/>
                  </a:cubicBezTo>
                  <a:cubicBezTo>
                    <a:pt x="4216" y="9052"/>
                    <a:pt x="3692" y="9564"/>
                    <a:pt x="3692" y="10207"/>
                  </a:cubicBezTo>
                  <a:cubicBezTo>
                    <a:pt x="3692" y="10278"/>
                    <a:pt x="3704" y="10361"/>
                    <a:pt x="3716" y="10433"/>
                  </a:cubicBezTo>
                  <a:lnTo>
                    <a:pt x="3227" y="10433"/>
                  </a:lnTo>
                  <a:lnTo>
                    <a:pt x="3227" y="10207"/>
                  </a:lnTo>
                  <a:cubicBezTo>
                    <a:pt x="3227" y="9314"/>
                    <a:pt x="3954" y="8587"/>
                    <a:pt x="4847" y="8587"/>
                  </a:cubicBezTo>
                  <a:close/>
                  <a:moveTo>
                    <a:pt x="6180" y="0"/>
                  </a:moveTo>
                  <a:cubicBezTo>
                    <a:pt x="6004" y="0"/>
                    <a:pt x="5829" y="68"/>
                    <a:pt x="5692" y="205"/>
                  </a:cubicBezTo>
                  <a:cubicBezTo>
                    <a:pt x="5478" y="420"/>
                    <a:pt x="5430" y="741"/>
                    <a:pt x="5561" y="991"/>
                  </a:cubicBezTo>
                  <a:lnTo>
                    <a:pt x="5204" y="1348"/>
                  </a:lnTo>
                  <a:lnTo>
                    <a:pt x="5037" y="1182"/>
                  </a:lnTo>
                  <a:cubicBezTo>
                    <a:pt x="4995" y="1140"/>
                    <a:pt x="4936" y="1119"/>
                    <a:pt x="4876" y="1119"/>
                  </a:cubicBezTo>
                  <a:cubicBezTo>
                    <a:pt x="4817" y="1119"/>
                    <a:pt x="4757" y="1140"/>
                    <a:pt x="4716" y="1182"/>
                  </a:cubicBezTo>
                  <a:lnTo>
                    <a:pt x="1775" y="4134"/>
                  </a:lnTo>
                  <a:cubicBezTo>
                    <a:pt x="1680" y="4218"/>
                    <a:pt x="1680" y="4361"/>
                    <a:pt x="1775" y="4456"/>
                  </a:cubicBezTo>
                  <a:lnTo>
                    <a:pt x="1930" y="4623"/>
                  </a:lnTo>
                  <a:lnTo>
                    <a:pt x="1120" y="5432"/>
                  </a:lnTo>
                  <a:cubicBezTo>
                    <a:pt x="1025" y="5527"/>
                    <a:pt x="1025" y="5670"/>
                    <a:pt x="1120" y="5766"/>
                  </a:cubicBezTo>
                  <a:lnTo>
                    <a:pt x="1775" y="6420"/>
                  </a:lnTo>
                  <a:cubicBezTo>
                    <a:pt x="1816" y="6462"/>
                    <a:pt x="1876" y="6483"/>
                    <a:pt x="1936" y="6483"/>
                  </a:cubicBezTo>
                  <a:cubicBezTo>
                    <a:pt x="1995" y="6483"/>
                    <a:pt x="2055" y="6462"/>
                    <a:pt x="2096" y="6420"/>
                  </a:cubicBezTo>
                  <a:lnTo>
                    <a:pt x="2918" y="5599"/>
                  </a:lnTo>
                  <a:lnTo>
                    <a:pt x="3073" y="5766"/>
                  </a:lnTo>
                  <a:cubicBezTo>
                    <a:pt x="3120" y="5807"/>
                    <a:pt x="3180" y="5828"/>
                    <a:pt x="3239" y="5828"/>
                  </a:cubicBezTo>
                  <a:cubicBezTo>
                    <a:pt x="3299" y="5828"/>
                    <a:pt x="3358" y="5807"/>
                    <a:pt x="3406" y="5766"/>
                  </a:cubicBezTo>
                  <a:lnTo>
                    <a:pt x="4525" y="4646"/>
                  </a:lnTo>
                  <a:lnTo>
                    <a:pt x="5085" y="4646"/>
                  </a:lnTo>
                  <a:cubicBezTo>
                    <a:pt x="6359" y="4646"/>
                    <a:pt x="7395" y="5682"/>
                    <a:pt x="7395" y="6956"/>
                  </a:cubicBezTo>
                  <a:cubicBezTo>
                    <a:pt x="7395" y="7694"/>
                    <a:pt x="7014" y="8409"/>
                    <a:pt x="6406" y="8837"/>
                  </a:cubicBezTo>
                  <a:cubicBezTo>
                    <a:pt x="6073" y="8445"/>
                    <a:pt x="5597" y="8194"/>
                    <a:pt x="5085" y="8135"/>
                  </a:cubicBezTo>
                  <a:lnTo>
                    <a:pt x="5085" y="7432"/>
                  </a:lnTo>
                  <a:cubicBezTo>
                    <a:pt x="5073" y="7313"/>
                    <a:pt x="4978" y="7206"/>
                    <a:pt x="4847" y="7206"/>
                  </a:cubicBezTo>
                  <a:lnTo>
                    <a:pt x="227" y="7206"/>
                  </a:lnTo>
                  <a:cubicBezTo>
                    <a:pt x="108" y="7206"/>
                    <a:pt x="1" y="7302"/>
                    <a:pt x="1" y="7432"/>
                  </a:cubicBezTo>
                  <a:lnTo>
                    <a:pt x="1" y="8361"/>
                  </a:lnTo>
                  <a:cubicBezTo>
                    <a:pt x="1" y="8480"/>
                    <a:pt x="108" y="8587"/>
                    <a:pt x="227" y="8587"/>
                  </a:cubicBezTo>
                  <a:lnTo>
                    <a:pt x="1489" y="8587"/>
                  </a:lnTo>
                  <a:lnTo>
                    <a:pt x="2596" y="10433"/>
                  </a:lnTo>
                  <a:lnTo>
                    <a:pt x="2084" y="10433"/>
                  </a:lnTo>
                  <a:cubicBezTo>
                    <a:pt x="1441" y="10433"/>
                    <a:pt x="929" y="10957"/>
                    <a:pt x="929" y="11588"/>
                  </a:cubicBezTo>
                  <a:cubicBezTo>
                    <a:pt x="929" y="11719"/>
                    <a:pt x="1025" y="11814"/>
                    <a:pt x="1156" y="11814"/>
                  </a:cubicBezTo>
                  <a:lnTo>
                    <a:pt x="3811" y="11814"/>
                  </a:lnTo>
                  <a:cubicBezTo>
                    <a:pt x="3942" y="11814"/>
                    <a:pt x="4037" y="11719"/>
                    <a:pt x="4037" y="11588"/>
                  </a:cubicBezTo>
                  <a:cubicBezTo>
                    <a:pt x="4037" y="11457"/>
                    <a:pt x="3942" y="11362"/>
                    <a:pt x="3811" y="11362"/>
                  </a:cubicBezTo>
                  <a:lnTo>
                    <a:pt x="1430" y="11362"/>
                  </a:lnTo>
                  <a:cubicBezTo>
                    <a:pt x="1525" y="11088"/>
                    <a:pt x="1775" y="10897"/>
                    <a:pt x="2084" y="10897"/>
                  </a:cubicBezTo>
                  <a:lnTo>
                    <a:pt x="7621" y="10897"/>
                  </a:lnTo>
                  <a:cubicBezTo>
                    <a:pt x="7918" y="10897"/>
                    <a:pt x="8180" y="11088"/>
                    <a:pt x="8276" y="11362"/>
                  </a:cubicBezTo>
                  <a:lnTo>
                    <a:pt x="5882" y="11362"/>
                  </a:lnTo>
                  <a:cubicBezTo>
                    <a:pt x="5763" y="11362"/>
                    <a:pt x="5656" y="11457"/>
                    <a:pt x="5656" y="11588"/>
                  </a:cubicBezTo>
                  <a:cubicBezTo>
                    <a:pt x="5656" y="11719"/>
                    <a:pt x="5763" y="11814"/>
                    <a:pt x="5882" y="11814"/>
                  </a:cubicBezTo>
                  <a:lnTo>
                    <a:pt x="8538" y="11814"/>
                  </a:lnTo>
                  <a:cubicBezTo>
                    <a:pt x="8669" y="11814"/>
                    <a:pt x="8776" y="11719"/>
                    <a:pt x="8776" y="11588"/>
                  </a:cubicBezTo>
                  <a:cubicBezTo>
                    <a:pt x="8776" y="10957"/>
                    <a:pt x="8252" y="10433"/>
                    <a:pt x="7621" y="10433"/>
                  </a:cubicBezTo>
                  <a:lnTo>
                    <a:pt x="6930" y="10433"/>
                  </a:lnTo>
                  <a:lnTo>
                    <a:pt x="6930" y="10147"/>
                  </a:lnTo>
                  <a:cubicBezTo>
                    <a:pt x="8073" y="9492"/>
                    <a:pt x="8776" y="8278"/>
                    <a:pt x="8776" y="6956"/>
                  </a:cubicBezTo>
                  <a:cubicBezTo>
                    <a:pt x="8776" y="5158"/>
                    <a:pt x="7502" y="3682"/>
                    <a:pt x="5835" y="3337"/>
                  </a:cubicBezTo>
                  <a:lnTo>
                    <a:pt x="6347" y="2813"/>
                  </a:lnTo>
                  <a:cubicBezTo>
                    <a:pt x="6430" y="2730"/>
                    <a:pt x="6430" y="2587"/>
                    <a:pt x="6347" y="2491"/>
                  </a:cubicBezTo>
                  <a:lnTo>
                    <a:pt x="6180" y="2325"/>
                  </a:lnTo>
                  <a:lnTo>
                    <a:pt x="6537" y="1968"/>
                  </a:lnTo>
                  <a:cubicBezTo>
                    <a:pt x="6630" y="2016"/>
                    <a:pt x="6733" y="2040"/>
                    <a:pt x="6836" y="2040"/>
                  </a:cubicBezTo>
                  <a:cubicBezTo>
                    <a:pt x="7011" y="2040"/>
                    <a:pt x="7188" y="1971"/>
                    <a:pt x="7323" y="1837"/>
                  </a:cubicBezTo>
                  <a:cubicBezTo>
                    <a:pt x="7597" y="1563"/>
                    <a:pt x="7597" y="1134"/>
                    <a:pt x="7323" y="860"/>
                  </a:cubicBezTo>
                  <a:lnTo>
                    <a:pt x="6668" y="205"/>
                  </a:lnTo>
                  <a:cubicBezTo>
                    <a:pt x="6531" y="68"/>
                    <a:pt x="6356" y="0"/>
                    <a:pt x="61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473505" y="1440216"/>
              <a:ext cx="20308" cy="20853"/>
            </a:xfrm>
            <a:custGeom>
              <a:rect b="b" l="l" r="r" t="t"/>
              <a:pathLst>
                <a:path extrusionOk="0" h="465" w="453">
                  <a:moveTo>
                    <a:pt x="227" y="1"/>
                  </a:moveTo>
                  <a:cubicBezTo>
                    <a:pt x="96" y="1"/>
                    <a:pt x="0" y="96"/>
                    <a:pt x="0" y="227"/>
                  </a:cubicBezTo>
                  <a:cubicBezTo>
                    <a:pt x="0" y="358"/>
                    <a:pt x="96" y="465"/>
                    <a:pt x="227" y="465"/>
                  </a:cubicBezTo>
                  <a:cubicBezTo>
                    <a:pt x="358" y="465"/>
                    <a:pt x="453" y="358"/>
                    <a:pt x="453" y="227"/>
                  </a:cubicBezTo>
                  <a:cubicBezTo>
                    <a:pt x="453" y="96"/>
                    <a:pt x="358" y="1"/>
                    <a:pt x="2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/>
        </p:nvSpPr>
        <p:spPr>
          <a:xfrm>
            <a:off x="1003200" y="110925"/>
            <a:ext cx="68841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Pre-Process data &amp; Combine Data 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20"/>
          <p:cNvPicPr preferRelativeResize="0"/>
          <p:nvPr/>
        </p:nvPicPr>
        <p:blipFill rotWithShape="1">
          <a:blip r:embed="rId3">
            <a:alphaModFix/>
          </a:blip>
          <a:srcRect b="42378" l="0" r="33949" t="0"/>
          <a:stretch/>
        </p:blipFill>
        <p:spPr>
          <a:xfrm>
            <a:off x="1012875" y="958500"/>
            <a:ext cx="7118249" cy="254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20"/>
          <p:cNvSpPr txBox="1"/>
          <p:nvPr/>
        </p:nvSpPr>
        <p:spPr>
          <a:xfrm>
            <a:off x="1090300" y="3763850"/>
            <a:ext cx="65436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First, we preprocess the text by removing any non-alphabetic characters, converting all text to lowercase, and removing any stop words. This is done to clean the text data and make it more manageable for analysis.</a:t>
            </a:r>
            <a:endParaRPr b="0" i="0" sz="21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21"/>
          <p:cNvPicPr preferRelativeResize="0"/>
          <p:nvPr/>
        </p:nvPicPr>
        <p:blipFill rotWithShape="1">
          <a:blip r:embed="rId3">
            <a:alphaModFix/>
          </a:blip>
          <a:srcRect b="0" l="0" r="0" t="56159"/>
          <a:stretch/>
        </p:blipFill>
        <p:spPr>
          <a:xfrm>
            <a:off x="347750" y="505225"/>
            <a:ext cx="8448502" cy="1485899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21"/>
          <p:cNvSpPr txBox="1"/>
          <p:nvPr/>
        </p:nvSpPr>
        <p:spPr>
          <a:xfrm>
            <a:off x="289200" y="2390700"/>
            <a:ext cx="87057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Then, we merge the posts and comments datasets using the 'Post_ID' column, and then we aggregate the text data by 'Comment_Date'. Next, we merge the aggregated text data with the vaccination dataset based on the date.</a:t>
            </a:r>
            <a:endParaRPr b="0" i="0" sz="13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7855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7855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8" name="Google Shape;75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163" y="2790900"/>
            <a:ext cx="8518574" cy="12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21"/>
          <p:cNvSpPr txBox="1"/>
          <p:nvPr/>
        </p:nvSpPr>
        <p:spPr>
          <a:xfrm>
            <a:off x="237150" y="4079875"/>
            <a:ext cx="88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785546"/>
                </a:solidFill>
                <a:latin typeface="Roboto"/>
                <a:ea typeface="Roboto"/>
                <a:cs typeface="Roboto"/>
                <a:sym typeface="Roboto"/>
              </a:rPr>
              <a:t>Filter the dataset to remove rows where the vaccine brand is "ALL". Then group the dataset by Comment_Date and Brand columns and sum up the Total_increase values.</a:t>
            </a:r>
            <a:endParaRPr b="0" i="0" sz="1300" u="none" cap="none" strike="noStrike">
              <a:solidFill>
                <a:srgbClr val="7855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225" y="672125"/>
            <a:ext cx="7145176" cy="31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22"/>
          <p:cNvSpPr txBox="1"/>
          <p:nvPr/>
        </p:nvSpPr>
        <p:spPr>
          <a:xfrm>
            <a:off x="1199175" y="3981300"/>
            <a:ext cx="76677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7855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STEPS</a:t>
            </a:r>
            <a:endParaRPr b="1" i="0" sz="1400" u="none" cap="none" strike="noStrike">
              <a:solidFill>
                <a:srgbClr val="7855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546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Generate text features using TfidfVectorizer. </a:t>
            </a:r>
            <a:endParaRPr b="0" i="0" sz="14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546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Split the data into training and testing sets. </a:t>
            </a:r>
            <a:endParaRPr b="0" i="0" sz="14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546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Fit a random forest classifier on the training data and predict on the testing data. </a:t>
            </a:r>
            <a:endParaRPr b="0" i="0" sz="14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546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Calculate the accuracy score and classification report.</a:t>
            </a:r>
            <a:endParaRPr b="0" i="0" sz="14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2"/>
          <p:cNvSpPr txBox="1"/>
          <p:nvPr/>
        </p:nvSpPr>
        <p:spPr>
          <a:xfrm>
            <a:off x="934825" y="87125"/>
            <a:ext cx="800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and predict using a random forest classifier</a:t>
            </a:r>
            <a:endParaRPr b="1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3"/>
          <p:cNvSpPr txBox="1"/>
          <p:nvPr/>
        </p:nvSpPr>
        <p:spPr>
          <a:xfrm>
            <a:off x="523225" y="224525"/>
            <a:ext cx="75294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and predict using a random forest classifier-</a:t>
            </a:r>
            <a:r>
              <a:rPr b="1" i="1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&amp; Classification Report</a:t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72" name="Google Shape;772;p23"/>
          <p:cNvPicPr preferRelativeResize="0"/>
          <p:nvPr/>
        </p:nvPicPr>
        <p:blipFill rotWithShape="1">
          <a:blip r:embed="rId3">
            <a:alphaModFix/>
          </a:blip>
          <a:srcRect b="0" l="0" r="0" t="1584"/>
          <a:stretch/>
        </p:blipFill>
        <p:spPr>
          <a:xfrm>
            <a:off x="1036000" y="1167200"/>
            <a:ext cx="6802726" cy="26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4"/>
          <p:cNvSpPr txBox="1"/>
          <p:nvPr/>
        </p:nvSpPr>
        <p:spPr>
          <a:xfrm>
            <a:off x="4381500" y="2798225"/>
            <a:ext cx="4553100" cy="26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The code performs classification and evaluates the accuracy for each vaccine brand using a confusion matrix and plots the result in a bar chart. It also uses the Matplotlib library to add axis labels, a title, and a legend to the plot.</a:t>
            </a:r>
            <a:endParaRPr b="0" i="0" sz="15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7855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24"/>
          <p:cNvSpPr txBox="1"/>
          <p:nvPr/>
        </p:nvSpPr>
        <p:spPr>
          <a:xfrm>
            <a:off x="1106675" y="76225"/>
            <a:ext cx="66153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and visualize the results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24"/>
          <p:cNvPicPr preferRelativeResize="0"/>
          <p:nvPr/>
        </p:nvPicPr>
        <p:blipFill rotWithShape="1">
          <a:blip r:embed="rId3">
            <a:alphaModFix/>
          </a:blip>
          <a:srcRect b="61483" l="0" r="1068" t="6525"/>
          <a:stretch/>
        </p:blipFill>
        <p:spPr>
          <a:xfrm>
            <a:off x="407200" y="1223275"/>
            <a:ext cx="6743849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24"/>
          <p:cNvSpPr txBox="1"/>
          <p:nvPr/>
        </p:nvSpPr>
        <p:spPr>
          <a:xfrm>
            <a:off x="450925" y="486650"/>
            <a:ext cx="747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endParaRPr b="1" i="0" sz="10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546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Calculate confusion matrix </a:t>
            </a:r>
            <a:endParaRPr b="0" i="0" sz="10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546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Calculate accuracy for each class</a:t>
            </a:r>
            <a:endParaRPr b="0" i="0" sz="10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546"/>
              </a:buClr>
              <a:buSzPts val="1000"/>
              <a:buFont typeface="Roboto"/>
              <a:buChar char="●"/>
            </a:pPr>
            <a:r>
              <a:rPr b="0" i="0" lang="en" sz="1000" u="none" cap="none" strike="noStrike">
                <a:solidFill>
                  <a:srgbClr val="785546"/>
                </a:solidFill>
                <a:latin typeface="Arial"/>
                <a:ea typeface="Arial"/>
                <a:cs typeface="Arial"/>
                <a:sym typeface="Arial"/>
              </a:rPr>
              <a:t>Create a mapping between class labels and their corresponding indices in the confusion matrix</a:t>
            </a:r>
            <a:endParaRPr b="0" i="0" sz="1000" u="none" cap="none" strike="noStrike">
              <a:solidFill>
                <a:srgbClr val="7855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1" name="Google Shape;781;p24"/>
          <p:cNvPicPr preferRelativeResize="0"/>
          <p:nvPr/>
        </p:nvPicPr>
        <p:blipFill rotWithShape="1">
          <a:blip r:embed="rId3">
            <a:alphaModFix/>
          </a:blip>
          <a:srcRect b="0" l="0" r="34767" t="40479"/>
          <a:stretch/>
        </p:blipFill>
        <p:spPr>
          <a:xfrm>
            <a:off x="450925" y="2798225"/>
            <a:ext cx="3888575" cy="226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5"/>
          <p:cNvSpPr txBox="1"/>
          <p:nvPr/>
        </p:nvSpPr>
        <p:spPr>
          <a:xfrm>
            <a:off x="1260250" y="366075"/>
            <a:ext cx="830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and visualize the results-</a:t>
            </a:r>
            <a:r>
              <a:rPr b="1" i="1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1" i="1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" y="981075"/>
            <a:ext cx="7085223" cy="34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25"/>
          <p:cNvSpPr txBox="1"/>
          <p:nvPr/>
        </p:nvSpPr>
        <p:spPr>
          <a:xfrm>
            <a:off x="3924300" y="4545950"/>
            <a:ext cx="445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785546"/>
                </a:solidFill>
                <a:latin typeface="Roboto"/>
                <a:ea typeface="Roboto"/>
                <a:cs typeface="Roboto"/>
                <a:sym typeface="Roboto"/>
              </a:rPr>
              <a:t>accuracy for each vaccine brand using a bar chart</a:t>
            </a:r>
            <a:endParaRPr b="0" i="0" sz="1500" u="none" cap="none" strike="noStrike">
              <a:solidFill>
                <a:srgbClr val="7855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26"/>
          <p:cNvGrpSpPr/>
          <p:nvPr/>
        </p:nvGrpSpPr>
        <p:grpSpPr>
          <a:xfrm>
            <a:off x="5249425" y="1166750"/>
            <a:ext cx="4093750" cy="4156350"/>
            <a:chOff x="5145650" y="1277750"/>
            <a:chExt cx="4093750" cy="4156350"/>
          </a:xfrm>
        </p:grpSpPr>
        <p:sp>
          <p:nvSpPr>
            <p:cNvPr id="794" name="Google Shape;794;p26"/>
            <p:cNvSpPr/>
            <p:nvPr/>
          </p:nvSpPr>
          <p:spPr>
            <a:xfrm>
              <a:off x="5589725" y="1490500"/>
              <a:ext cx="900200" cy="529025"/>
            </a:xfrm>
            <a:custGeom>
              <a:rect b="b" l="l" r="r" t="t"/>
              <a:pathLst>
                <a:path extrusionOk="0" h="21161" w="36008">
                  <a:moveTo>
                    <a:pt x="28527" y="1"/>
                  </a:moveTo>
                  <a:cubicBezTo>
                    <a:pt x="27705" y="1"/>
                    <a:pt x="25083" y="820"/>
                    <a:pt x="16727" y="5952"/>
                  </a:cubicBezTo>
                  <a:cubicBezTo>
                    <a:pt x="14760" y="6856"/>
                    <a:pt x="12645" y="7143"/>
                    <a:pt x="10754" y="7143"/>
                  </a:cubicBezTo>
                  <a:cubicBezTo>
                    <a:pt x="7484" y="7143"/>
                    <a:pt x="4886" y="6286"/>
                    <a:pt x="4886" y="6286"/>
                  </a:cubicBezTo>
                  <a:lnTo>
                    <a:pt x="4886" y="6286"/>
                  </a:lnTo>
                  <a:lnTo>
                    <a:pt x="5019" y="15225"/>
                  </a:lnTo>
                  <a:cubicBezTo>
                    <a:pt x="4513" y="14479"/>
                    <a:pt x="3911" y="14165"/>
                    <a:pt x="3320" y="14165"/>
                  </a:cubicBezTo>
                  <a:cubicBezTo>
                    <a:pt x="1611" y="14165"/>
                    <a:pt x="1" y="16791"/>
                    <a:pt x="1116" y="19195"/>
                  </a:cubicBezTo>
                  <a:cubicBezTo>
                    <a:pt x="1857" y="20756"/>
                    <a:pt x="2791" y="21160"/>
                    <a:pt x="3560" y="21160"/>
                  </a:cubicBezTo>
                  <a:cubicBezTo>
                    <a:pt x="4385" y="21160"/>
                    <a:pt x="5019" y="20696"/>
                    <a:pt x="5019" y="20696"/>
                  </a:cubicBezTo>
                  <a:cubicBezTo>
                    <a:pt x="5019" y="20696"/>
                    <a:pt x="9422" y="17460"/>
                    <a:pt x="18762" y="17260"/>
                  </a:cubicBezTo>
                  <a:cubicBezTo>
                    <a:pt x="19028" y="17253"/>
                    <a:pt x="19288" y="17250"/>
                    <a:pt x="19543" y="17250"/>
                  </a:cubicBezTo>
                  <a:cubicBezTo>
                    <a:pt x="28281" y="17250"/>
                    <a:pt x="30737" y="21029"/>
                    <a:pt x="30737" y="21029"/>
                  </a:cubicBezTo>
                  <a:cubicBezTo>
                    <a:pt x="30737" y="21029"/>
                    <a:pt x="30922" y="21046"/>
                    <a:pt x="31221" y="21046"/>
                  </a:cubicBezTo>
                  <a:cubicBezTo>
                    <a:pt x="32451" y="21046"/>
                    <a:pt x="35613" y="20765"/>
                    <a:pt x="35774" y="17894"/>
                  </a:cubicBezTo>
                  <a:cubicBezTo>
                    <a:pt x="36008" y="14358"/>
                    <a:pt x="31038" y="13924"/>
                    <a:pt x="31038" y="13924"/>
                  </a:cubicBezTo>
                  <a:cubicBezTo>
                    <a:pt x="31038" y="13924"/>
                    <a:pt x="31905" y="7253"/>
                    <a:pt x="30504" y="3684"/>
                  </a:cubicBezTo>
                  <a:cubicBezTo>
                    <a:pt x="29129" y="213"/>
                    <a:pt x="28910" y="181"/>
                    <a:pt x="28903" y="181"/>
                  </a:cubicBezTo>
                  <a:cubicBezTo>
                    <a:pt x="28903" y="181"/>
                    <a:pt x="28903" y="181"/>
                    <a:pt x="28903" y="181"/>
                  </a:cubicBezTo>
                  <a:cubicBezTo>
                    <a:pt x="28903" y="181"/>
                    <a:pt x="28913" y="1"/>
                    <a:pt x="28527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5214825" y="2562300"/>
              <a:ext cx="1026225" cy="1229375"/>
            </a:xfrm>
            <a:custGeom>
              <a:rect b="b" l="l" r="r" t="t"/>
              <a:pathLst>
                <a:path extrusionOk="0" h="49175" w="41049">
                  <a:moveTo>
                    <a:pt x="33589" y="1"/>
                  </a:moveTo>
                  <a:cubicBezTo>
                    <a:pt x="33308" y="1"/>
                    <a:pt x="32999" y="177"/>
                    <a:pt x="32791" y="307"/>
                  </a:cubicBezTo>
                  <a:cubicBezTo>
                    <a:pt x="32290" y="674"/>
                    <a:pt x="28488" y="11715"/>
                    <a:pt x="27320" y="13783"/>
                  </a:cubicBezTo>
                  <a:cubicBezTo>
                    <a:pt x="26119" y="15818"/>
                    <a:pt x="21816" y="19687"/>
                    <a:pt x="16679" y="23456"/>
                  </a:cubicBezTo>
                  <a:cubicBezTo>
                    <a:pt x="11509" y="27226"/>
                    <a:pt x="3203" y="36032"/>
                    <a:pt x="3203" y="36032"/>
                  </a:cubicBezTo>
                  <a:lnTo>
                    <a:pt x="101" y="34631"/>
                  </a:lnTo>
                  <a:lnTo>
                    <a:pt x="101" y="34631"/>
                  </a:lnTo>
                  <a:cubicBezTo>
                    <a:pt x="101" y="34631"/>
                    <a:pt x="1" y="38401"/>
                    <a:pt x="201" y="43771"/>
                  </a:cubicBezTo>
                  <a:cubicBezTo>
                    <a:pt x="401" y="49175"/>
                    <a:pt x="2136" y="48741"/>
                    <a:pt x="6539" y="48941"/>
                  </a:cubicBezTo>
                  <a:cubicBezTo>
                    <a:pt x="6598" y="48945"/>
                    <a:pt x="6658" y="48946"/>
                    <a:pt x="6719" y="48946"/>
                  </a:cubicBezTo>
                  <a:cubicBezTo>
                    <a:pt x="11119" y="48946"/>
                    <a:pt x="17513" y="40669"/>
                    <a:pt x="17513" y="40669"/>
                  </a:cubicBezTo>
                  <a:lnTo>
                    <a:pt x="29355" y="22589"/>
                  </a:lnTo>
                  <a:cubicBezTo>
                    <a:pt x="29355" y="22589"/>
                    <a:pt x="35393" y="21288"/>
                    <a:pt x="36360" y="17519"/>
                  </a:cubicBezTo>
                  <a:cubicBezTo>
                    <a:pt x="37327" y="13783"/>
                    <a:pt x="34525" y="13549"/>
                    <a:pt x="34525" y="13549"/>
                  </a:cubicBezTo>
                  <a:cubicBezTo>
                    <a:pt x="34525" y="13549"/>
                    <a:pt x="38495" y="8479"/>
                    <a:pt x="39696" y="6344"/>
                  </a:cubicBezTo>
                  <a:cubicBezTo>
                    <a:pt x="40760" y="4367"/>
                    <a:pt x="41048" y="2418"/>
                    <a:pt x="40838" y="2418"/>
                  </a:cubicBezTo>
                  <a:cubicBezTo>
                    <a:pt x="40818" y="2418"/>
                    <a:pt x="40793" y="2437"/>
                    <a:pt x="40763" y="2475"/>
                  </a:cubicBezTo>
                  <a:cubicBezTo>
                    <a:pt x="40430" y="2908"/>
                    <a:pt x="32591" y="9680"/>
                    <a:pt x="32591" y="9680"/>
                  </a:cubicBezTo>
                  <a:cubicBezTo>
                    <a:pt x="32591" y="9680"/>
                    <a:pt x="33892" y="4943"/>
                    <a:pt x="34192" y="2141"/>
                  </a:cubicBezTo>
                  <a:cubicBezTo>
                    <a:pt x="34395" y="431"/>
                    <a:pt x="34027" y="1"/>
                    <a:pt x="33589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7167900" y="3328000"/>
              <a:ext cx="123425" cy="202675"/>
            </a:xfrm>
            <a:custGeom>
              <a:rect b="b" l="l" r="r" t="t"/>
              <a:pathLst>
                <a:path extrusionOk="0" h="8107" w="4937">
                  <a:moveTo>
                    <a:pt x="2569" y="0"/>
                  </a:moveTo>
                  <a:cubicBezTo>
                    <a:pt x="2268" y="2469"/>
                    <a:pt x="1268" y="4570"/>
                    <a:pt x="0" y="6572"/>
                  </a:cubicBezTo>
                  <a:cubicBezTo>
                    <a:pt x="2102" y="7739"/>
                    <a:pt x="2469" y="8106"/>
                    <a:pt x="2469" y="8106"/>
                  </a:cubicBezTo>
                  <a:cubicBezTo>
                    <a:pt x="2469" y="8106"/>
                    <a:pt x="4937" y="5004"/>
                    <a:pt x="4703" y="667"/>
                  </a:cubicBezTo>
                  <a:cubicBezTo>
                    <a:pt x="3936" y="434"/>
                    <a:pt x="3202" y="200"/>
                    <a:pt x="2569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7571500" y="2870175"/>
              <a:ext cx="150150" cy="203050"/>
            </a:xfrm>
            <a:custGeom>
              <a:rect b="b" l="l" r="r" t="t"/>
              <a:pathLst>
                <a:path extrusionOk="0" h="8122" w="6006">
                  <a:moveTo>
                    <a:pt x="5371" y="0"/>
                  </a:moveTo>
                  <a:cubicBezTo>
                    <a:pt x="5438" y="3336"/>
                    <a:pt x="3137" y="6605"/>
                    <a:pt x="1" y="7472"/>
                  </a:cubicBezTo>
                  <a:cubicBezTo>
                    <a:pt x="352" y="7718"/>
                    <a:pt x="1028" y="8122"/>
                    <a:pt x="1817" y="8122"/>
                  </a:cubicBezTo>
                  <a:cubicBezTo>
                    <a:pt x="2527" y="8122"/>
                    <a:pt x="3329" y="7796"/>
                    <a:pt x="4071" y="6738"/>
                  </a:cubicBezTo>
                  <a:cubicBezTo>
                    <a:pt x="6005" y="3936"/>
                    <a:pt x="5805" y="3503"/>
                    <a:pt x="5672" y="1134"/>
                  </a:cubicBezTo>
                  <a:cubicBezTo>
                    <a:pt x="5672" y="701"/>
                    <a:pt x="5538" y="334"/>
                    <a:pt x="537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7368875" y="1884450"/>
              <a:ext cx="870600" cy="1266775"/>
            </a:xfrm>
            <a:custGeom>
              <a:rect b="b" l="l" r="r" t="t"/>
              <a:pathLst>
                <a:path extrusionOk="0" h="50671" w="34824">
                  <a:moveTo>
                    <a:pt x="0" y="1"/>
                  </a:moveTo>
                  <a:cubicBezTo>
                    <a:pt x="0" y="34"/>
                    <a:pt x="0" y="68"/>
                    <a:pt x="0" y="101"/>
                  </a:cubicBezTo>
                  <a:cubicBezTo>
                    <a:pt x="12" y="120"/>
                    <a:pt x="25" y="139"/>
                    <a:pt x="39" y="158"/>
                  </a:cubicBezTo>
                  <a:lnTo>
                    <a:pt x="39" y="158"/>
                  </a:lnTo>
                  <a:cubicBezTo>
                    <a:pt x="14" y="57"/>
                    <a:pt x="0" y="1"/>
                    <a:pt x="0" y="1"/>
                  </a:cubicBezTo>
                  <a:close/>
                  <a:moveTo>
                    <a:pt x="39" y="158"/>
                  </a:moveTo>
                  <a:cubicBezTo>
                    <a:pt x="246" y="1001"/>
                    <a:pt x="1212" y="4988"/>
                    <a:pt x="1301" y="6239"/>
                  </a:cubicBezTo>
                  <a:cubicBezTo>
                    <a:pt x="1401" y="7640"/>
                    <a:pt x="2068" y="10442"/>
                    <a:pt x="2068" y="10442"/>
                  </a:cubicBezTo>
                  <a:cubicBezTo>
                    <a:pt x="2068" y="10442"/>
                    <a:pt x="10995" y="5886"/>
                    <a:pt x="14776" y="5886"/>
                  </a:cubicBezTo>
                  <a:cubicBezTo>
                    <a:pt x="14917" y="5886"/>
                    <a:pt x="15051" y="5892"/>
                    <a:pt x="15178" y="5905"/>
                  </a:cubicBezTo>
                  <a:cubicBezTo>
                    <a:pt x="17679" y="8073"/>
                    <a:pt x="19914" y="13244"/>
                    <a:pt x="19914" y="13244"/>
                  </a:cubicBezTo>
                  <a:cubicBezTo>
                    <a:pt x="19914" y="13244"/>
                    <a:pt x="18313" y="20316"/>
                    <a:pt x="14644" y="23451"/>
                  </a:cubicBezTo>
                  <a:cubicBezTo>
                    <a:pt x="16912" y="23451"/>
                    <a:pt x="18213" y="22384"/>
                    <a:pt x="18213" y="22384"/>
                  </a:cubicBezTo>
                  <a:cubicBezTo>
                    <a:pt x="18213" y="22384"/>
                    <a:pt x="20748" y="24385"/>
                    <a:pt x="21949" y="26787"/>
                  </a:cubicBezTo>
                  <a:cubicBezTo>
                    <a:pt x="23183" y="29189"/>
                    <a:pt x="23350" y="32057"/>
                    <a:pt x="23350" y="32057"/>
                  </a:cubicBezTo>
                  <a:cubicBezTo>
                    <a:pt x="23350" y="32057"/>
                    <a:pt x="20248" y="36694"/>
                    <a:pt x="20248" y="37561"/>
                  </a:cubicBezTo>
                  <a:cubicBezTo>
                    <a:pt x="20248" y="38395"/>
                    <a:pt x="20782" y="50671"/>
                    <a:pt x="20782" y="50671"/>
                  </a:cubicBezTo>
                  <a:cubicBezTo>
                    <a:pt x="20782" y="50671"/>
                    <a:pt x="22716" y="44099"/>
                    <a:pt x="24885" y="41331"/>
                  </a:cubicBezTo>
                  <a:cubicBezTo>
                    <a:pt x="29588" y="29789"/>
                    <a:pt x="34758" y="26587"/>
                    <a:pt x="34758" y="26587"/>
                  </a:cubicBezTo>
                  <a:cubicBezTo>
                    <a:pt x="34758" y="26587"/>
                    <a:pt x="34824" y="25786"/>
                    <a:pt x="33936" y="25786"/>
                  </a:cubicBezTo>
                  <a:cubicBezTo>
                    <a:pt x="33556" y="25786"/>
                    <a:pt x="33000" y="25933"/>
                    <a:pt x="32190" y="26353"/>
                  </a:cubicBezTo>
                  <a:cubicBezTo>
                    <a:pt x="30793" y="27077"/>
                    <a:pt x="29317" y="27748"/>
                    <a:pt x="27995" y="27748"/>
                  </a:cubicBezTo>
                  <a:cubicBezTo>
                    <a:pt x="26759" y="27748"/>
                    <a:pt x="25658" y="27162"/>
                    <a:pt x="24885" y="25486"/>
                  </a:cubicBezTo>
                  <a:cubicBezTo>
                    <a:pt x="23250" y="22050"/>
                    <a:pt x="22416" y="19682"/>
                    <a:pt x="22616" y="17113"/>
                  </a:cubicBezTo>
                  <a:cubicBezTo>
                    <a:pt x="22816" y="14545"/>
                    <a:pt x="21749" y="9475"/>
                    <a:pt x="21749" y="9474"/>
                  </a:cubicBezTo>
                  <a:lnTo>
                    <a:pt x="21749" y="9474"/>
                  </a:lnTo>
                  <a:cubicBezTo>
                    <a:pt x="21749" y="9474"/>
                    <a:pt x="21791" y="9480"/>
                    <a:pt x="21864" y="9480"/>
                  </a:cubicBezTo>
                  <a:cubicBezTo>
                    <a:pt x="22313" y="9480"/>
                    <a:pt x="23928" y="9257"/>
                    <a:pt x="23784" y="6039"/>
                  </a:cubicBezTo>
                  <a:cubicBezTo>
                    <a:pt x="23719" y="4423"/>
                    <a:pt x="22221" y="2918"/>
                    <a:pt x="20791" y="2918"/>
                  </a:cubicBezTo>
                  <a:cubicBezTo>
                    <a:pt x="20007" y="2918"/>
                    <a:pt x="19243" y="3370"/>
                    <a:pt x="18747" y="4504"/>
                  </a:cubicBezTo>
                  <a:cubicBezTo>
                    <a:pt x="18224" y="4606"/>
                    <a:pt x="17766" y="4652"/>
                    <a:pt x="17366" y="4652"/>
                  </a:cubicBezTo>
                  <a:cubicBezTo>
                    <a:pt x="15549" y="4652"/>
                    <a:pt x="14917" y="3705"/>
                    <a:pt x="14644" y="2803"/>
                  </a:cubicBezTo>
                  <a:cubicBezTo>
                    <a:pt x="14556" y="2471"/>
                    <a:pt x="14226" y="2359"/>
                    <a:pt x="13754" y="2359"/>
                  </a:cubicBezTo>
                  <a:cubicBezTo>
                    <a:pt x="12772" y="2359"/>
                    <a:pt x="11175" y="2845"/>
                    <a:pt x="9877" y="2845"/>
                  </a:cubicBezTo>
                  <a:cubicBezTo>
                    <a:pt x="9667" y="2845"/>
                    <a:pt x="9464" y="2833"/>
                    <a:pt x="9273" y="2803"/>
                  </a:cubicBezTo>
                  <a:cubicBezTo>
                    <a:pt x="7365" y="2474"/>
                    <a:pt x="1044" y="1528"/>
                    <a:pt x="39" y="158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5814425" y="2253050"/>
              <a:ext cx="473700" cy="537925"/>
            </a:xfrm>
            <a:custGeom>
              <a:rect b="b" l="l" r="r" t="t"/>
              <a:pathLst>
                <a:path extrusionOk="0" h="21517" w="18948">
                  <a:moveTo>
                    <a:pt x="16245" y="1"/>
                  </a:moveTo>
                  <a:lnTo>
                    <a:pt x="16245" y="1"/>
                  </a:lnTo>
                  <a:cubicBezTo>
                    <a:pt x="16245" y="1"/>
                    <a:pt x="11949" y="1513"/>
                    <a:pt x="7636" y="1513"/>
                  </a:cubicBezTo>
                  <a:cubicBezTo>
                    <a:pt x="5544" y="1513"/>
                    <a:pt x="3447" y="1158"/>
                    <a:pt x="1835" y="101"/>
                  </a:cubicBezTo>
                  <a:lnTo>
                    <a:pt x="1835" y="101"/>
                  </a:lnTo>
                  <a:cubicBezTo>
                    <a:pt x="2269" y="3136"/>
                    <a:pt x="0" y="7540"/>
                    <a:pt x="0" y="7540"/>
                  </a:cubicBezTo>
                  <a:cubicBezTo>
                    <a:pt x="0" y="7540"/>
                    <a:pt x="3970" y="14845"/>
                    <a:pt x="5905" y="17847"/>
                  </a:cubicBezTo>
                  <a:cubicBezTo>
                    <a:pt x="9240" y="11943"/>
                    <a:pt x="9574" y="11943"/>
                    <a:pt x="9574" y="11943"/>
                  </a:cubicBezTo>
                  <a:cubicBezTo>
                    <a:pt x="9574" y="11943"/>
                    <a:pt x="10108" y="14211"/>
                    <a:pt x="10008" y="15812"/>
                  </a:cubicBezTo>
                  <a:cubicBezTo>
                    <a:pt x="9908" y="17413"/>
                    <a:pt x="8373" y="21516"/>
                    <a:pt x="8373" y="21516"/>
                  </a:cubicBezTo>
                  <a:cubicBezTo>
                    <a:pt x="8373" y="21516"/>
                    <a:pt x="14077" y="17647"/>
                    <a:pt x="16345" y="13978"/>
                  </a:cubicBezTo>
                  <a:cubicBezTo>
                    <a:pt x="18614" y="10342"/>
                    <a:pt x="18947" y="7640"/>
                    <a:pt x="18947" y="7640"/>
                  </a:cubicBezTo>
                  <a:cubicBezTo>
                    <a:pt x="18947" y="7640"/>
                    <a:pt x="16012" y="7206"/>
                    <a:pt x="15812" y="4638"/>
                  </a:cubicBezTo>
                  <a:cubicBezTo>
                    <a:pt x="15612" y="2036"/>
                    <a:pt x="16245" y="1"/>
                    <a:pt x="16245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6443250" y="3908650"/>
              <a:ext cx="557875" cy="404850"/>
            </a:xfrm>
            <a:custGeom>
              <a:rect b="b" l="l" r="r" t="t"/>
              <a:pathLst>
                <a:path extrusionOk="0" h="16194" w="22315">
                  <a:moveTo>
                    <a:pt x="11485" y="0"/>
                  </a:moveTo>
                  <a:cubicBezTo>
                    <a:pt x="10179" y="0"/>
                    <a:pt x="8774" y="395"/>
                    <a:pt x="7037" y="1325"/>
                  </a:cubicBezTo>
                  <a:cubicBezTo>
                    <a:pt x="3735" y="3126"/>
                    <a:pt x="2267" y="6262"/>
                    <a:pt x="1800" y="8597"/>
                  </a:cubicBezTo>
                  <a:cubicBezTo>
                    <a:pt x="1340" y="10744"/>
                    <a:pt x="626" y="12440"/>
                    <a:pt x="281" y="12440"/>
                  </a:cubicBezTo>
                  <a:cubicBezTo>
                    <a:pt x="251" y="12440"/>
                    <a:pt x="223" y="12427"/>
                    <a:pt x="199" y="12400"/>
                  </a:cubicBezTo>
                  <a:cubicBezTo>
                    <a:pt x="177" y="12381"/>
                    <a:pt x="159" y="12372"/>
                    <a:pt x="145" y="12372"/>
                  </a:cubicBezTo>
                  <a:cubicBezTo>
                    <a:pt x="1" y="12372"/>
                    <a:pt x="356" y="13373"/>
                    <a:pt x="1574" y="13373"/>
                  </a:cubicBezTo>
                  <a:cubicBezTo>
                    <a:pt x="1626" y="13373"/>
                    <a:pt x="1679" y="13371"/>
                    <a:pt x="1733" y="13367"/>
                  </a:cubicBezTo>
                  <a:cubicBezTo>
                    <a:pt x="3168" y="13300"/>
                    <a:pt x="4302" y="11199"/>
                    <a:pt x="5669" y="6996"/>
                  </a:cubicBezTo>
                  <a:cubicBezTo>
                    <a:pt x="6870" y="6996"/>
                    <a:pt x="7437" y="8697"/>
                    <a:pt x="7771" y="10799"/>
                  </a:cubicBezTo>
                  <a:cubicBezTo>
                    <a:pt x="8105" y="12867"/>
                    <a:pt x="7437" y="15535"/>
                    <a:pt x="8738" y="16102"/>
                  </a:cubicBezTo>
                  <a:cubicBezTo>
                    <a:pt x="8883" y="16165"/>
                    <a:pt x="9023" y="16193"/>
                    <a:pt x="9159" y="16193"/>
                  </a:cubicBezTo>
                  <a:cubicBezTo>
                    <a:pt x="10242" y="16193"/>
                    <a:pt x="11006" y="14402"/>
                    <a:pt x="11007" y="14401"/>
                  </a:cubicBezTo>
                  <a:lnTo>
                    <a:pt x="11007" y="14401"/>
                  </a:lnTo>
                  <a:cubicBezTo>
                    <a:pt x="11007" y="14402"/>
                    <a:pt x="10692" y="15831"/>
                    <a:pt x="12340" y="15831"/>
                  </a:cubicBezTo>
                  <a:cubicBezTo>
                    <a:pt x="12472" y="15831"/>
                    <a:pt x="12616" y="15822"/>
                    <a:pt x="12775" y="15802"/>
                  </a:cubicBezTo>
                  <a:cubicBezTo>
                    <a:pt x="14909" y="15535"/>
                    <a:pt x="14876" y="12233"/>
                    <a:pt x="14876" y="12233"/>
                  </a:cubicBezTo>
                  <a:lnTo>
                    <a:pt x="14876" y="12233"/>
                  </a:lnTo>
                  <a:cubicBezTo>
                    <a:pt x="14876" y="12233"/>
                    <a:pt x="15777" y="14968"/>
                    <a:pt x="16477" y="15535"/>
                  </a:cubicBezTo>
                  <a:cubicBezTo>
                    <a:pt x="16725" y="15727"/>
                    <a:pt x="16915" y="15834"/>
                    <a:pt x="17072" y="15834"/>
                  </a:cubicBezTo>
                  <a:cubicBezTo>
                    <a:pt x="17380" y="15834"/>
                    <a:pt x="17557" y="15418"/>
                    <a:pt x="17778" y="14401"/>
                  </a:cubicBezTo>
                  <a:cubicBezTo>
                    <a:pt x="18112" y="12867"/>
                    <a:pt x="17611" y="6896"/>
                    <a:pt x="17611" y="6896"/>
                  </a:cubicBezTo>
                  <a:lnTo>
                    <a:pt x="17611" y="6896"/>
                  </a:lnTo>
                  <a:cubicBezTo>
                    <a:pt x="17612" y="6896"/>
                    <a:pt x="19786" y="12174"/>
                    <a:pt x="21004" y="12174"/>
                  </a:cubicBezTo>
                  <a:cubicBezTo>
                    <a:pt x="21030" y="12174"/>
                    <a:pt x="21056" y="12171"/>
                    <a:pt x="21080" y="12166"/>
                  </a:cubicBezTo>
                  <a:cubicBezTo>
                    <a:pt x="22315" y="11899"/>
                    <a:pt x="20947" y="6396"/>
                    <a:pt x="19646" y="4261"/>
                  </a:cubicBezTo>
                  <a:cubicBezTo>
                    <a:pt x="18345" y="2092"/>
                    <a:pt x="17445" y="1992"/>
                    <a:pt x="14943" y="858"/>
                  </a:cubicBezTo>
                  <a:cubicBezTo>
                    <a:pt x="13757" y="321"/>
                    <a:pt x="12661" y="0"/>
                    <a:pt x="11485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7748300" y="2823475"/>
              <a:ext cx="250200" cy="592750"/>
            </a:xfrm>
            <a:custGeom>
              <a:rect b="b" l="l" r="r" t="t"/>
              <a:pathLst>
                <a:path extrusionOk="0" h="23710" w="10008">
                  <a:moveTo>
                    <a:pt x="5071" y="0"/>
                  </a:moveTo>
                  <a:cubicBezTo>
                    <a:pt x="5071" y="0"/>
                    <a:pt x="1" y="16445"/>
                    <a:pt x="2269" y="22917"/>
                  </a:cubicBezTo>
                  <a:cubicBezTo>
                    <a:pt x="5051" y="23577"/>
                    <a:pt x="6236" y="23709"/>
                    <a:pt x="6739" y="23709"/>
                  </a:cubicBezTo>
                  <a:cubicBezTo>
                    <a:pt x="7074" y="23709"/>
                    <a:pt x="7106" y="23650"/>
                    <a:pt x="7106" y="23650"/>
                  </a:cubicBezTo>
                  <a:cubicBezTo>
                    <a:pt x="7106" y="23650"/>
                    <a:pt x="8407" y="13343"/>
                    <a:pt x="8740" y="9574"/>
                  </a:cubicBezTo>
                  <a:cubicBezTo>
                    <a:pt x="9040" y="5805"/>
                    <a:pt x="10008" y="4404"/>
                    <a:pt x="10008" y="4403"/>
                  </a:cubicBezTo>
                  <a:lnTo>
                    <a:pt x="10008" y="4403"/>
                  </a:lnTo>
                  <a:cubicBezTo>
                    <a:pt x="10007" y="4404"/>
                    <a:pt x="6805" y="6338"/>
                    <a:pt x="5505" y="12676"/>
                  </a:cubicBezTo>
                  <a:cubicBezTo>
                    <a:pt x="5071" y="6338"/>
                    <a:pt x="5071" y="0"/>
                    <a:pt x="5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5465000" y="2321475"/>
              <a:ext cx="1476925" cy="1733725"/>
            </a:xfrm>
            <a:custGeom>
              <a:rect b="b" l="l" r="r" t="t"/>
              <a:pathLst>
                <a:path extrusionOk="0" h="69349" w="59077">
                  <a:moveTo>
                    <a:pt x="31306" y="0"/>
                  </a:moveTo>
                  <a:cubicBezTo>
                    <a:pt x="30835" y="0"/>
                    <a:pt x="30359" y="111"/>
                    <a:pt x="29889" y="366"/>
                  </a:cubicBezTo>
                  <a:cubicBezTo>
                    <a:pt x="30756" y="3268"/>
                    <a:pt x="32924" y="4903"/>
                    <a:pt x="32924" y="4903"/>
                  </a:cubicBezTo>
                  <a:lnTo>
                    <a:pt x="30222" y="11874"/>
                  </a:lnTo>
                  <a:cubicBezTo>
                    <a:pt x="30222" y="11874"/>
                    <a:pt x="30312" y="11852"/>
                    <a:pt x="30435" y="11852"/>
                  </a:cubicBezTo>
                  <a:cubicBezTo>
                    <a:pt x="30763" y="11852"/>
                    <a:pt x="31332" y="12011"/>
                    <a:pt x="31090" y="13175"/>
                  </a:cubicBezTo>
                  <a:cubicBezTo>
                    <a:pt x="30756" y="14810"/>
                    <a:pt x="29055" y="16845"/>
                    <a:pt x="29055" y="16845"/>
                  </a:cubicBezTo>
                  <a:lnTo>
                    <a:pt x="24518" y="22649"/>
                  </a:lnTo>
                  <a:cubicBezTo>
                    <a:pt x="24518" y="22649"/>
                    <a:pt x="26887" y="22749"/>
                    <a:pt x="26353" y="27185"/>
                  </a:cubicBezTo>
                  <a:cubicBezTo>
                    <a:pt x="25819" y="31588"/>
                    <a:pt x="19782" y="31889"/>
                    <a:pt x="19782" y="31889"/>
                  </a:cubicBezTo>
                  <a:cubicBezTo>
                    <a:pt x="19782" y="31889"/>
                    <a:pt x="10308" y="46432"/>
                    <a:pt x="8173" y="49134"/>
                  </a:cubicBezTo>
                  <a:cubicBezTo>
                    <a:pt x="6005" y="51803"/>
                    <a:pt x="3770" y="54605"/>
                    <a:pt x="3770" y="54605"/>
                  </a:cubicBezTo>
                  <a:cubicBezTo>
                    <a:pt x="3770" y="54605"/>
                    <a:pt x="5905" y="61510"/>
                    <a:pt x="1" y="69349"/>
                  </a:cubicBezTo>
                  <a:cubicBezTo>
                    <a:pt x="3195" y="67718"/>
                    <a:pt x="7236" y="67189"/>
                    <a:pt x="10917" y="67189"/>
                  </a:cubicBezTo>
                  <a:cubicBezTo>
                    <a:pt x="14539" y="67189"/>
                    <a:pt x="17811" y="67701"/>
                    <a:pt x="19581" y="68181"/>
                  </a:cubicBezTo>
                  <a:cubicBezTo>
                    <a:pt x="20750" y="68501"/>
                    <a:pt x="22319" y="68642"/>
                    <a:pt x="24071" y="68642"/>
                  </a:cubicBezTo>
                  <a:cubicBezTo>
                    <a:pt x="27621" y="68642"/>
                    <a:pt x="31921" y="68063"/>
                    <a:pt x="35159" y="67214"/>
                  </a:cubicBezTo>
                  <a:cubicBezTo>
                    <a:pt x="40029" y="65913"/>
                    <a:pt x="44332" y="65679"/>
                    <a:pt x="44332" y="65679"/>
                  </a:cubicBezTo>
                  <a:lnTo>
                    <a:pt x="48102" y="58608"/>
                  </a:lnTo>
                  <a:cubicBezTo>
                    <a:pt x="48102" y="58608"/>
                    <a:pt x="47968" y="51803"/>
                    <a:pt x="48202" y="48267"/>
                  </a:cubicBezTo>
                  <a:cubicBezTo>
                    <a:pt x="48402" y="44698"/>
                    <a:pt x="46801" y="33323"/>
                    <a:pt x="46801" y="33323"/>
                  </a:cubicBezTo>
                  <a:cubicBezTo>
                    <a:pt x="46801" y="33323"/>
                    <a:pt x="48936" y="32356"/>
                    <a:pt x="50037" y="29554"/>
                  </a:cubicBezTo>
                  <a:cubicBezTo>
                    <a:pt x="51104" y="26752"/>
                    <a:pt x="57342" y="19213"/>
                    <a:pt x="58209" y="15977"/>
                  </a:cubicBezTo>
                  <a:cubicBezTo>
                    <a:pt x="59076" y="12742"/>
                    <a:pt x="58409" y="12975"/>
                    <a:pt x="56908" y="11908"/>
                  </a:cubicBezTo>
                  <a:cubicBezTo>
                    <a:pt x="55829" y="11117"/>
                    <a:pt x="55026" y="10016"/>
                    <a:pt x="54053" y="10016"/>
                  </a:cubicBezTo>
                  <a:cubicBezTo>
                    <a:pt x="53672" y="10016"/>
                    <a:pt x="53265" y="10184"/>
                    <a:pt x="52805" y="10607"/>
                  </a:cubicBezTo>
                  <a:cubicBezTo>
                    <a:pt x="52167" y="11205"/>
                    <a:pt x="51905" y="11512"/>
                    <a:pt x="51821" y="11665"/>
                  </a:cubicBezTo>
                  <a:lnTo>
                    <a:pt x="51821" y="11665"/>
                  </a:lnTo>
                  <a:cubicBezTo>
                    <a:pt x="50914" y="11008"/>
                    <a:pt x="46100" y="7588"/>
                    <a:pt x="42698" y="6504"/>
                  </a:cubicBezTo>
                  <a:cubicBezTo>
                    <a:pt x="38929" y="5336"/>
                    <a:pt x="37327" y="4803"/>
                    <a:pt x="37327" y="4803"/>
                  </a:cubicBezTo>
                  <a:cubicBezTo>
                    <a:pt x="37327" y="4803"/>
                    <a:pt x="34411" y="0"/>
                    <a:pt x="31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5147275" y="2323100"/>
              <a:ext cx="836450" cy="1135025"/>
            </a:xfrm>
            <a:custGeom>
              <a:rect b="b" l="l" r="r" t="t"/>
              <a:pathLst>
                <a:path extrusionOk="0" h="45401" w="33458">
                  <a:moveTo>
                    <a:pt x="28821" y="1"/>
                  </a:moveTo>
                  <a:lnTo>
                    <a:pt x="28821" y="1"/>
                  </a:lnTo>
                  <a:cubicBezTo>
                    <a:pt x="28821" y="1"/>
                    <a:pt x="25385" y="835"/>
                    <a:pt x="24418" y="4171"/>
                  </a:cubicBezTo>
                  <a:cubicBezTo>
                    <a:pt x="23924" y="5875"/>
                    <a:pt x="23769" y="6491"/>
                    <a:pt x="23736" y="6685"/>
                  </a:cubicBezTo>
                  <a:lnTo>
                    <a:pt x="23736" y="6685"/>
                  </a:lnTo>
                  <a:cubicBezTo>
                    <a:pt x="22984" y="6893"/>
                    <a:pt x="13615" y="9560"/>
                    <a:pt x="9774" y="14745"/>
                  </a:cubicBezTo>
                  <a:cubicBezTo>
                    <a:pt x="5805" y="20115"/>
                    <a:pt x="3437" y="31724"/>
                    <a:pt x="3437" y="33125"/>
                  </a:cubicBezTo>
                  <a:cubicBezTo>
                    <a:pt x="3437" y="34526"/>
                    <a:pt x="1" y="43365"/>
                    <a:pt x="1" y="43365"/>
                  </a:cubicBezTo>
                  <a:cubicBezTo>
                    <a:pt x="668" y="43365"/>
                    <a:pt x="5371" y="45400"/>
                    <a:pt x="5371" y="45400"/>
                  </a:cubicBezTo>
                  <a:cubicBezTo>
                    <a:pt x="5371" y="45400"/>
                    <a:pt x="14511" y="37328"/>
                    <a:pt x="14645" y="36894"/>
                  </a:cubicBezTo>
                  <a:cubicBezTo>
                    <a:pt x="14745" y="36460"/>
                    <a:pt x="25285" y="29589"/>
                    <a:pt x="27320" y="26987"/>
                  </a:cubicBezTo>
                  <a:cubicBezTo>
                    <a:pt x="29355" y="24418"/>
                    <a:pt x="29689" y="23117"/>
                    <a:pt x="29689" y="23117"/>
                  </a:cubicBezTo>
                  <a:lnTo>
                    <a:pt x="33458" y="15379"/>
                  </a:lnTo>
                  <a:cubicBezTo>
                    <a:pt x="33458" y="15379"/>
                    <a:pt x="26453" y="7406"/>
                    <a:pt x="26887" y="5471"/>
                  </a:cubicBezTo>
                  <a:cubicBezTo>
                    <a:pt x="28654" y="3437"/>
                    <a:pt x="28821" y="1"/>
                    <a:pt x="28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6153000" y="41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00A2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6566625" y="3081150"/>
              <a:ext cx="423675" cy="906675"/>
            </a:xfrm>
            <a:custGeom>
              <a:rect b="b" l="l" r="r" t="t"/>
              <a:pathLst>
                <a:path extrusionOk="0" h="36267" w="16947">
                  <a:moveTo>
                    <a:pt x="5638" y="1"/>
                  </a:moveTo>
                  <a:lnTo>
                    <a:pt x="2736" y="2903"/>
                  </a:lnTo>
                  <a:cubicBezTo>
                    <a:pt x="2736" y="2903"/>
                    <a:pt x="3069" y="6372"/>
                    <a:pt x="3270" y="8307"/>
                  </a:cubicBezTo>
                  <a:cubicBezTo>
                    <a:pt x="3470" y="10241"/>
                    <a:pt x="4037" y="14978"/>
                    <a:pt x="4137" y="17880"/>
                  </a:cubicBezTo>
                  <a:cubicBezTo>
                    <a:pt x="4237" y="20782"/>
                    <a:pt x="5538" y="25619"/>
                    <a:pt x="5538" y="25619"/>
                  </a:cubicBezTo>
                  <a:cubicBezTo>
                    <a:pt x="5538" y="25619"/>
                    <a:pt x="5535" y="25617"/>
                    <a:pt x="5529" y="25617"/>
                  </a:cubicBezTo>
                  <a:cubicBezTo>
                    <a:pt x="5467" y="25617"/>
                    <a:pt x="5067" y="25755"/>
                    <a:pt x="3703" y="28754"/>
                  </a:cubicBezTo>
                  <a:cubicBezTo>
                    <a:pt x="2235" y="31952"/>
                    <a:pt x="1" y="36266"/>
                    <a:pt x="29" y="36266"/>
                  </a:cubicBezTo>
                  <a:cubicBezTo>
                    <a:pt x="29" y="36266"/>
                    <a:pt x="31" y="36264"/>
                    <a:pt x="34" y="36260"/>
                  </a:cubicBezTo>
                  <a:cubicBezTo>
                    <a:pt x="2089" y="34021"/>
                    <a:pt x="4431" y="33312"/>
                    <a:pt x="6574" y="33312"/>
                  </a:cubicBezTo>
                  <a:cubicBezTo>
                    <a:pt x="10273" y="33312"/>
                    <a:pt x="13377" y="35426"/>
                    <a:pt x="13377" y="35426"/>
                  </a:cubicBezTo>
                  <a:cubicBezTo>
                    <a:pt x="13377" y="35426"/>
                    <a:pt x="16079" y="32290"/>
                    <a:pt x="16512" y="29188"/>
                  </a:cubicBezTo>
                  <a:cubicBezTo>
                    <a:pt x="16946" y="26053"/>
                    <a:pt x="16846" y="15512"/>
                    <a:pt x="16846" y="15512"/>
                  </a:cubicBezTo>
                  <a:cubicBezTo>
                    <a:pt x="16846" y="15512"/>
                    <a:pt x="15312" y="15512"/>
                    <a:pt x="13377" y="15078"/>
                  </a:cubicBezTo>
                  <a:cubicBezTo>
                    <a:pt x="11442" y="14644"/>
                    <a:pt x="8206" y="12710"/>
                    <a:pt x="7239" y="11742"/>
                  </a:cubicBezTo>
                  <a:cubicBezTo>
                    <a:pt x="6272" y="10775"/>
                    <a:pt x="7239" y="9908"/>
                    <a:pt x="7239" y="9908"/>
                  </a:cubicBezTo>
                  <a:cubicBezTo>
                    <a:pt x="7239" y="9908"/>
                    <a:pt x="5638" y="9474"/>
                    <a:pt x="5304" y="7439"/>
                  </a:cubicBezTo>
                  <a:cubicBezTo>
                    <a:pt x="5183" y="6617"/>
                    <a:pt x="5427" y="6372"/>
                    <a:pt x="5760" y="6372"/>
                  </a:cubicBezTo>
                  <a:cubicBezTo>
                    <a:pt x="6252" y="6372"/>
                    <a:pt x="6939" y="6906"/>
                    <a:pt x="6939" y="6906"/>
                  </a:cubicBezTo>
                  <a:cubicBezTo>
                    <a:pt x="6939" y="6906"/>
                    <a:pt x="5638" y="5271"/>
                    <a:pt x="5438" y="4637"/>
                  </a:cubicBezTo>
                  <a:cubicBezTo>
                    <a:pt x="5204" y="4003"/>
                    <a:pt x="5638" y="1"/>
                    <a:pt x="5638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6701725" y="2979400"/>
              <a:ext cx="191825" cy="239375"/>
            </a:xfrm>
            <a:custGeom>
              <a:rect b="b" l="l" r="r" t="t"/>
              <a:pathLst>
                <a:path extrusionOk="0" h="9575" w="7673">
                  <a:moveTo>
                    <a:pt x="2702" y="1"/>
                  </a:moveTo>
                  <a:lnTo>
                    <a:pt x="0" y="4604"/>
                  </a:lnTo>
                  <a:cubicBezTo>
                    <a:pt x="599" y="4017"/>
                    <a:pt x="1049" y="3791"/>
                    <a:pt x="1391" y="3791"/>
                  </a:cubicBezTo>
                  <a:cubicBezTo>
                    <a:pt x="2097" y="3791"/>
                    <a:pt x="2345" y="4752"/>
                    <a:pt x="2502" y="5472"/>
                  </a:cubicBezTo>
                  <a:cubicBezTo>
                    <a:pt x="2702" y="6539"/>
                    <a:pt x="2702" y="8707"/>
                    <a:pt x="2702" y="8707"/>
                  </a:cubicBezTo>
                  <a:lnTo>
                    <a:pt x="7673" y="9575"/>
                  </a:lnTo>
                  <a:cubicBezTo>
                    <a:pt x="7673" y="9575"/>
                    <a:pt x="4203" y="6105"/>
                    <a:pt x="3903" y="5371"/>
                  </a:cubicBezTo>
                  <a:cubicBezTo>
                    <a:pt x="3570" y="4604"/>
                    <a:pt x="2702" y="1"/>
                    <a:pt x="2702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6769275" y="2801775"/>
              <a:ext cx="188500" cy="344450"/>
            </a:xfrm>
            <a:custGeom>
              <a:rect b="b" l="l" r="r" t="t"/>
              <a:pathLst>
                <a:path extrusionOk="0" h="13778" w="7540">
                  <a:moveTo>
                    <a:pt x="4537" y="1"/>
                  </a:moveTo>
                  <a:lnTo>
                    <a:pt x="0" y="7106"/>
                  </a:lnTo>
                  <a:cubicBezTo>
                    <a:pt x="102" y="7094"/>
                    <a:pt x="200" y="7089"/>
                    <a:pt x="296" y="7089"/>
                  </a:cubicBezTo>
                  <a:cubicBezTo>
                    <a:pt x="2120" y="7089"/>
                    <a:pt x="2907" y="9154"/>
                    <a:pt x="3003" y="11309"/>
                  </a:cubicBezTo>
                  <a:cubicBezTo>
                    <a:pt x="5805" y="12677"/>
                    <a:pt x="7539" y="13777"/>
                    <a:pt x="7539" y="13777"/>
                  </a:cubicBezTo>
                  <a:lnTo>
                    <a:pt x="4537" y="1"/>
                  </a:ln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5230675" y="3934250"/>
              <a:ext cx="1763775" cy="1357675"/>
            </a:xfrm>
            <a:custGeom>
              <a:rect b="b" l="l" r="r" t="t"/>
              <a:pathLst>
                <a:path extrusionOk="0" h="54307" w="70551">
                  <a:moveTo>
                    <a:pt x="54239" y="1"/>
                  </a:moveTo>
                  <a:cubicBezTo>
                    <a:pt x="54239" y="1"/>
                    <a:pt x="40291" y="4513"/>
                    <a:pt x="35620" y="4513"/>
                  </a:cubicBezTo>
                  <a:cubicBezTo>
                    <a:pt x="35505" y="4513"/>
                    <a:pt x="35396" y="4510"/>
                    <a:pt x="35292" y="4504"/>
                  </a:cubicBezTo>
                  <a:cubicBezTo>
                    <a:pt x="30989" y="4304"/>
                    <a:pt x="24952" y="3870"/>
                    <a:pt x="20882" y="3003"/>
                  </a:cubicBezTo>
                  <a:cubicBezTo>
                    <a:pt x="20041" y="2825"/>
                    <a:pt x="19071" y="2733"/>
                    <a:pt x="18032" y="2733"/>
                  </a:cubicBezTo>
                  <a:cubicBezTo>
                    <a:pt x="13999" y="2733"/>
                    <a:pt x="8938" y="4123"/>
                    <a:pt x="6472" y="7306"/>
                  </a:cubicBezTo>
                  <a:cubicBezTo>
                    <a:pt x="3336" y="11309"/>
                    <a:pt x="1735" y="18714"/>
                    <a:pt x="868" y="27321"/>
                  </a:cubicBezTo>
                  <a:cubicBezTo>
                    <a:pt x="0" y="35927"/>
                    <a:pt x="1735" y="53373"/>
                    <a:pt x="1735" y="53373"/>
                  </a:cubicBezTo>
                  <a:lnTo>
                    <a:pt x="21583" y="54307"/>
                  </a:lnTo>
                  <a:lnTo>
                    <a:pt x="23817" y="28555"/>
                  </a:lnTo>
                  <a:cubicBezTo>
                    <a:pt x="23817" y="28555"/>
                    <a:pt x="30968" y="27274"/>
                    <a:pt x="36117" y="27274"/>
                  </a:cubicBezTo>
                  <a:cubicBezTo>
                    <a:pt x="36417" y="27274"/>
                    <a:pt x="36709" y="27278"/>
                    <a:pt x="36994" y="27287"/>
                  </a:cubicBezTo>
                  <a:cubicBezTo>
                    <a:pt x="42164" y="27421"/>
                    <a:pt x="48702" y="28488"/>
                    <a:pt x="48702" y="28488"/>
                  </a:cubicBezTo>
                  <a:lnTo>
                    <a:pt x="50803" y="50437"/>
                  </a:lnTo>
                  <a:cubicBezTo>
                    <a:pt x="50803" y="50437"/>
                    <a:pt x="53346" y="49996"/>
                    <a:pt x="57604" y="49996"/>
                  </a:cubicBezTo>
                  <a:cubicBezTo>
                    <a:pt x="60660" y="49996"/>
                    <a:pt x="64600" y="50224"/>
                    <a:pt x="69116" y="51004"/>
                  </a:cubicBezTo>
                  <a:cubicBezTo>
                    <a:pt x="70551" y="41631"/>
                    <a:pt x="69583" y="11143"/>
                    <a:pt x="69583" y="11142"/>
                  </a:cubicBezTo>
                  <a:lnTo>
                    <a:pt x="69583" y="11142"/>
                  </a:lnTo>
                  <a:cubicBezTo>
                    <a:pt x="69583" y="11142"/>
                    <a:pt x="69536" y="11190"/>
                    <a:pt x="69431" y="11190"/>
                  </a:cubicBezTo>
                  <a:cubicBezTo>
                    <a:pt x="69305" y="11190"/>
                    <a:pt x="69094" y="11120"/>
                    <a:pt x="68783" y="10809"/>
                  </a:cubicBezTo>
                  <a:cubicBezTo>
                    <a:pt x="68216" y="10242"/>
                    <a:pt x="66115" y="5505"/>
                    <a:pt x="66114" y="5505"/>
                  </a:cubicBezTo>
                  <a:lnTo>
                    <a:pt x="66114" y="5505"/>
                  </a:lnTo>
                  <a:cubicBezTo>
                    <a:pt x="66114" y="5505"/>
                    <a:pt x="66214" y="10742"/>
                    <a:pt x="66348" y="11476"/>
                  </a:cubicBezTo>
                  <a:cubicBezTo>
                    <a:pt x="66499" y="12110"/>
                    <a:pt x="66595" y="14632"/>
                    <a:pt x="65398" y="14632"/>
                  </a:cubicBezTo>
                  <a:cubicBezTo>
                    <a:pt x="65273" y="14632"/>
                    <a:pt x="65135" y="14605"/>
                    <a:pt x="64980" y="14545"/>
                  </a:cubicBezTo>
                  <a:cubicBezTo>
                    <a:pt x="63379" y="13878"/>
                    <a:pt x="63713" y="11710"/>
                    <a:pt x="63713" y="11709"/>
                  </a:cubicBezTo>
                  <a:lnTo>
                    <a:pt x="63713" y="11709"/>
                  </a:lnTo>
                  <a:cubicBezTo>
                    <a:pt x="63712" y="11710"/>
                    <a:pt x="62245" y="15179"/>
                    <a:pt x="61111" y="15412"/>
                  </a:cubicBezTo>
                  <a:cubicBezTo>
                    <a:pt x="61040" y="15426"/>
                    <a:pt x="60972" y="15433"/>
                    <a:pt x="60905" y="15433"/>
                  </a:cubicBezTo>
                  <a:cubicBezTo>
                    <a:pt x="59893" y="15433"/>
                    <a:pt x="59276" y="13878"/>
                    <a:pt x="59276" y="13878"/>
                  </a:cubicBezTo>
                  <a:cubicBezTo>
                    <a:pt x="59276" y="13878"/>
                    <a:pt x="58753" y="15755"/>
                    <a:pt x="57854" y="15755"/>
                  </a:cubicBezTo>
                  <a:cubicBezTo>
                    <a:pt x="57817" y="15755"/>
                    <a:pt x="57780" y="15752"/>
                    <a:pt x="57742" y="15746"/>
                  </a:cubicBezTo>
                  <a:cubicBezTo>
                    <a:pt x="56741" y="15579"/>
                    <a:pt x="56040" y="15179"/>
                    <a:pt x="56207" y="13811"/>
                  </a:cubicBezTo>
                  <a:cubicBezTo>
                    <a:pt x="56341" y="12443"/>
                    <a:pt x="57241" y="10775"/>
                    <a:pt x="56174" y="8607"/>
                  </a:cubicBezTo>
                  <a:cubicBezTo>
                    <a:pt x="55437" y="7110"/>
                    <a:pt x="55097" y="5724"/>
                    <a:pt x="54529" y="5724"/>
                  </a:cubicBezTo>
                  <a:cubicBezTo>
                    <a:pt x="54275" y="5724"/>
                    <a:pt x="53974" y="6002"/>
                    <a:pt x="53572" y="6672"/>
                  </a:cubicBezTo>
                  <a:cubicBezTo>
                    <a:pt x="52304" y="8807"/>
                    <a:pt x="50236" y="12343"/>
                    <a:pt x="48635" y="12710"/>
                  </a:cubicBezTo>
                  <a:cubicBezTo>
                    <a:pt x="48580" y="12722"/>
                    <a:pt x="48528" y="12727"/>
                    <a:pt x="48481" y="12727"/>
                  </a:cubicBezTo>
                  <a:cubicBezTo>
                    <a:pt x="47173" y="12727"/>
                    <a:pt x="49069" y="8407"/>
                    <a:pt x="49069" y="8407"/>
                  </a:cubicBezTo>
                  <a:lnTo>
                    <a:pt x="54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7335500" y="4131050"/>
              <a:ext cx="714700" cy="1227600"/>
            </a:xfrm>
            <a:custGeom>
              <a:rect b="b" l="l" r="r" t="t"/>
              <a:pathLst>
                <a:path extrusionOk="0" h="49104" w="28588">
                  <a:moveTo>
                    <a:pt x="2807" y="48920"/>
                  </a:moveTo>
                  <a:cubicBezTo>
                    <a:pt x="2778" y="48925"/>
                    <a:pt x="2754" y="48931"/>
                    <a:pt x="2736" y="48936"/>
                  </a:cubicBezTo>
                  <a:cubicBezTo>
                    <a:pt x="2736" y="48936"/>
                    <a:pt x="2744" y="48941"/>
                    <a:pt x="2757" y="48941"/>
                  </a:cubicBezTo>
                  <a:cubicBezTo>
                    <a:pt x="2769" y="48941"/>
                    <a:pt x="2786" y="48937"/>
                    <a:pt x="2807" y="48920"/>
                  </a:cubicBezTo>
                  <a:close/>
                  <a:moveTo>
                    <a:pt x="24067" y="1"/>
                  </a:moveTo>
                  <a:cubicBezTo>
                    <a:pt x="20887" y="1"/>
                    <a:pt x="12579" y="640"/>
                    <a:pt x="6939" y="7473"/>
                  </a:cubicBezTo>
                  <a:cubicBezTo>
                    <a:pt x="1" y="15846"/>
                    <a:pt x="2770" y="21817"/>
                    <a:pt x="3237" y="35694"/>
                  </a:cubicBezTo>
                  <a:cubicBezTo>
                    <a:pt x="3625" y="47261"/>
                    <a:pt x="3021" y="48748"/>
                    <a:pt x="2807" y="48920"/>
                  </a:cubicBezTo>
                  <a:lnTo>
                    <a:pt x="2807" y="48920"/>
                  </a:lnTo>
                  <a:cubicBezTo>
                    <a:pt x="3156" y="48859"/>
                    <a:pt x="4281" y="48836"/>
                    <a:pt x="5809" y="48836"/>
                  </a:cubicBezTo>
                  <a:cubicBezTo>
                    <a:pt x="10959" y="48836"/>
                    <a:pt x="20682" y="49103"/>
                    <a:pt x="20682" y="49103"/>
                  </a:cubicBezTo>
                  <a:lnTo>
                    <a:pt x="21316" y="22317"/>
                  </a:lnTo>
                  <a:cubicBezTo>
                    <a:pt x="21316" y="22317"/>
                    <a:pt x="28588" y="21817"/>
                    <a:pt x="28421" y="21350"/>
                  </a:cubicBezTo>
                  <a:cubicBezTo>
                    <a:pt x="28254" y="20850"/>
                    <a:pt x="25819" y="35"/>
                    <a:pt x="25352" y="35"/>
                  </a:cubicBezTo>
                  <a:cubicBezTo>
                    <a:pt x="25259" y="35"/>
                    <a:pt x="24798" y="1"/>
                    <a:pt x="24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7428075" y="4067700"/>
              <a:ext cx="541250" cy="338600"/>
            </a:xfrm>
            <a:custGeom>
              <a:rect b="b" l="l" r="r" t="t"/>
              <a:pathLst>
                <a:path extrusionOk="0" h="13544" w="21650">
                  <a:moveTo>
                    <a:pt x="21316" y="0"/>
                  </a:moveTo>
                  <a:cubicBezTo>
                    <a:pt x="21316" y="0"/>
                    <a:pt x="10341" y="1268"/>
                    <a:pt x="6305" y="3069"/>
                  </a:cubicBezTo>
                  <a:cubicBezTo>
                    <a:pt x="2269" y="4837"/>
                    <a:pt x="1" y="5304"/>
                    <a:pt x="1" y="13543"/>
                  </a:cubicBezTo>
                  <a:cubicBezTo>
                    <a:pt x="5338" y="6271"/>
                    <a:pt x="13577" y="4837"/>
                    <a:pt x="21649" y="2569"/>
                  </a:cubicBezTo>
                  <a:lnTo>
                    <a:pt x="213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5715175" y="1916775"/>
              <a:ext cx="643000" cy="378950"/>
            </a:xfrm>
            <a:custGeom>
              <a:rect b="b" l="l" r="r" t="t"/>
              <a:pathLst>
                <a:path extrusionOk="0" h="15158" w="25720">
                  <a:moveTo>
                    <a:pt x="12509" y="1"/>
                  </a:moveTo>
                  <a:cubicBezTo>
                    <a:pt x="7455" y="1"/>
                    <a:pt x="2528" y="1302"/>
                    <a:pt x="1" y="3712"/>
                  </a:cubicBezTo>
                  <a:cubicBezTo>
                    <a:pt x="2203" y="12985"/>
                    <a:pt x="5905" y="14619"/>
                    <a:pt x="13010" y="15120"/>
                  </a:cubicBezTo>
                  <a:cubicBezTo>
                    <a:pt x="13394" y="15145"/>
                    <a:pt x="13767" y="15158"/>
                    <a:pt x="14130" y="15158"/>
                  </a:cubicBezTo>
                  <a:cubicBezTo>
                    <a:pt x="20483" y="15158"/>
                    <a:pt x="23668" y="11303"/>
                    <a:pt x="25719" y="4045"/>
                  </a:cubicBezTo>
                  <a:cubicBezTo>
                    <a:pt x="22677" y="1285"/>
                    <a:pt x="17530" y="1"/>
                    <a:pt x="12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7372200" y="2017900"/>
              <a:ext cx="500375" cy="459500"/>
            </a:xfrm>
            <a:custGeom>
              <a:rect b="b" l="l" r="r" t="t"/>
              <a:pathLst>
                <a:path extrusionOk="0" h="18380" w="20015">
                  <a:moveTo>
                    <a:pt x="15011" y="0"/>
                  </a:moveTo>
                  <a:lnTo>
                    <a:pt x="2069" y="5204"/>
                  </a:lnTo>
                  <a:lnTo>
                    <a:pt x="1" y="8039"/>
                  </a:lnTo>
                  <a:cubicBezTo>
                    <a:pt x="1935" y="14844"/>
                    <a:pt x="3370" y="17913"/>
                    <a:pt x="12743" y="18380"/>
                  </a:cubicBezTo>
                  <a:cubicBezTo>
                    <a:pt x="17246" y="16779"/>
                    <a:pt x="20015" y="8706"/>
                    <a:pt x="20015" y="8706"/>
                  </a:cubicBezTo>
                  <a:lnTo>
                    <a:pt x="15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5145650" y="1277750"/>
              <a:ext cx="4093750" cy="4156350"/>
            </a:xfrm>
            <a:custGeom>
              <a:rect b="b" l="l" r="r" t="t"/>
              <a:pathLst>
                <a:path extrusionOk="0" h="166254" w="163750">
                  <a:moveTo>
                    <a:pt x="88329" y="15629"/>
                  </a:moveTo>
                  <a:cubicBezTo>
                    <a:pt x="87862" y="16197"/>
                    <a:pt x="87562" y="16730"/>
                    <a:pt x="87328" y="17164"/>
                  </a:cubicBezTo>
                  <a:cubicBezTo>
                    <a:pt x="87395" y="16964"/>
                    <a:pt x="87461" y="16764"/>
                    <a:pt x="87562" y="16563"/>
                  </a:cubicBezTo>
                  <a:cubicBezTo>
                    <a:pt x="87828" y="16230"/>
                    <a:pt x="88062" y="15930"/>
                    <a:pt x="88329" y="15629"/>
                  </a:cubicBezTo>
                  <a:close/>
                  <a:moveTo>
                    <a:pt x="89096" y="24703"/>
                  </a:moveTo>
                  <a:cubicBezTo>
                    <a:pt x="89530" y="25036"/>
                    <a:pt x="89963" y="25370"/>
                    <a:pt x="90464" y="25637"/>
                  </a:cubicBezTo>
                  <a:cubicBezTo>
                    <a:pt x="92232" y="26604"/>
                    <a:pt x="94233" y="27071"/>
                    <a:pt x="96234" y="27238"/>
                  </a:cubicBezTo>
                  <a:cubicBezTo>
                    <a:pt x="96914" y="27309"/>
                    <a:pt x="97583" y="27342"/>
                    <a:pt x="98254" y="27342"/>
                  </a:cubicBezTo>
                  <a:cubicBezTo>
                    <a:pt x="98834" y="27342"/>
                    <a:pt x="99415" y="27318"/>
                    <a:pt x="100004" y="27271"/>
                  </a:cubicBezTo>
                  <a:cubicBezTo>
                    <a:pt x="100838" y="27204"/>
                    <a:pt x="101638" y="26938"/>
                    <a:pt x="102472" y="26938"/>
                  </a:cubicBezTo>
                  <a:cubicBezTo>
                    <a:pt x="102973" y="26938"/>
                    <a:pt x="103273" y="27038"/>
                    <a:pt x="103606" y="27405"/>
                  </a:cubicBezTo>
                  <a:cubicBezTo>
                    <a:pt x="103940" y="27872"/>
                    <a:pt x="104307" y="28272"/>
                    <a:pt x="104807" y="28539"/>
                  </a:cubicBezTo>
                  <a:cubicBezTo>
                    <a:pt x="105033" y="28668"/>
                    <a:pt x="105289" y="28734"/>
                    <a:pt x="105517" y="28829"/>
                  </a:cubicBezTo>
                  <a:lnTo>
                    <a:pt x="105517" y="28829"/>
                  </a:lnTo>
                  <a:cubicBezTo>
                    <a:pt x="105451" y="28806"/>
                    <a:pt x="105363" y="28806"/>
                    <a:pt x="105274" y="28806"/>
                  </a:cubicBezTo>
                  <a:cubicBezTo>
                    <a:pt x="105107" y="28806"/>
                    <a:pt x="104941" y="28872"/>
                    <a:pt x="104774" y="28972"/>
                  </a:cubicBezTo>
                  <a:cubicBezTo>
                    <a:pt x="104640" y="29039"/>
                    <a:pt x="104507" y="29106"/>
                    <a:pt x="104407" y="29206"/>
                  </a:cubicBezTo>
                  <a:cubicBezTo>
                    <a:pt x="104307" y="29306"/>
                    <a:pt x="104240" y="29406"/>
                    <a:pt x="104173" y="29539"/>
                  </a:cubicBezTo>
                  <a:cubicBezTo>
                    <a:pt x="103573" y="29539"/>
                    <a:pt x="102939" y="29773"/>
                    <a:pt x="102372" y="29940"/>
                  </a:cubicBezTo>
                  <a:cubicBezTo>
                    <a:pt x="101638" y="30140"/>
                    <a:pt x="100904" y="30373"/>
                    <a:pt x="100171" y="30640"/>
                  </a:cubicBezTo>
                  <a:cubicBezTo>
                    <a:pt x="98636" y="31141"/>
                    <a:pt x="97102" y="31741"/>
                    <a:pt x="95601" y="32375"/>
                  </a:cubicBezTo>
                  <a:cubicBezTo>
                    <a:pt x="94833" y="32708"/>
                    <a:pt x="94100" y="33075"/>
                    <a:pt x="93332" y="33442"/>
                  </a:cubicBezTo>
                  <a:cubicBezTo>
                    <a:pt x="92799" y="33709"/>
                    <a:pt x="92198" y="34009"/>
                    <a:pt x="91698" y="34376"/>
                  </a:cubicBezTo>
                  <a:cubicBezTo>
                    <a:pt x="91731" y="33943"/>
                    <a:pt x="91664" y="33476"/>
                    <a:pt x="91531" y="33042"/>
                  </a:cubicBezTo>
                  <a:cubicBezTo>
                    <a:pt x="91097" y="31574"/>
                    <a:pt x="90664" y="30073"/>
                    <a:pt x="90163" y="28605"/>
                  </a:cubicBezTo>
                  <a:cubicBezTo>
                    <a:pt x="89730" y="27304"/>
                    <a:pt x="89430" y="26004"/>
                    <a:pt x="89096" y="24703"/>
                  </a:cubicBezTo>
                  <a:close/>
                  <a:moveTo>
                    <a:pt x="109816" y="27648"/>
                  </a:moveTo>
                  <a:cubicBezTo>
                    <a:pt x="110759" y="27648"/>
                    <a:pt x="111587" y="28325"/>
                    <a:pt x="111979" y="29139"/>
                  </a:cubicBezTo>
                  <a:cubicBezTo>
                    <a:pt x="112379" y="29906"/>
                    <a:pt x="112546" y="30940"/>
                    <a:pt x="112313" y="31808"/>
                  </a:cubicBezTo>
                  <a:cubicBezTo>
                    <a:pt x="112104" y="32521"/>
                    <a:pt x="111605" y="33102"/>
                    <a:pt x="110885" y="33102"/>
                  </a:cubicBezTo>
                  <a:cubicBezTo>
                    <a:pt x="110797" y="33102"/>
                    <a:pt x="110706" y="33093"/>
                    <a:pt x="110611" y="33075"/>
                  </a:cubicBezTo>
                  <a:cubicBezTo>
                    <a:pt x="110579" y="33070"/>
                    <a:pt x="110548" y="33067"/>
                    <a:pt x="110517" y="33067"/>
                  </a:cubicBezTo>
                  <a:cubicBezTo>
                    <a:pt x="110166" y="33067"/>
                    <a:pt x="109927" y="33402"/>
                    <a:pt x="110111" y="33709"/>
                  </a:cubicBezTo>
                  <a:cubicBezTo>
                    <a:pt x="110178" y="33876"/>
                    <a:pt x="110244" y="34043"/>
                    <a:pt x="110311" y="34209"/>
                  </a:cubicBezTo>
                  <a:cubicBezTo>
                    <a:pt x="109944" y="34410"/>
                    <a:pt x="109711" y="34910"/>
                    <a:pt x="109577" y="35277"/>
                  </a:cubicBezTo>
                  <a:cubicBezTo>
                    <a:pt x="109344" y="35811"/>
                    <a:pt x="109177" y="36344"/>
                    <a:pt x="109010" y="36911"/>
                  </a:cubicBezTo>
                  <a:cubicBezTo>
                    <a:pt x="108910" y="36711"/>
                    <a:pt x="108810" y="36511"/>
                    <a:pt x="108710" y="36311"/>
                  </a:cubicBezTo>
                  <a:cubicBezTo>
                    <a:pt x="108076" y="34977"/>
                    <a:pt x="107376" y="33642"/>
                    <a:pt x="106608" y="32341"/>
                  </a:cubicBezTo>
                  <a:cubicBezTo>
                    <a:pt x="106275" y="31708"/>
                    <a:pt x="105908" y="31074"/>
                    <a:pt x="105508" y="30473"/>
                  </a:cubicBezTo>
                  <a:cubicBezTo>
                    <a:pt x="105341" y="30207"/>
                    <a:pt x="105141" y="29940"/>
                    <a:pt x="104907" y="29773"/>
                  </a:cubicBezTo>
                  <a:cubicBezTo>
                    <a:pt x="104941" y="29740"/>
                    <a:pt x="104974" y="29740"/>
                    <a:pt x="105007" y="29706"/>
                  </a:cubicBezTo>
                  <a:lnTo>
                    <a:pt x="105074" y="29673"/>
                  </a:lnTo>
                  <a:lnTo>
                    <a:pt x="105107" y="29673"/>
                  </a:lnTo>
                  <a:cubicBezTo>
                    <a:pt x="105241" y="29606"/>
                    <a:pt x="105341" y="29606"/>
                    <a:pt x="105474" y="29573"/>
                  </a:cubicBezTo>
                  <a:cubicBezTo>
                    <a:pt x="105608" y="29539"/>
                    <a:pt x="105741" y="29506"/>
                    <a:pt x="105808" y="29373"/>
                  </a:cubicBezTo>
                  <a:cubicBezTo>
                    <a:pt x="105875" y="29239"/>
                    <a:pt x="105875" y="29172"/>
                    <a:pt x="105808" y="29039"/>
                  </a:cubicBezTo>
                  <a:cubicBezTo>
                    <a:pt x="105775" y="28939"/>
                    <a:pt x="105708" y="28872"/>
                    <a:pt x="105608" y="28839"/>
                  </a:cubicBezTo>
                  <a:lnTo>
                    <a:pt x="105608" y="28839"/>
                  </a:lnTo>
                  <a:cubicBezTo>
                    <a:pt x="105910" y="28918"/>
                    <a:pt x="106213" y="28960"/>
                    <a:pt x="106512" y="28960"/>
                  </a:cubicBezTo>
                  <a:cubicBezTo>
                    <a:pt x="106839" y="28960"/>
                    <a:pt x="107162" y="28910"/>
                    <a:pt x="107476" y="28806"/>
                  </a:cubicBezTo>
                  <a:lnTo>
                    <a:pt x="107476" y="28806"/>
                  </a:lnTo>
                  <a:cubicBezTo>
                    <a:pt x="107442" y="29106"/>
                    <a:pt x="107509" y="29406"/>
                    <a:pt x="107743" y="29639"/>
                  </a:cubicBezTo>
                  <a:cubicBezTo>
                    <a:pt x="107766" y="29663"/>
                    <a:pt x="107798" y="29674"/>
                    <a:pt x="107830" y="29674"/>
                  </a:cubicBezTo>
                  <a:cubicBezTo>
                    <a:pt x="107887" y="29674"/>
                    <a:pt x="107943" y="29637"/>
                    <a:pt x="107943" y="29573"/>
                  </a:cubicBezTo>
                  <a:cubicBezTo>
                    <a:pt x="108110" y="29172"/>
                    <a:pt x="108110" y="28772"/>
                    <a:pt x="108343" y="28405"/>
                  </a:cubicBezTo>
                  <a:cubicBezTo>
                    <a:pt x="108610" y="28005"/>
                    <a:pt x="109044" y="27738"/>
                    <a:pt x="109511" y="27671"/>
                  </a:cubicBezTo>
                  <a:cubicBezTo>
                    <a:pt x="109613" y="27655"/>
                    <a:pt x="109715" y="27648"/>
                    <a:pt x="109816" y="27648"/>
                  </a:cubicBezTo>
                  <a:close/>
                  <a:moveTo>
                    <a:pt x="104054" y="30434"/>
                  </a:moveTo>
                  <a:cubicBezTo>
                    <a:pt x="104244" y="30434"/>
                    <a:pt x="104423" y="30492"/>
                    <a:pt x="104574" y="30674"/>
                  </a:cubicBezTo>
                  <a:cubicBezTo>
                    <a:pt x="104841" y="30974"/>
                    <a:pt x="105041" y="31407"/>
                    <a:pt x="105241" y="31774"/>
                  </a:cubicBezTo>
                  <a:cubicBezTo>
                    <a:pt x="105474" y="32208"/>
                    <a:pt x="105708" y="32642"/>
                    <a:pt x="105941" y="33075"/>
                  </a:cubicBezTo>
                  <a:cubicBezTo>
                    <a:pt x="106809" y="34676"/>
                    <a:pt x="107609" y="36344"/>
                    <a:pt x="108376" y="38012"/>
                  </a:cubicBezTo>
                  <a:cubicBezTo>
                    <a:pt x="107609" y="39813"/>
                    <a:pt x="107042" y="41748"/>
                    <a:pt x="106141" y="43516"/>
                  </a:cubicBezTo>
                  <a:cubicBezTo>
                    <a:pt x="105641" y="44417"/>
                    <a:pt x="105041" y="45284"/>
                    <a:pt x="104307" y="45985"/>
                  </a:cubicBezTo>
                  <a:cubicBezTo>
                    <a:pt x="103573" y="46685"/>
                    <a:pt x="102706" y="47152"/>
                    <a:pt x="101905" y="47719"/>
                  </a:cubicBezTo>
                  <a:lnTo>
                    <a:pt x="101705" y="47719"/>
                  </a:lnTo>
                  <a:cubicBezTo>
                    <a:pt x="101558" y="47724"/>
                    <a:pt x="101411" y="47727"/>
                    <a:pt x="101264" y="47727"/>
                  </a:cubicBezTo>
                  <a:cubicBezTo>
                    <a:pt x="98677" y="47727"/>
                    <a:pt x="96118" y="46896"/>
                    <a:pt x="94066" y="45317"/>
                  </a:cubicBezTo>
                  <a:cubicBezTo>
                    <a:pt x="92065" y="43750"/>
                    <a:pt x="90597" y="41548"/>
                    <a:pt x="89830" y="39180"/>
                  </a:cubicBezTo>
                  <a:cubicBezTo>
                    <a:pt x="89663" y="38679"/>
                    <a:pt x="89396" y="37912"/>
                    <a:pt x="89630" y="37412"/>
                  </a:cubicBezTo>
                  <a:cubicBezTo>
                    <a:pt x="89930" y="36878"/>
                    <a:pt x="90697" y="36578"/>
                    <a:pt x="91097" y="36111"/>
                  </a:cubicBezTo>
                  <a:cubicBezTo>
                    <a:pt x="91364" y="35744"/>
                    <a:pt x="91531" y="35344"/>
                    <a:pt x="91631" y="34910"/>
                  </a:cubicBezTo>
                  <a:cubicBezTo>
                    <a:pt x="92465" y="34710"/>
                    <a:pt x="93266" y="34209"/>
                    <a:pt x="94033" y="33876"/>
                  </a:cubicBezTo>
                  <a:cubicBezTo>
                    <a:pt x="94867" y="33476"/>
                    <a:pt x="95734" y="33109"/>
                    <a:pt x="96601" y="32775"/>
                  </a:cubicBezTo>
                  <a:cubicBezTo>
                    <a:pt x="98336" y="32075"/>
                    <a:pt x="100137" y="31441"/>
                    <a:pt x="101938" y="30940"/>
                  </a:cubicBezTo>
                  <a:cubicBezTo>
                    <a:pt x="102405" y="30807"/>
                    <a:pt x="102872" y="30707"/>
                    <a:pt x="103339" y="30573"/>
                  </a:cubicBezTo>
                  <a:cubicBezTo>
                    <a:pt x="103577" y="30519"/>
                    <a:pt x="103824" y="30434"/>
                    <a:pt x="104054" y="30434"/>
                  </a:cubicBezTo>
                  <a:close/>
                  <a:moveTo>
                    <a:pt x="46032" y="8825"/>
                  </a:moveTo>
                  <a:cubicBezTo>
                    <a:pt x="46099" y="8858"/>
                    <a:pt x="46165" y="8891"/>
                    <a:pt x="46265" y="8925"/>
                  </a:cubicBezTo>
                  <a:cubicBezTo>
                    <a:pt x="46265" y="8958"/>
                    <a:pt x="46299" y="8991"/>
                    <a:pt x="46332" y="9025"/>
                  </a:cubicBezTo>
                  <a:cubicBezTo>
                    <a:pt x="47967" y="10659"/>
                    <a:pt x="48100" y="13194"/>
                    <a:pt x="48133" y="15363"/>
                  </a:cubicBezTo>
                  <a:cubicBezTo>
                    <a:pt x="48167" y="18298"/>
                    <a:pt x="48200" y="21200"/>
                    <a:pt x="48233" y="24136"/>
                  </a:cubicBezTo>
                  <a:cubicBezTo>
                    <a:pt x="48254" y="24461"/>
                    <a:pt x="48522" y="24650"/>
                    <a:pt x="48788" y="24650"/>
                  </a:cubicBezTo>
                  <a:cubicBezTo>
                    <a:pt x="48959" y="24650"/>
                    <a:pt x="49130" y="24572"/>
                    <a:pt x="49234" y="24402"/>
                  </a:cubicBezTo>
                  <a:cubicBezTo>
                    <a:pt x="49501" y="24002"/>
                    <a:pt x="49735" y="23568"/>
                    <a:pt x="50001" y="23168"/>
                  </a:cubicBezTo>
                  <a:cubicBezTo>
                    <a:pt x="50702" y="23335"/>
                    <a:pt x="51336" y="23669"/>
                    <a:pt x="51869" y="24236"/>
                  </a:cubicBezTo>
                  <a:cubicBezTo>
                    <a:pt x="52503" y="24903"/>
                    <a:pt x="52870" y="25837"/>
                    <a:pt x="52637" y="26737"/>
                  </a:cubicBezTo>
                  <a:cubicBezTo>
                    <a:pt x="52315" y="28052"/>
                    <a:pt x="51000" y="28935"/>
                    <a:pt x="49682" y="28935"/>
                  </a:cubicBezTo>
                  <a:cubicBezTo>
                    <a:pt x="49361" y="28935"/>
                    <a:pt x="49040" y="28883"/>
                    <a:pt x="48734" y="28772"/>
                  </a:cubicBezTo>
                  <a:cubicBezTo>
                    <a:pt x="48664" y="28745"/>
                    <a:pt x="48598" y="28733"/>
                    <a:pt x="48535" y="28733"/>
                  </a:cubicBezTo>
                  <a:cubicBezTo>
                    <a:pt x="48210" y="28733"/>
                    <a:pt x="47989" y="29065"/>
                    <a:pt x="47933" y="29373"/>
                  </a:cubicBezTo>
                  <a:cubicBezTo>
                    <a:pt x="47633" y="32041"/>
                    <a:pt x="46699" y="34710"/>
                    <a:pt x="44898" y="36745"/>
                  </a:cubicBezTo>
                  <a:cubicBezTo>
                    <a:pt x="43163" y="38679"/>
                    <a:pt x="40828" y="39713"/>
                    <a:pt x="38326" y="40180"/>
                  </a:cubicBezTo>
                  <a:cubicBezTo>
                    <a:pt x="38060" y="40247"/>
                    <a:pt x="38060" y="40714"/>
                    <a:pt x="38326" y="40747"/>
                  </a:cubicBezTo>
                  <a:cubicBezTo>
                    <a:pt x="38695" y="40818"/>
                    <a:pt x="39063" y="40851"/>
                    <a:pt x="39430" y="40851"/>
                  </a:cubicBezTo>
                  <a:cubicBezTo>
                    <a:pt x="40457" y="40851"/>
                    <a:pt x="41470" y="40590"/>
                    <a:pt x="42429" y="40147"/>
                  </a:cubicBezTo>
                  <a:lnTo>
                    <a:pt x="42429" y="40147"/>
                  </a:lnTo>
                  <a:cubicBezTo>
                    <a:pt x="42062" y="40614"/>
                    <a:pt x="42029" y="41281"/>
                    <a:pt x="42029" y="41848"/>
                  </a:cubicBezTo>
                  <a:cubicBezTo>
                    <a:pt x="42029" y="42582"/>
                    <a:pt x="42196" y="43283"/>
                    <a:pt x="42496" y="43950"/>
                  </a:cubicBezTo>
                  <a:cubicBezTo>
                    <a:pt x="42763" y="44617"/>
                    <a:pt x="43163" y="45184"/>
                    <a:pt x="43664" y="45718"/>
                  </a:cubicBezTo>
                  <a:cubicBezTo>
                    <a:pt x="44164" y="46251"/>
                    <a:pt x="44731" y="46618"/>
                    <a:pt x="45465" y="46852"/>
                  </a:cubicBezTo>
                  <a:cubicBezTo>
                    <a:pt x="45532" y="46885"/>
                    <a:pt x="45598" y="46885"/>
                    <a:pt x="45665" y="46885"/>
                  </a:cubicBezTo>
                  <a:cubicBezTo>
                    <a:pt x="44731" y="48820"/>
                    <a:pt x="43730" y="50721"/>
                    <a:pt x="42563" y="52523"/>
                  </a:cubicBezTo>
                  <a:cubicBezTo>
                    <a:pt x="41929" y="53523"/>
                    <a:pt x="41228" y="54491"/>
                    <a:pt x="40495" y="55391"/>
                  </a:cubicBezTo>
                  <a:cubicBezTo>
                    <a:pt x="40028" y="55992"/>
                    <a:pt x="39461" y="56525"/>
                    <a:pt x="38994" y="57159"/>
                  </a:cubicBezTo>
                  <a:cubicBezTo>
                    <a:pt x="37926" y="58127"/>
                    <a:pt x="36892" y="59127"/>
                    <a:pt x="35825" y="60128"/>
                  </a:cubicBezTo>
                  <a:cubicBezTo>
                    <a:pt x="36225" y="58393"/>
                    <a:pt x="36625" y="56692"/>
                    <a:pt x="37059" y="54991"/>
                  </a:cubicBezTo>
                  <a:cubicBezTo>
                    <a:pt x="37326" y="54024"/>
                    <a:pt x="37693" y="53190"/>
                    <a:pt x="37426" y="52156"/>
                  </a:cubicBezTo>
                  <a:cubicBezTo>
                    <a:pt x="37269" y="51559"/>
                    <a:pt x="36728" y="50373"/>
                    <a:pt x="35943" y="50373"/>
                  </a:cubicBezTo>
                  <a:cubicBezTo>
                    <a:pt x="35893" y="50373"/>
                    <a:pt x="35843" y="50378"/>
                    <a:pt x="35791" y="50388"/>
                  </a:cubicBezTo>
                  <a:cubicBezTo>
                    <a:pt x="35191" y="50521"/>
                    <a:pt x="34924" y="51388"/>
                    <a:pt x="34791" y="51922"/>
                  </a:cubicBezTo>
                  <a:cubicBezTo>
                    <a:pt x="34657" y="52356"/>
                    <a:pt x="34657" y="52756"/>
                    <a:pt x="34424" y="53156"/>
                  </a:cubicBezTo>
                  <a:cubicBezTo>
                    <a:pt x="34223" y="53557"/>
                    <a:pt x="34123" y="53890"/>
                    <a:pt x="34023" y="54290"/>
                  </a:cubicBezTo>
                  <a:cubicBezTo>
                    <a:pt x="33857" y="54858"/>
                    <a:pt x="33556" y="55391"/>
                    <a:pt x="33356" y="55925"/>
                  </a:cubicBezTo>
                  <a:cubicBezTo>
                    <a:pt x="33323" y="56025"/>
                    <a:pt x="33256" y="56092"/>
                    <a:pt x="33223" y="56192"/>
                  </a:cubicBezTo>
                  <a:cubicBezTo>
                    <a:pt x="33189" y="56192"/>
                    <a:pt x="33189" y="56158"/>
                    <a:pt x="33156" y="56125"/>
                  </a:cubicBezTo>
                  <a:cubicBezTo>
                    <a:pt x="32789" y="55725"/>
                    <a:pt x="32422" y="55325"/>
                    <a:pt x="32089" y="54924"/>
                  </a:cubicBezTo>
                  <a:cubicBezTo>
                    <a:pt x="31388" y="54090"/>
                    <a:pt x="30688" y="53223"/>
                    <a:pt x="30054" y="52322"/>
                  </a:cubicBezTo>
                  <a:cubicBezTo>
                    <a:pt x="29453" y="51455"/>
                    <a:pt x="28886" y="50554"/>
                    <a:pt x="28353" y="49620"/>
                  </a:cubicBezTo>
                  <a:cubicBezTo>
                    <a:pt x="27852" y="48686"/>
                    <a:pt x="27385" y="47652"/>
                    <a:pt x="26852" y="46752"/>
                  </a:cubicBezTo>
                  <a:cubicBezTo>
                    <a:pt x="26793" y="46647"/>
                    <a:pt x="26699" y="46603"/>
                    <a:pt x="26604" y="46603"/>
                  </a:cubicBezTo>
                  <a:cubicBezTo>
                    <a:pt x="26428" y="46603"/>
                    <a:pt x="26253" y="46756"/>
                    <a:pt x="26318" y="46952"/>
                  </a:cubicBezTo>
                  <a:cubicBezTo>
                    <a:pt x="26551" y="48019"/>
                    <a:pt x="27052" y="49053"/>
                    <a:pt x="27552" y="49987"/>
                  </a:cubicBezTo>
                  <a:cubicBezTo>
                    <a:pt x="28052" y="50988"/>
                    <a:pt x="28619" y="51955"/>
                    <a:pt x="29220" y="52889"/>
                  </a:cubicBezTo>
                  <a:cubicBezTo>
                    <a:pt x="29820" y="53790"/>
                    <a:pt x="30454" y="54657"/>
                    <a:pt x="31155" y="55491"/>
                  </a:cubicBezTo>
                  <a:cubicBezTo>
                    <a:pt x="31522" y="55925"/>
                    <a:pt x="31888" y="56325"/>
                    <a:pt x="32255" y="56726"/>
                  </a:cubicBezTo>
                  <a:cubicBezTo>
                    <a:pt x="32422" y="56926"/>
                    <a:pt x="32589" y="57126"/>
                    <a:pt x="32789" y="57293"/>
                  </a:cubicBezTo>
                  <a:cubicBezTo>
                    <a:pt x="32756" y="57359"/>
                    <a:pt x="32722" y="57459"/>
                    <a:pt x="32656" y="57559"/>
                  </a:cubicBezTo>
                  <a:cubicBezTo>
                    <a:pt x="32489" y="58026"/>
                    <a:pt x="32289" y="58493"/>
                    <a:pt x="32089" y="58960"/>
                  </a:cubicBezTo>
                  <a:cubicBezTo>
                    <a:pt x="31140" y="58144"/>
                    <a:pt x="29901" y="57785"/>
                    <a:pt x="28650" y="57785"/>
                  </a:cubicBezTo>
                  <a:cubicBezTo>
                    <a:pt x="28316" y="57785"/>
                    <a:pt x="27982" y="57811"/>
                    <a:pt x="27652" y="57860"/>
                  </a:cubicBezTo>
                  <a:cubicBezTo>
                    <a:pt x="25851" y="58127"/>
                    <a:pt x="24250" y="59061"/>
                    <a:pt x="22782" y="60095"/>
                  </a:cubicBezTo>
                  <a:cubicBezTo>
                    <a:pt x="23216" y="56592"/>
                    <a:pt x="23649" y="53056"/>
                    <a:pt x="24183" y="49554"/>
                  </a:cubicBezTo>
                  <a:cubicBezTo>
                    <a:pt x="24416" y="47886"/>
                    <a:pt x="24683" y="46218"/>
                    <a:pt x="25584" y="44750"/>
                  </a:cubicBezTo>
                  <a:cubicBezTo>
                    <a:pt x="25984" y="44117"/>
                    <a:pt x="26451" y="43549"/>
                    <a:pt x="27052" y="43082"/>
                  </a:cubicBezTo>
                  <a:cubicBezTo>
                    <a:pt x="27419" y="42816"/>
                    <a:pt x="27752" y="42649"/>
                    <a:pt x="28119" y="42482"/>
                  </a:cubicBezTo>
                  <a:lnTo>
                    <a:pt x="28119" y="42482"/>
                  </a:lnTo>
                  <a:cubicBezTo>
                    <a:pt x="28119" y="42682"/>
                    <a:pt x="28086" y="42849"/>
                    <a:pt x="28052" y="43016"/>
                  </a:cubicBezTo>
                  <a:cubicBezTo>
                    <a:pt x="27986" y="43616"/>
                    <a:pt x="27786" y="44183"/>
                    <a:pt x="27585" y="44717"/>
                  </a:cubicBezTo>
                  <a:cubicBezTo>
                    <a:pt x="27352" y="45251"/>
                    <a:pt x="26885" y="45751"/>
                    <a:pt x="26852" y="46351"/>
                  </a:cubicBezTo>
                  <a:cubicBezTo>
                    <a:pt x="26852" y="46617"/>
                    <a:pt x="27112" y="46830"/>
                    <a:pt x="27357" y="46830"/>
                  </a:cubicBezTo>
                  <a:cubicBezTo>
                    <a:pt x="27389" y="46830"/>
                    <a:pt x="27421" y="46826"/>
                    <a:pt x="27452" y="46818"/>
                  </a:cubicBezTo>
                  <a:cubicBezTo>
                    <a:pt x="28086" y="46618"/>
                    <a:pt x="28486" y="45818"/>
                    <a:pt x="28720" y="45251"/>
                  </a:cubicBezTo>
                  <a:cubicBezTo>
                    <a:pt x="29020" y="44617"/>
                    <a:pt x="29220" y="43916"/>
                    <a:pt x="29287" y="43216"/>
                  </a:cubicBezTo>
                  <a:cubicBezTo>
                    <a:pt x="29387" y="42549"/>
                    <a:pt x="29387" y="41882"/>
                    <a:pt x="29287" y="41181"/>
                  </a:cubicBezTo>
                  <a:cubicBezTo>
                    <a:pt x="29220" y="40847"/>
                    <a:pt x="29120" y="40481"/>
                    <a:pt x="28986" y="40147"/>
                  </a:cubicBezTo>
                  <a:lnTo>
                    <a:pt x="28986" y="40147"/>
                  </a:lnTo>
                  <a:cubicBezTo>
                    <a:pt x="29934" y="40571"/>
                    <a:pt x="30957" y="40846"/>
                    <a:pt x="31998" y="40846"/>
                  </a:cubicBezTo>
                  <a:cubicBezTo>
                    <a:pt x="32350" y="40846"/>
                    <a:pt x="32703" y="40815"/>
                    <a:pt x="33056" y="40747"/>
                  </a:cubicBezTo>
                  <a:cubicBezTo>
                    <a:pt x="33323" y="40714"/>
                    <a:pt x="33323" y="40247"/>
                    <a:pt x="33056" y="40180"/>
                  </a:cubicBezTo>
                  <a:cubicBezTo>
                    <a:pt x="30521" y="39713"/>
                    <a:pt x="28186" y="38679"/>
                    <a:pt x="26485" y="36745"/>
                  </a:cubicBezTo>
                  <a:cubicBezTo>
                    <a:pt x="24683" y="34710"/>
                    <a:pt x="23749" y="32008"/>
                    <a:pt x="23416" y="29373"/>
                  </a:cubicBezTo>
                  <a:cubicBezTo>
                    <a:pt x="23388" y="29065"/>
                    <a:pt x="23148" y="28733"/>
                    <a:pt x="22835" y="28733"/>
                  </a:cubicBezTo>
                  <a:cubicBezTo>
                    <a:pt x="22775" y="28733"/>
                    <a:pt x="22713" y="28745"/>
                    <a:pt x="22649" y="28772"/>
                  </a:cubicBezTo>
                  <a:cubicBezTo>
                    <a:pt x="22342" y="28883"/>
                    <a:pt x="22021" y="28935"/>
                    <a:pt x="21701" y="28935"/>
                  </a:cubicBezTo>
                  <a:cubicBezTo>
                    <a:pt x="20383" y="28935"/>
                    <a:pt x="19068" y="28052"/>
                    <a:pt x="18746" y="26737"/>
                  </a:cubicBezTo>
                  <a:cubicBezTo>
                    <a:pt x="18512" y="25870"/>
                    <a:pt x="18879" y="24936"/>
                    <a:pt x="19446" y="24269"/>
                  </a:cubicBezTo>
                  <a:cubicBezTo>
                    <a:pt x="20013" y="23669"/>
                    <a:pt x="20714" y="23335"/>
                    <a:pt x="21481" y="23135"/>
                  </a:cubicBezTo>
                  <a:cubicBezTo>
                    <a:pt x="21481" y="23202"/>
                    <a:pt x="21514" y="23268"/>
                    <a:pt x="21548" y="23335"/>
                  </a:cubicBezTo>
                  <a:cubicBezTo>
                    <a:pt x="21948" y="23902"/>
                    <a:pt x="22315" y="24369"/>
                    <a:pt x="22415" y="25003"/>
                  </a:cubicBezTo>
                  <a:cubicBezTo>
                    <a:pt x="22448" y="25103"/>
                    <a:pt x="22448" y="25236"/>
                    <a:pt x="22448" y="25336"/>
                  </a:cubicBezTo>
                  <a:cubicBezTo>
                    <a:pt x="22482" y="25657"/>
                    <a:pt x="22747" y="25824"/>
                    <a:pt x="22996" y="25824"/>
                  </a:cubicBezTo>
                  <a:cubicBezTo>
                    <a:pt x="23238" y="25824"/>
                    <a:pt x="23466" y="25666"/>
                    <a:pt x="23449" y="25336"/>
                  </a:cubicBezTo>
                  <a:cubicBezTo>
                    <a:pt x="23449" y="25203"/>
                    <a:pt x="23416" y="25036"/>
                    <a:pt x="23416" y="24869"/>
                  </a:cubicBezTo>
                  <a:cubicBezTo>
                    <a:pt x="23249" y="23302"/>
                    <a:pt x="23082" y="21734"/>
                    <a:pt x="22982" y="20133"/>
                  </a:cubicBezTo>
                  <a:cubicBezTo>
                    <a:pt x="22949" y="19566"/>
                    <a:pt x="22949" y="18965"/>
                    <a:pt x="22915" y="18365"/>
                  </a:cubicBezTo>
                  <a:cubicBezTo>
                    <a:pt x="22982" y="17297"/>
                    <a:pt x="23049" y="16497"/>
                    <a:pt x="23116" y="15863"/>
                  </a:cubicBezTo>
                  <a:cubicBezTo>
                    <a:pt x="23416" y="15963"/>
                    <a:pt x="23683" y="16063"/>
                    <a:pt x="23983" y="16096"/>
                  </a:cubicBezTo>
                  <a:cubicBezTo>
                    <a:pt x="24483" y="16197"/>
                    <a:pt x="25017" y="16263"/>
                    <a:pt x="25551" y="16263"/>
                  </a:cubicBezTo>
                  <a:cubicBezTo>
                    <a:pt x="26537" y="16565"/>
                    <a:pt x="27588" y="16708"/>
                    <a:pt x="28664" y="16708"/>
                  </a:cubicBezTo>
                  <a:cubicBezTo>
                    <a:pt x="31516" y="16708"/>
                    <a:pt x="34536" y="15697"/>
                    <a:pt x="36959" y="13928"/>
                  </a:cubicBezTo>
                  <a:lnTo>
                    <a:pt x="37326" y="13661"/>
                  </a:lnTo>
                  <a:cubicBezTo>
                    <a:pt x="37926" y="13395"/>
                    <a:pt x="38493" y="13061"/>
                    <a:pt x="39060" y="12727"/>
                  </a:cubicBezTo>
                  <a:cubicBezTo>
                    <a:pt x="41329" y="11360"/>
                    <a:pt x="43497" y="9692"/>
                    <a:pt x="46032" y="8825"/>
                  </a:cubicBezTo>
                  <a:close/>
                  <a:moveTo>
                    <a:pt x="87662" y="58093"/>
                  </a:moveTo>
                  <a:cubicBezTo>
                    <a:pt x="87628" y="58360"/>
                    <a:pt x="87662" y="58627"/>
                    <a:pt x="87728" y="58927"/>
                  </a:cubicBezTo>
                  <a:cubicBezTo>
                    <a:pt x="87762" y="59061"/>
                    <a:pt x="87795" y="59161"/>
                    <a:pt x="87828" y="59261"/>
                  </a:cubicBezTo>
                  <a:cubicBezTo>
                    <a:pt x="87795" y="59294"/>
                    <a:pt x="87795" y="59294"/>
                    <a:pt x="87795" y="59294"/>
                  </a:cubicBezTo>
                  <a:lnTo>
                    <a:pt x="87128" y="59528"/>
                  </a:lnTo>
                  <a:cubicBezTo>
                    <a:pt x="86994" y="59561"/>
                    <a:pt x="86861" y="59594"/>
                    <a:pt x="86761" y="59628"/>
                  </a:cubicBezTo>
                  <a:cubicBezTo>
                    <a:pt x="86127" y="59528"/>
                    <a:pt x="85493" y="59461"/>
                    <a:pt x="84860" y="59461"/>
                  </a:cubicBezTo>
                  <a:cubicBezTo>
                    <a:pt x="84259" y="59494"/>
                    <a:pt x="83559" y="59528"/>
                    <a:pt x="83058" y="59861"/>
                  </a:cubicBezTo>
                  <a:cubicBezTo>
                    <a:pt x="82925" y="59961"/>
                    <a:pt x="82791" y="60061"/>
                    <a:pt x="82691" y="60161"/>
                  </a:cubicBezTo>
                  <a:cubicBezTo>
                    <a:pt x="82625" y="60061"/>
                    <a:pt x="82558" y="59995"/>
                    <a:pt x="82458" y="59894"/>
                  </a:cubicBezTo>
                  <a:cubicBezTo>
                    <a:pt x="82425" y="59850"/>
                    <a:pt x="82380" y="59831"/>
                    <a:pt x="82333" y="59831"/>
                  </a:cubicBezTo>
                  <a:cubicBezTo>
                    <a:pt x="82239" y="59831"/>
                    <a:pt x="82135" y="59906"/>
                    <a:pt x="82091" y="59995"/>
                  </a:cubicBezTo>
                  <a:cubicBezTo>
                    <a:pt x="81991" y="60228"/>
                    <a:pt x="81991" y="60462"/>
                    <a:pt x="81991" y="60695"/>
                  </a:cubicBezTo>
                  <a:cubicBezTo>
                    <a:pt x="81891" y="60762"/>
                    <a:pt x="81791" y="60828"/>
                    <a:pt x="81657" y="60862"/>
                  </a:cubicBezTo>
                  <a:cubicBezTo>
                    <a:pt x="81594" y="60883"/>
                    <a:pt x="81278" y="60944"/>
                    <a:pt x="81037" y="60944"/>
                  </a:cubicBezTo>
                  <a:cubicBezTo>
                    <a:pt x="80896" y="60944"/>
                    <a:pt x="80781" y="60923"/>
                    <a:pt x="80757" y="60862"/>
                  </a:cubicBezTo>
                  <a:cubicBezTo>
                    <a:pt x="80657" y="60728"/>
                    <a:pt x="81024" y="60328"/>
                    <a:pt x="81124" y="60228"/>
                  </a:cubicBezTo>
                  <a:cubicBezTo>
                    <a:pt x="81491" y="59761"/>
                    <a:pt x="81958" y="59361"/>
                    <a:pt x="82491" y="59127"/>
                  </a:cubicBezTo>
                  <a:cubicBezTo>
                    <a:pt x="82758" y="58994"/>
                    <a:pt x="83058" y="58927"/>
                    <a:pt x="83359" y="58827"/>
                  </a:cubicBezTo>
                  <a:cubicBezTo>
                    <a:pt x="83692" y="58694"/>
                    <a:pt x="84026" y="58527"/>
                    <a:pt x="84359" y="58427"/>
                  </a:cubicBezTo>
                  <a:cubicBezTo>
                    <a:pt x="85427" y="58127"/>
                    <a:pt x="86561" y="58127"/>
                    <a:pt x="87662" y="58093"/>
                  </a:cubicBezTo>
                  <a:close/>
                  <a:moveTo>
                    <a:pt x="44406" y="42100"/>
                  </a:moveTo>
                  <a:cubicBezTo>
                    <a:pt x="44523" y="42100"/>
                    <a:pt x="44642" y="42104"/>
                    <a:pt x="44764" y="42115"/>
                  </a:cubicBezTo>
                  <a:cubicBezTo>
                    <a:pt x="45431" y="42215"/>
                    <a:pt x="46065" y="42449"/>
                    <a:pt x="46632" y="42816"/>
                  </a:cubicBezTo>
                  <a:cubicBezTo>
                    <a:pt x="47933" y="43616"/>
                    <a:pt x="48767" y="44950"/>
                    <a:pt x="49268" y="46351"/>
                  </a:cubicBezTo>
                  <a:cubicBezTo>
                    <a:pt x="49768" y="47886"/>
                    <a:pt x="50001" y="49487"/>
                    <a:pt x="50168" y="51088"/>
                  </a:cubicBezTo>
                  <a:cubicBezTo>
                    <a:pt x="50368" y="52856"/>
                    <a:pt x="50502" y="54657"/>
                    <a:pt x="50502" y="56425"/>
                  </a:cubicBezTo>
                  <a:cubicBezTo>
                    <a:pt x="50502" y="57426"/>
                    <a:pt x="50468" y="58460"/>
                    <a:pt x="50402" y="59461"/>
                  </a:cubicBezTo>
                  <a:cubicBezTo>
                    <a:pt x="50368" y="60028"/>
                    <a:pt x="50268" y="60562"/>
                    <a:pt x="50202" y="61129"/>
                  </a:cubicBezTo>
                  <a:cubicBezTo>
                    <a:pt x="49401" y="60128"/>
                    <a:pt x="48434" y="59294"/>
                    <a:pt x="47199" y="58760"/>
                  </a:cubicBezTo>
                  <a:cubicBezTo>
                    <a:pt x="46204" y="58321"/>
                    <a:pt x="45129" y="58090"/>
                    <a:pt x="44051" y="58090"/>
                  </a:cubicBezTo>
                  <a:cubicBezTo>
                    <a:pt x="43576" y="58090"/>
                    <a:pt x="43099" y="58135"/>
                    <a:pt x="42629" y="58227"/>
                  </a:cubicBezTo>
                  <a:cubicBezTo>
                    <a:pt x="43563" y="56692"/>
                    <a:pt x="44197" y="54991"/>
                    <a:pt x="44531" y="53223"/>
                  </a:cubicBezTo>
                  <a:cubicBezTo>
                    <a:pt x="44602" y="52889"/>
                    <a:pt x="44350" y="52606"/>
                    <a:pt x="44054" y="52606"/>
                  </a:cubicBezTo>
                  <a:cubicBezTo>
                    <a:pt x="43936" y="52606"/>
                    <a:pt x="43811" y="52651"/>
                    <a:pt x="43697" y="52756"/>
                  </a:cubicBezTo>
                  <a:cubicBezTo>
                    <a:pt x="43664" y="52789"/>
                    <a:pt x="43630" y="52823"/>
                    <a:pt x="43597" y="52856"/>
                  </a:cubicBezTo>
                  <a:cubicBezTo>
                    <a:pt x="44798" y="50888"/>
                    <a:pt x="45798" y="48720"/>
                    <a:pt x="46332" y="46485"/>
                  </a:cubicBezTo>
                  <a:cubicBezTo>
                    <a:pt x="46365" y="46351"/>
                    <a:pt x="46265" y="46218"/>
                    <a:pt x="46132" y="46218"/>
                  </a:cubicBezTo>
                  <a:cubicBezTo>
                    <a:pt x="46099" y="46085"/>
                    <a:pt x="46032" y="45918"/>
                    <a:pt x="45898" y="45851"/>
                  </a:cubicBezTo>
                  <a:cubicBezTo>
                    <a:pt x="44898" y="45251"/>
                    <a:pt x="44064" y="44450"/>
                    <a:pt x="43597" y="43383"/>
                  </a:cubicBezTo>
                  <a:cubicBezTo>
                    <a:pt x="43430" y="42982"/>
                    <a:pt x="43263" y="42549"/>
                    <a:pt x="43197" y="42115"/>
                  </a:cubicBezTo>
                  <a:lnTo>
                    <a:pt x="43697" y="42115"/>
                  </a:lnTo>
                  <a:cubicBezTo>
                    <a:pt x="43942" y="42115"/>
                    <a:pt x="44171" y="42100"/>
                    <a:pt x="44406" y="42100"/>
                  </a:cubicBezTo>
                  <a:close/>
                  <a:moveTo>
                    <a:pt x="84359" y="60462"/>
                  </a:moveTo>
                  <a:cubicBezTo>
                    <a:pt x="83926" y="60628"/>
                    <a:pt x="83425" y="60728"/>
                    <a:pt x="83125" y="61095"/>
                  </a:cubicBezTo>
                  <a:cubicBezTo>
                    <a:pt x="83125" y="61095"/>
                    <a:pt x="83125" y="61129"/>
                    <a:pt x="83125" y="61129"/>
                  </a:cubicBezTo>
                  <a:cubicBezTo>
                    <a:pt x="83092" y="61129"/>
                    <a:pt x="83092" y="61095"/>
                    <a:pt x="83092" y="61095"/>
                  </a:cubicBezTo>
                  <a:cubicBezTo>
                    <a:pt x="83225" y="60962"/>
                    <a:pt x="83325" y="60862"/>
                    <a:pt x="83459" y="60762"/>
                  </a:cubicBezTo>
                  <a:cubicBezTo>
                    <a:pt x="83725" y="60528"/>
                    <a:pt x="84026" y="60495"/>
                    <a:pt x="84359" y="60462"/>
                  </a:cubicBezTo>
                  <a:close/>
                  <a:moveTo>
                    <a:pt x="88195" y="60161"/>
                  </a:moveTo>
                  <a:cubicBezTo>
                    <a:pt x="88195" y="60261"/>
                    <a:pt x="88229" y="60361"/>
                    <a:pt x="88262" y="60462"/>
                  </a:cubicBezTo>
                  <a:cubicBezTo>
                    <a:pt x="88262" y="60495"/>
                    <a:pt x="88295" y="60562"/>
                    <a:pt x="88295" y="60628"/>
                  </a:cubicBezTo>
                  <a:cubicBezTo>
                    <a:pt x="88062" y="60728"/>
                    <a:pt x="87828" y="60795"/>
                    <a:pt x="87562" y="60895"/>
                  </a:cubicBezTo>
                  <a:cubicBezTo>
                    <a:pt x="87061" y="61062"/>
                    <a:pt x="86527" y="61229"/>
                    <a:pt x="86027" y="61396"/>
                  </a:cubicBezTo>
                  <a:cubicBezTo>
                    <a:pt x="85193" y="61662"/>
                    <a:pt x="84393" y="61996"/>
                    <a:pt x="83592" y="62330"/>
                  </a:cubicBezTo>
                  <a:cubicBezTo>
                    <a:pt x="83525" y="62196"/>
                    <a:pt x="83459" y="62096"/>
                    <a:pt x="83425" y="61996"/>
                  </a:cubicBezTo>
                  <a:cubicBezTo>
                    <a:pt x="83359" y="61796"/>
                    <a:pt x="83292" y="61562"/>
                    <a:pt x="83192" y="61362"/>
                  </a:cubicBezTo>
                  <a:lnTo>
                    <a:pt x="83192" y="61362"/>
                  </a:lnTo>
                  <a:cubicBezTo>
                    <a:pt x="83225" y="61396"/>
                    <a:pt x="83225" y="61396"/>
                    <a:pt x="83258" y="61396"/>
                  </a:cubicBezTo>
                  <a:cubicBezTo>
                    <a:pt x="83367" y="61437"/>
                    <a:pt x="83484" y="61454"/>
                    <a:pt x="83604" y="61454"/>
                  </a:cubicBezTo>
                  <a:cubicBezTo>
                    <a:pt x="83965" y="61454"/>
                    <a:pt x="84359" y="61304"/>
                    <a:pt x="84659" y="61229"/>
                  </a:cubicBezTo>
                  <a:cubicBezTo>
                    <a:pt x="85160" y="61129"/>
                    <a:pt x="85593" y="60995"/>
                    <a:pt x="86060" y="60862"/>
                  </a:cubicBezTo>
                  <a:cubicBezTo>
                    <a:pt x="86327" y="60762"/>
                    <a:pt x="86628" y="60695"/>
                    <a:pt x="86894" y="60595"/>
                  </a:cubicBezTo>
                  <a:cubicBezTo>
                    <a:pt x="86994" y="60595"/>
                    <a:pt x="87095" y="60562"/>
                    <a:pt x="87161" y="60495"/>
                  </a:cubicBezTo>
                  <a:cubicBezTo>
                    <a:pt x="87261" y="60462"/>
                    <a:pt x="87361" y="60462"/>
                    <a:pt x="87461" y="60428"/>
                  </a:cubicBezTo>
                  <a:cubicBezTo>
                    <a:pt x="87662" y="60328"/>
                    <a:pt x="87895" y="60261"/>
                    <a:pt x="88129" y="60195"/>
                  </a:cubicBezTo>
                  <a:cubicBezTo>
                    <a:pt x="88162" y="60195"/>
                    <a:pt x="88162" y="60161"/>
                    <a:pt x="88195" y="60161"/>
                  </a:cubicBezTo>
                  <a:close/>
                  <a:moveTo>
                    <a:pt x="84226" y="62730"/>
                  </a:moveTo>
                  <a:cubicBezTo>
                    <a:pt x="84092" y="62763"/>
                    <a:pt x="83959" y="62830"/>
                    <a:pt x="83826" y="62863"/>
                  </a:cubicBezTo>
                  <a:cubicBezTo>
                    <a:pt x="83826" y="62863"/>
                    <a:pt x="83792" y="62830"/>
                    <a:pt x="83792" y="62797"/>
                  </a:cubicBezTo>
                  <a:cubicBezTo>
                    <a:pt x="83926" y="62763"/>
                    <a:pt x="84059" y="62730"/>
                    <a:pt x="84226" y="62730"/>
                  </a:cubicBezTo>
                  <a:close/>
                  <a:moveTo>
                    <a:pt x="82191" y="61829"/>
                  </a:moveTo>
                  <a:cubicBezTo>
                    <a:pt x="82224" y="61996"/>
                    <a:pt x="82291" y="62196"/>
                    <a:pt x="82358" y="62363"/>
                  </a:cubicBezTo>
                  <a:cubicBezTo>
                    <a:pt x="82458" y="62663"/>
                    <a:pt x="82591" y="62930"/>
                    <a:pt x="82691" y="63230"/>
                  </a:cubicBezTo>
                  <a:cubicBezTo>
                    <a:pt x="81757" y="63297"/>
                    <a:pt x="80790" y="63731"/>
                    <a:pt x="79889" y="64031"/>
                  </a:cubicBezTo>
                  <a:cubicBezTo>
                    <a:pt x="79022" y="64364"/>
                    <a:pt x="78188" y="64698"/>
                    <a:pt x="77321" y="65031"/>
                  </a:cubicBezTo>
                  <a:lnTo>
                    <a:pt x="76654" y="65298"/>
                  </a:lnTo>
                  <a:cubicBezTo>
                    <a:pt x="76654" y="65065"/>
                    <a:pt x="76487" y="64865"/>
                    <a:pt x="76387" y="64698"/>
                  </a:cubicBezTo>
                  <a:cubicBezTo>
                    <a:pt x="76287" y="64531"/>
                    <a:pt x="76220" y="64398"/>
                    <a:pt x="76153" y="64231"/>
                  </a:cubicBezTo>
                  <a:lnTo>
                    <a:pt x="76153" y="64231"/>
                  </a:lnTo>
                  <a:lnTo>
                    <a:pt x="76187" y="64331"/>
                  </a:lnTo>
                  <a:cubicBezTo>
                    <a:pt x="76153" y="64264"/>
                    <a:pt x="76120" y="64198"/>
                    <a:pt x="76087" y="64097"/>
                  </a:cubicBezTo>
                  <a:cubicBezTo>
                    <a:pt x="76487" y="63964"/>
                    <a:pt x="76854" y="63831"/>
                    <a:pt x="77221" y="63664"/>
                  </a:cubicBezTo>
                  <a:cubicBezTo>
                    <a:pt x="78088" y="63364"/>
                    <a:pt x="78989" y="63030"/>
                    <a:pt x="79856" y="62730"/>
                  </a:cubicBezTo>
                  <a:cubicBezTo>
                    <a:pt x="80623" y="62430"/>
                    <a:pt x="81457" y="62229"/>
                    <a:pt x="82191" y="61829"/>
                  </a:cubicBezTo>
                  <a:close/>
                  <a:moveTo>
                    <a:pt x="39360" y="62630"/>
                  </a:moveTo>
                  <a:cubicBezTo>
                    <a:pt x="39327" y="63030"/>
                    <a:pt x="39327" y="63464"/>
                    <a:pt x="39327" y="63864"/>
                  </a:cubicBezTo>
                  <a:cubicBezTo>
                    <a:pt x="39327" y="64665"/>
                    <a:pt x="39327" y="65465"/>
                    <a:pt x="39327" y="66266"/>
                  </a:cubicBezTo>
                  <a:cubicBezTo>
                    <a:pt x="39060" y="65565"/>
                    <a:pt x="38627" y="64931"/>
                    <a:pt x="38026" y="64431"/>
                  </a:cubicBezTo>
                  <a:cubicBezTo>
                    <a:pt x="38460" y="63831"/>
                    <a:pt x="38927" y="63230"/>
                    <a:pt x="39360" y="62630"/>
                  </a:cubicBezTo>
                  <a:close/>
                  <a:moveTo>
                    <a:pt x="91698" y="66232"/>
                  </a:moveTo>
                  <a:lnTo>
                    <a:pt x="91698" y="66232"/>
                  </a:lnTo>
                  <a:cubicBezTo>
                    <a:pt x="91750" y="66272"/>
                    <a:pt x="91761" y="66285"/>
                    <a:pt x="91756" y="66285"/>
                  </a:cubicBezTo>
                  <a:cubicBezTo>
                    <a:pt x="91747" y="66285"/>
                    <a:pt x="91698" y="66253"/>
                    <a:pt x="91698" y="66232"/>
                  </a:cubicBezTo>
                  <a:close/>
                  <a:moveTo>
                    <a:pt x="75319" y="64431"/>
                  </a:moveTo>
                  <a:cubicBezTo>
                    <a:pt x="75353" y="64564"/>
                    <a:pt x="75386" y="64698"/>
                    <a:pt x="75420" y="64831"/>
                  </a:cubicBezTo>
                  <a:cubicBezTo>
                    <a:pt x="75453" y="64965"/>
                    <a:pt x="75486" y="65065"/>
                    <a:pt x="75520" y="65198"/>
                  </a:cubicBezTo>
                  <a:cubicBezTo>
                    <a:pt x="75586" y="65365"/>
                    <a:pt x="75620" y="65498"/>
                    <a:pt x="75720" y="65632"/>
                  </a:cubicBezTo>
                  <a:cubicBezTo>
                    <a:pt x="75420" y="65765"/>
                    <a:pt x="75119" y="65865"/>
                    <a:pt x="74819" y="65965"/>
                  </a:cubicBezTo>
                  <a:cubicBezTo>
                    <a:pt x="74352" y="66132"/>
                    <a:pt x="73885" y="66299"/>
                    <a:pt x="73418" y="66432"/>
                  </a:cubicBezTo>
                  <a:cubicBezTo>
                    <a:pt x="73218" y="66499"/>
                    <a:pt x="73018" y="66566"/>
                    <a:pt x="72818" y="66633"/>
                  </a:cubicBezTo>
                  <a:cubicBezTo>
                    <a:pt x="72751" y="66533"/>
                    <a:pt x="72684" y="66466"/>
                    <a:pt x="72651" y="66399"/>
                  </a:cubicBezTo>
                  <a:cubicBezTo>
                    <a:pt x="72618" y="66366"/>
                    <a:pt x="72618" y="66366"/>
                    <a:pt x="72618" y="66332"/>
                  </a:cubicBezTo>
                  <a:cubicBezTo>
                    <a:pt x="72684" y="66099"/>
                    <a:pt x="72551" y="65865"/>
                    <a:pt x="72284" y="65832"/>
                  </a:cubicBezTo>
                  <a:cubicBezTo>
                    <a:pt x="72251" y="65765"/>
                    <a:pt x="72184" y="65665"/>
                    <a:pt x="72151" y="65599"/>
                  </a:cubicBezTo>
                  <a:cubicBezTo>
                    <a:pt x="72117" y="65599"/>
                    <a:pt x="72117" y="65565"/>
                    <a:pt x="72117" y="65565"/>
                  </a:cubicBezTo>
                  <a:lnTo>
                    <a:pt x="72117" y="65565"/>
                  </a:lnTo>
                  <a:cubicBezTo>
                    <a:pt x="72178" y="65580"/>
                    <a:pt x="72239" y="65587"/>
                    <a:pt x="72300" y="65587"/>
                  </a:cubicBezTo>
                  <a:cubicBezTo>
                    <a:pt x="72639" y="65587"/>
                    <a:pt x="72974" y="65378"/>
                    <a:pt x="73285" y="65265"/>
                  </a:cubicBezTo>
                  <a:cubicBezTo>
                    <a:pt x="73718" y="65065"/>
                    <a:pt x="74185" y="64898"/>
                    <a:pt x="74619" y="64698"/>
                  </a:cubicBezTo>
                  <a:lnTo>
                    <a:pt x="75319" y="64431"/>
                  </a:lnTo>
                  <a:close/>
                  <a:moveTo>
                    <a:pt x="88395" y="65632"/>
                  </a:moveTo>
                  <a:cubicBezTo>
                    <a:pt x="88996" y="65632"/>
                    <a:pt x="89663" y="65632"/>
                    <a:pt x="90263" y="65732"/>
                  </a:cubicBezTo>
                  <a:cubicBezTo>
                    <a:pt x="90564" y="65765"/>
                    <a:pt x="90864" y="65832"/>
                    <a:pt x="91164" y="65932"/>
                  </a:cubicBezTo>
                  <a:cubicBezTo>
                    <a:pt x="91298" y="65999"/>
                    <a:pt x="91431" y="66066"/>
                    <a:pt x="91531" y="66132"/>
                  </a:cubicBezTo>
                  <a:cubicBezTo>
                    <a:pt x="91564" y="66166"/>
                    <a:pt x="91598" y="66166"/>
                    <a:pt x="91631" y="66199"/>
                  </a:cubicBezTo>
                  <a:cubicBezTo>
                    <a:pt x="91464" y="66266"/>
                    <a:pt x="91264" y="66366"/>
                    <a:pt x="91131" y="66432"/>
                  </a:cubicBezTo>
                  <a:cubicBezTo>
                    <a:pt x="90897" y="66533"/>
                    <a:pt x="90664" y="66666"/>
                    <a:pt x="90430" y="66733"/>
                  </a:cubicBezTo>
                  <a:cubicBezTo>
                    <a:pt x="89897" y="66933"/>
                    <a:pt x="89363" y="67100"/>
                    <a:pt x="88829" y="67200"/>
                  </a:cubicBezTo>
                  <a:cubicBezTo>
                    <a:pt x="88262" y="67333"/>
                    <a:pt x="87728" y="67400"/>
                    <a:pt x="87161" y="67400"/>
                  </a:cubicBezTo>
                  <a:cubicBezTo>
                    <a:pt x="87052" y="67412"/>
                    <a:pt x="86925" y="67429"/>
                    <a:pt x="86801" y="67429"/>
                  </a:cubicBezTo>
                  <a:cubicBezTo>
                    <a:pt x="86585" y="67429"/>
                    <a:pt x="86379" y="67378"/>
                    <a:pt x="86294" y="67166"/>
                  </a:cubicBezTo>
                  <a:cubicBezTo>
                    <a:pt x="86294" y="67133"/>
                    <a:pt x="86261" y="67100"/>
                    <a:pt x="86261" y="67100"/>
                  </a:cubicBezTo>
                  <a:cubicBezTo>
                    <a:pt x="86261" y="67000"/>
                    <a:pt x="86261" y="66866"/>
                    <a:pt x="86327" y="66766"/>
                  </a:cubicBezTo>
                  <a:cubicBezTo>
                    <a:pt x="86394" y="66533"/>
                    <a:pt x="86561" y="66332"/>
                    <a:pt x="86761" y="66166"/>
                  </a:cubicBezTo>
                  <a:cubicBezTo>
                    <a:pt x="87195" y="65765"/>
                    <a:pt x="87828" y="65665"/>
                    <a:pt x="88395" y="65632"/>
                  </a:cubicBezTo>
                  <a:close/>
                  <a:moveTo>
                    <a:pt x="86828" y="68501"/>
                  </a:moveTo>
                  <a:lnTo>
                    <a:pt x="86828" y="68501"/>
                  </a:lnTo>
                  <a:cubicBezTo>
                    <a:pt x="87028" y="68534"/>
                    <a:pt x="87261" y="68534"/>
                    <a:pt x="87495" y="68534"/>
                  </a:cubicBezTo>
                  <a:cubicBezTo>
                    <a:pt x="87828" y="68567"/>
                    <a:pt x="88129" y="68567"/>
                    <a:pt x="88462" y="68601"/>
                  </a:cubicBezTo>
                  <a:cubicBezTo>
                    <a:pt x="89063" y="68601"/>
                    <a:pt x="89663" y="68634"/>
                    <a:pt x="90230" y="68667"/>
                  </a:cubicBezTo>
                  <a:cubicBezTo>
                    <a:pt x="90797" y="68701"/>
                    <a:pt x="91364" y="68767"/>
                    <a:pt x="91931" y="68868"/>
                  </a:cubicBezTo>
                  <a:cubicBezTo>
                    <a:pt x="92098" y="68901"/>
                    <a:pt x="92265" y="68934"/>
                    <a:pt x="92398" y="68968"/>
                  </a:cubicBezTo>
                  <a:lnTo>
                    <a:pt x="92398" y="69001"/>
                  </a:lnTo>
                  <a:cubicBezTo>
                    <a:pt x="92298" y="69034"/>
                    <a:pt x="92198" y="69068"/>
                    <a:pt x="92065" y="69101"/>
                  </a:cubicBezTo>
                  <a:cubicBezTo>
                    <a:pt x="90997" y="69401"/>
                    <a:pt x="89830" y="69535"/>
                    <a:pt x="88729" y="69535"/>
                  </a:cubicBezTo>
                  <a:cubicBezTo>
                    <a:pt x="88262" y="69535"/>
                    <a:pt x="87762" y="69501"/>
                    <a:pt x="87328" y="69268"/>
                  </a:cubicBezTo>
                  <a:cubicBezTo>
                    <a:pt x="87161" y="69168"/>
                    <a:pt x="86961" y="69068"/>
                    <a:pt x="86861" y="68868"/>
                  </a:cubicBezTo>
                  <a:cubicBezTo>
                    <a:pt x="86794" y="68734"/>
                    <a:pt x="86794" y="68634"/>
                    <a:pt x="86828" y="68501"/>
                  </a:cubicBezTo>
                  <a:close/>
                  <a:moveTo>
                    <a:pt x="111445" y="54224"/>
                  </a:moveTo>
                  <a:cubicBezTo>
                    <a:pt x="111579" y="54724"/>
                    <a:pt x="111679" y="55191"/>
                    <a:pt x="111812" y="55691"/>
                  </a:cubicBezTo>
                  <a:cubicBezTo>
                    <a:pt x="111779" y="55691"/>
                    <a:pt x="111779" y="55691"/>
                    <a:pt x="111779" y="55725"/>
                  </a:cubicBezTo>
                  <a:cubicBezTo>
                    <a:pt x="109577" y="58827"/>
                    <a:pt x="108243" y="62430"/>
                    <a:pt x="107376" y="66132"/>
                  </a:cubicBezTo>
                  <a:cubicBezTo>
                    <a:pt x="107075" y="67433"/>
                    <a:pt x="106842" y="68734"/>
                    <a:pt x="106642" y="70035"/>
                  </a:cubicBezTo>
                  <a:cubicBezTo>
                    <a:pt x="106775" y="67900"/>
                    <a:pt x="106975" y="65765"/>
                    <a:pt x="107242" y="63664"/>
                  </a:cubicBezTo>
                  <a:cubicBezTo>
                    <a:pt x="107476" y="61829"/>
                    <a:pt x="107876" y="60028"/>
                    <a:pt x="108677" y="58360"/>
                  </a:cubicBezTo>
                  <a:cubicBezTo>
                    <a:pt x="109377" y="56826"/>
                    <a:pt x="110344" y="55491"/>
                    <a:pt x="111445" y="54224"/>
                  </a:cubicBezTo>
                  <a:close/>
                  <a:moveTo>
                    <a:pt x="67257" y="52127"/>
                  </a:moveTo>
                  <a:cubicBezTo>
                    <a:pt x="67847" y="52127"/>
                    <a:pt x="68224" y="52651"/>
                    <a:pt x="68548" y="53123"/>
                  </a:cubicBezTo>
                  <a:cubicBezTo>
                    <a:pt x="68948" y="53623"/>
                    <a:pt x="69349" y="54090"/>
                    <a:pt x="69916" y="54424"/>
                  </a:cubicBezTo>
                  <a:cubicBezTo>
                    <a:pt x="70316" y="54691"/>
                    <a:pt x="70683" y="54991"/>
                    <a:pt x="70850" y="55491"/>
                  </a:cubicBezTo>
                  <a:cubicBezTo>
                    <a:pt x="71217" y="56559"/>
                    <a:pt x="70549" y="57760"/>
                    <a:pt x="70016" y="58660"/>
                  </a:cubicBezTo>
                  <a:cubicBezTo>
                    <a:pt x="69415" y="59661"/>
                    <a:pt x="68681" y="60595"/>
                    <a:pt x="68048" y="61596"/>
                  </a:cubicBezTo>
                  <a:cubicBezTo>
                    <a:pt x="67014" y="63230"/>
                    <a:pt x="66013" y="64865"/>
                    <a:pt x="64979" y="66499"/>
                  </a:cubicBezTo>
                  <a:cubicBezTo>
                    <a:pt x="63845" y="68267"/>
                    <a:pt x="62710" y="70035"/>
                    <a:pt x="61643" y="71836"/>
                  </a:cubicBezTo>
                  <a:cubicBezTo>
                    <a:pt x="61376" y="72303"/>
                    <a:pt x="61143" y="72804"/>
                    <a:pt x="60776" y="73204"/>
                  </a:cubicBezTo>
                  <a:cubicBezTo>
                    <a:pt x="60509" y="73471"/>
                    <a:pt x="60209" y="73638"/>
                    <a:pt x="59875" y="73771"/>
                  </a:cubicBezTo>
                  <a:lnTo>
                    <a:pt x="59875" y="73538"/>
                  </a:lnTo>
                  <a:cubicBezTo>
                    <a:pt x="59875" y="73391"/>
                    <a:pt x="59764" y="73315"/>
                    <a:pt x="59659" y="73315"/>
                  </a:cubicBezTo>
                  <a:cubicBezTo>
                    <a:pt x="59572" y="73315"/>
                    <a:pt x="59490" y="73366"/>
                    <a:pt x="59475" y="73471"/>
                  </a:cubicBezTo>
                  <a:cubicBezTo>
                    <a:pt x="59441" y="73538"/>
                    <a:pt x="59441" y="73571"/>
                    <a:pt x="59408" y="73638"/>
                  </a:cubicBezTo>
                  <a:cubicBezTo>
                    <a:pt x="58908" y="72403"/>
                    <a:pt x="59208" y="71036"/>
                    <a:pt x="59875" y="69835"/>
                  </a:cubicBezTo>
                  <a:cubicBezTo>
                    <a:pt x="60009" y="69635"/>
                    <a:pt x="59942" y="69468"/>
                    <a:pt x="59808" y="69368"/>
                  </a:cubicBezTo>
                  <a:cubicBezTo>
                    <a:pt x="61043" y="65999"/>
                    <a:pt x="62177" y="62596"/>
                    <a:pt x="63444" y="59261"/>
                  </a:cubicBezTo>
                  <a:cubicBezTo>
                    <a:pt x="64045" y="57660"/>
                    <a:pt x="64612" y="56025"/>
                    <a:pt x="65246" y="54424"/>
                  </a:cubicBezTo>
                  <a:cubicBezTo>
                    <a:pt x="65579" y="54324"/>
                    <a:pt x="65879" y="53857"/>
                    <a:pt x="65646" y="53423"/>
                  </a:cubicBezTo>
                  <a:cubicBezTo>
                    <a:pt x="65946" y="52856"/>
                    <a:pt x="66346" y="52289"/>
                    <a:pt x="67014" y="52156"/>
                  </a:cubicBezTo>
                  <a:cubicBezTo>
                    <a:pt x="67099" y="52136"/>
                    <a:pt x="67180" y="52127"/>
                    <a:pt x="67257" y="52127"/>
                  </a:cubicBezTo>
                  <a:close/>
                  <a:moveTo>
                    <a:pt x="69415" y="61662"/>
                  </a:moveTo>
                  <a:cubicBezTo>
                    <a:pt x="69782" y="63297"/>
                    <a:pt x="70149" y="64898"/>
                    <a:pt x="70516" y="66533"/>
                  </a:cubicBezTo>
                  <a:cubicBezTo>
                    <a:pt x="70383" y="66566"/>
                    <a:pt x="70249" y="66633"/>
                    <a:pt x="70149" y="66666"/>
                  </a:cubicBezTo>
                  <a:cubicBezTo>
                    <a:pt x="69816" y="66833"/>
                    <a:pt x="69449" y="67000"/>
                    <a:pt x="69148" y="67166"/>
                  </a:cubicBezTo>
                  <a:cubicBezTo>
                    <a:pt x="68982" y="67233"/>
                    <a:pt x="68848" y="67333"/>
                    <a:pt x="68681" y="67433"/>
                  </a:cubicBezTo>
                  <a:cubicBezTo>
                    <a:pt x="68548" y="67533"/>
                    <a:pt x="68415" y="67600"/>
                    <a:pt x="68348" y="67767"/>
                  </a:cubicBezTo>
                  <a:cubicBezTo>
                    <a:pt x="68348" y="67800"/>
                    <a:pt x="68381" y="67867"/>
                    <a:pt x="68415" y="67900"/>
                  </a:cubicBezTo>
                  <a:cubicBezTo>
                    <a:pt x="68485" y="67928"/>
                    <a:pt x="68550" y="67939"/>
                    <a:pt x="68613" y="67939"/>
                  </a:cubicBezTo>
                  <a:cubicBezTo>
                    <a:pt x="68700" y="67939"/>
                    <a:pt x="68785" y="67919"/>
                    <a:pt x="68882" y="67900"/>
                  </a:cubicBezTo>
                  <a:cubicBezTo>
                    <a:pt x="69048" y="67867"/>
                    <a:pt x="69215" y="67833"/>
                    <a:pt x="69382" y="67767"/>
                  </a:cubicBezTo>
                  <a:cubicBezTo>
                    <a:pt x="69749" y="67667"/>
                    <a:pt x="70082" y="67533"/>
                    <a:pt x="70449" y="67400"/>
                  </a:cubicBezTo>
                  <a:cubicBezTo>
                    <a:pt x="70516" y="67400"/>
                    <a:pt x="70583" y="67366"/>
                    <a:pt x="70683" y="67333"/>
                  </a:cubicBezTo>
                  <a:cubicBezTo>
                    <a:pt x="71150" y="69568"/>
                    <a:pt x="71583" y="71870"/>
                    <a:pt x="71917" y="74138"/>
                  </a:cubicBezTo>
                  <a:cubicBezTo>
                    <a:pt x="71350" y="73638"/>
                    <a:pt x="70750" y="73171"/>
                    <a:pt x="70082" y="72770"/>
                  </a:cubicBezTo>
                  <a:cubicBezTo>
                    <a:pt x="69715" y="72570"/>
                    <a:pt x="69349" y="72370"/>
                    <a:pt x="68982" y="72203"/>
                  </a:cubicBezTo>
                  <a:cubicBezTo>
                    <a:pt x="68815" y="72103"/>
                    <a:pt x="68615" y="72036"/>
                    <a:pt x="68515" y="71870"/>
                  </a:cubicBezTo>
                  <a:cubicBezTo>
                    <a:pt x="68415" y="71670"/>
                    <a:pt x="68448" y="71336"/>
                    <a:pt x="68415" y="71136"/>
                  </a:cubicBezTo>
                  <a:cubicBezTo>
                    <a:pt x="68314" y="70335"/>
                    <a:pt x="68181" y="69668"/>
                    <a:pt x="67681" y="69034"/>
                  </a:cubicBezTo>
                  <a:cubicBezTo>
                    <a:pt x="67247" y="68534"/>
                    <a:pt x="66547" y="67867"/>
                    <a:pt x="65879" y="67800"/>
                  </a:cubicBezTo>
                  <a:cubicBezTo>
                    <a:pt x="65835" y="67789"/>
                    <a:pt x="65794" y="67785"/>
                    <a:pt x="65756" y="67785"/>
                  </a:cubicBezTo>
                  <a:cubicBezTo>
                    <a:pt x="65679" y="67785"/>
                    <a:pt x="65613" y="67800"/>
                    <a:pt x="65546" y="67800"/>
                  </a:cubicBezTo>
                  <a:cubicBezTo>
                    <a:pt x="66580" y="66166"/>
                    <a:pt x="67614" y="64498"/>
                    <a:pt x="68648" y="62830"/>
                  </a:cubicBezTo>
                  <a:cubicBezTo>
                    <a:pt x="68915" y="62430"/>
                    <a:pt x="69148" y="62063"/>
                    <a:pt x="69415" y="61662"/>
                  </a:cubicBezTo>
                  <a:close/>
                  <a:moveTo>
                    <a:pt x="39360" y="69935"/>
                  </a:moveTo>
                  <a:cubicBezTo>
                    <a:pt x="39360" y="70502"/>
                    <a:pt x="39360" y="71069"/>
                    <a:pt x="39394" y="71636"/>
                  </a:cubicBezTo>
                  <a:cubicBezTo>
                    <a:pt x="39427" y="72570"/>
                    <a:pt x="39761" y="74672"/>
                    <a:pt x="38460" y="75005"/>
                  </a:cubicBezTo>
                  <a:cubicBezTo>
                    <a:pt x="38353" y="75037"/>
                    <a:pt x="38246" y="75052"/>
                    <a:pt x="38140" y="75052"/>
                  </a:cubicBezTo>
                  <a:cubicBezTo>
                    <a:pt x="37581" y="75052"/>
                    <a:pt x="37055" y="74637"/>
                    <a:pt x="36859" y="74105"/>
                  </a:cubicBezTo>
                  <a:cubicBezTo>
                    <a:pt x="36725" y="73804"/>
                    <a:pt x="36692" y="73437"/>
                    <a:pt x="36759" y="73104"/>
                  </a:cubicBezTo>
                  <a:cubicBezTo>
                    <a:pt x="36759" y="73037"/>
                    <a:pt x="36759" y="72970"/>
                    <a:pt x="36792" y="72904"/>
                  </a:cubicBezTo>
                  <a:cubicBezTo>
                    <a:pt x="36859" y="72870"/>
                    <a:pt x="36925" y="72837"/>
                    <a:pt x="36992" y="72770"/>
                  </a:cubicBezTo>
                  <a:cubicBezTo>
                    <a:pt x="37993" y="72137"/>
                    <a:pt x="38827" y="71236"/>
                    <a:pt x="39294" y="70135"/>
                  </a:cubicBezTo>
                  <a:cubicBezTo>
                    <a:pt x="39294" y="70068"/>
                    <a:pt x="39327" y="70002"/>
                    <a:pt x="39360" y="69935"/>
                  </a:cubicBezTo>
                  <a:close/>
                  <a:moveTo>
                    <a:pt x="64712" y="69134"/>
                  </a:moveTo>
                  <a:cubicBezTo>
                    <a:pt x="64745" y="69468"/>
                    <a:pt x="64879" y="69768"/>
                    <a:pt x="64979" y="70068"/>
                  </a:cubicBezTo>
                  <a:cubicBezTo>
                    <a:pt x="65112" y="70535"/>
                    <a:pt x="65079" y="70969"/>
                    <a:pt x="65179" y="71436"/>
                  </a:cubicBezTo>
                  <a:cubicBezTo>
                    <a:pt x="65312" y="72170"/>
                    <a:pt x="65412" y="73004"/>
                    <a:pt x="65779" y="73704"/>
                  </a:cubicBezTo>
                  <a:cubicBezTo>
                    <a:pt x="66213" y="74538"/>
                    <a:pt x="66980" y="75172"/>
                    <a:pt x="67614" y="75839"/>
                  </a:cubicBezTo>
                  <a:cubicBezTo>
                    <a:pt x="67981" y="76173"/>
                    <a:pt x="68348" y="76540"/>
                    <a:pt x="68748" y="76907"/>
                  </a:cubicBezTo>
                  <a:cubicBezTo>
                    <a:pt x="68882" y="77040"/>
                    <a:pt x="69015" y="77173"/>
                    <a:pt x="69182" y="77307"/>
                  </a:cubicBezTo>
                  <a:cubicBezTo>
                    <a:pt x="68882" y="77240"/>
                    <a:pt x="68581" y="77207"/>
                    <a:pt x="68314" y="77140"/>
                  </a:cubicBezTo>
                  <a:cubicBezTo>
                    <a:pt x="67714" y="76973"/>
                    <a:pt x="67114" y="76873"/>
                    <a:pt x="66513" y="76740"/>
                  </a:cubicBezTo>
                  <a:cubicBezTo>
                    <a:pt x="66213" y="76673"/>
                    <a:pt x="65879" y="76606"/>
                    <a:pt x="65579" y="76506"/>
                  </a:cubicBezTo>
                  <a:cubicBezTo>
                    <a:pt x="65312" y="76440"/>
                    <a:pt x="65312" y="76073"/>
                    <a:pt x="65246" y="75806"/>
                  </a:cubicBezTo>
                  <a:cubicBezTo>
                    <a:pt x="65146" y="75205"/>
                    <a:pt x="65179" y="74605"/>
                    <a:pt x="65179" y="74005"/>
                  </a:cubicBezTo>
                  <a:cubicBezTo>
                    <a:pt x="65212" y="73171"/>
                    <a:pt x="65179" y="72103"/>
                    <a:pt x="64345" y="71703"/>
                  </a:cubicBezTo>
                  <a:cubicBezTo>
                    <a:pt x="64138" y="71599"/>
                    <a:pt x="63937" y="71555"/>
                    <a:pt x="63746" y="71555"/>
                  </a:cubicBezTo>
                  <a:cubicBezTo>
                    <a:pt x="63506" y="71555"/>
                    <a:pt x="63282" y="71625"/>
                    <a:pt x="63077" y="71736"/>
                  </a:cubicBezTo>
                  <a:cubicBezTo>
                    <a:pt x="63611" y="70869"/>
                    <a:pt x="64145" y="70002"/>
                    <a:pt x="64712" y="69134"/>
                  </a:cubicBezTo>
                  <a:close/>
                  <a:moveTo>
                    <a:pt x="103440" y="63264"/>
                  </a:moveTo>
                  <a:cubicBezTo>
                    <a:pt x="103540" y="63397"/>
                    <a:pt x="103673" y="63497"/>
                    <a:pt x="103773" y="63630"/>
                  </a:cubicBezTo>
                  <a:cubicBezTo>
                    <a:pt x="104173" y="64131"/>
                    <a:pt x="104607" y="64631"/>
                    <a:pt x="105041" y="65132"/>
                  </a:cubicBezTo>
                  <a:cubicBezTo>
                    <a:pt x="105241" y="65398"/>
                    <a:pt x="105441" y="65632"/>
                    <a:pt x="105641" y="65899"/>
                  </a:cubicBezTo>
                  <a:cubicBezTo>
                    <a:pt x="105775" y="65999"/>
                    <a:pt x="105875" y="66132"/>
                    <a:pt x="105975" y="66199"/>
                  </a:cubicBezTo>
                  <a:cubicBezTo>
                    <a:pt x="105641" y="69401"/>
                    <a:pt x="105574" y="72637"/>
                    <a:pt x="105608" y="75806"/>
                  </a:cubicBezTo>
                  <a:cubicBezTo>
                    <a:pt x="105641" y="77107"/>
                    <a:pt x="105674" y="78408"/>
                    <a:pt x="105775" y="79709"/>
                  </a:cubicBezTo>
                  <a:cubicBezTo>
                    <a:pt x="105808" y="80376"/>
                    <a:pt x="105875" y="81076"/>
                    <a:pt x="105941" y="81777"/>
                  </a:cubicBezTo>
                  <a:cubicBezTo>
                    <a:pt x="105941" y="81844"/>
                    <a:pt x="105941" y="81944"/>
                    <a:pt x="105941" y="82044"/>
                  </a:cubicBezTo>
                  <a:cubicBezTo>
                    <a:pt x="105975" y="82711"/>
                    <a:pt x="106008" y="83411"/>
                    <a:pt x="106041" y="84078"/>
                  </a:cubicBezTo>
                  <a:cubicBezTo>
                    <a:pt x="105107" y="83878"/>
                    <a:pt x="104140" y="83678"/>
                    <a:pt x="103206" y="83478"/>
                  </a:cubicBezTo>
                  <a:cubicBezTo>
                    <a:pt x="103039" y="83144"/>
                    <a:pt x="102772" y="82844"/>
                    <a:pt x="102506" y="82544"/>
                  </a:cubicBezTo>
                  <a:cubicBezTo>
                    <a:pt x="102139" y="82044"/>
                    <a:pt x="101772" y="81543"/>
                    <a:pt x="101405" y="81043"/>
                  </a:cubicBezTo>
                  <a:cubicBezTo>
                    <a:pt x="100604" y="79942"/>
                    <a:pt x="99870" y="78808"/>
                    <a:pt x="99237" y="77641"/>
                  </a:cubicBezTo>
                  <a:cubicBezTo>
                    <a:pt x="98569" y="76473"/>
                    <a:pt x="97936" y="75272"/>
                    <a:pt x="97402" y="74038"/>
                  </a:cubicBezTo>
                  <a:cubicBezTo>
                    <a:pt x="97068" y="73304"/>
                    <a:pt x="96768" y="72503"/>
                    <a:pt x="96301" y="71836"/>
                  </a:cubicBezTo>
                  <a:lnTo>
                    <a:pt x="96301" y="71836"/>
                  </a:lnTo>
                  <a:cubicBezTo>
                    <a:pt x="96668" y="72003"/>
                    <a:pt x="97068" y="72137"/>
                    <a:pt x="97402" y="72203"/>
                  </a:cubicBezTo>
                  <a:cubicBezTo>
                    <a:pt x="97709" y="72257"/>
                    <a:pt x="98017" y="72284"/>
                    <a:pt x="98323" y="72284"/>
                  </a:cubicBezTo>
                  <a:cubicBezTo>
                    <a:pt x="99349" y="72284"/>
                    <a:pt x="100349" y="71978"/>
                    <a:pt x="101171" y="71336"/>
                  </a:cubicBezTo>
                  <a:cubicBezTo>
                    <a:pt x="103506" y="69568"/>
                    <a:pt x="104240" y="66032"/>
                    <a:pt x="103440" y="63264"/>
                  </a:cubicBezTo>
                  <a:close/>
                  <a:moveTo>
                    <a:pt x="109410" y="62530"/>
                  </a:moveTo>
                  <a:cubicBezTo>
                    <a:pt x="108977" y="66733"/>
                    <a:pt x="108677" y="70969"/>
                    <a:pt x="108977" y="75172"/>
                  </a:cubicBezTo>
                  <a:cubicBezTo>
                    <a:pt x="109016" y="75501"/>
                    <a:pt x="109335" y="75718"/>
                    <a:pt x="109623" y="75718"/>
                  </a:cubicBezTo>
                  <a:cubicBezTo>
                    <a:pt x="109831" y="75718"/>
                    <a:pt x="110022" y="75605"/>
                    <a:pt x="110078" y="75339"/>
                  </a:cubicBezTo>
                  <a:cubicBezTo>
                    <a:pt x="110478" y="73304"/>
                    <a:pt x="111112" y="71336"/>
                    <a:pt x="111879" y="69401"/>
                  </a:cubicBezTo>
                  <a:cubicBezTo>
                    <a:pt x="112246" y="68501"/>
                    <a:pt x="112679" y="67633"/>
                    <a:pt x="113180" y="66799"/>
                  </a:cubicBezTo>
                  <a:lnTo>
                    <a:pt x="113180" y="66799"/>
                  </a:lnTo>
                  <a:cubicBezTo>
                    <a:pt x="112513" y="70002"/>
                    <a:pt x="112179" y="73304"/>
                    <a:pt x="111812" y="76473"/>
                  </a:cubicBezTo>
                  <a:cubicBezTo>
                    <a:pt x="111479" y="79375"/>
                    <a:pt x="111045" y="82244"/>
                    <a:pt x="110978" y="85146"/>
                  </a:cubicBezTo>
                  <a:cubicBezTo>
                    <a:pt x="110411" y="85012"/>
                    <a:pt x="109844" y="84879"/>
                    <a:pt x="109244" y="84746"/>
                  </a:cubicBezTo>
                  <a:cubicBezTo>
                    <a:pt x="108310" y="84545"/>
                    <a:pt x="107376" y="84345"/>
                    <a:pt x="106442" y="84145"/>
                  </a:cubicBezTo>
                  <a:cubicBezTo>
                    <a:pt x="106442" y="83978"/>
                    <a:pt x="106442" y="83812"/>
                    <a:pt x="106475" y="83645"/>
                  </a:cubicBezTo>
                  <a:cubicBezTo>
                    <a:pt x="106508" y="83656"/>
                    <a:pt x="106545" y="83663"/>
                    <a:pt x="106583" y="83663"/>
                  </a:cubicBezTo>
                  <a:cubicBezTo>
                    <a:pt x="106657" y="83663"/>
                    <a:pt x="106731" y="83634"/>
                    <a:pt x="106775" y="83545"/>
                  </a:cubicBezTo>
                  <a:cubicBezTo>
                    <a:pt x="106975" y="83078"/>
                    <a:pt x="106909" y="82644"/>
                    <a:pt x="106875" y="82177"/>
                  </a:cubicBezTo>
                  <a:cubicBezTo>
                    <a:pt x="106809" y="81577"/>
                    <a:pt x="106775" y="81010"/>
                    <a:pt x="106742" y="80443"/>
                  </a:cubicBezTo>
                  <a:cubicBezTo>
                    <a:pt x="106709" y="80076"/>
                    <a:pt x="106675" y="79709"/>
                    <a:pt x="106675" y="79342"/>
                  </a:cubicBezTo>
                  <a:cubicBezTo>
                    <a:pt x="106809" y="77207"/>
                    <a:pt x="106975" y="75105"/>
                    <a:pt x="107242" y="72970"/>
                  </a:cubicBezTo>
                  <a:cubicBezTo>
                    <a:pt x="107709" y="69435"/>
                    <a:pt x="108276" y="65899"/>
                    <a:pt x="109410" y="62530"/>
                  </a:cubicBezTo>
                  <a:close/>
                  <a:moveTo>
                    <a:pt x="93141" y="57530"/>
                  </a:moveTo>
                  <a:cubicBezTo>
                    <a:pt x="93462" y="57530"/>
                    <a:pt x="93788" y="57604"/>
                    <a:pt x="94100" y="57693"/>
                  </a:cubicBezTo>
                  <a:cubicBezTo>
                    <a:pt x="94867" y="57893"/>
                    <a:pt x="95601" y="58193"/>
                    <a:pt x="96301" y="58594"/>
                  </a:cubicBezTo>
                  <a:cubicBezTo>
                    <a:pt x="97068" y="58994"/>
                    <a:pt x="97735" y="59528"/>
                    <a:pt x="98369" y="60095"/>
                  </a:cubicBezTo>
                  <a:cubicBezTo>
                    <a:pt x="98970" y="60695"/>
                    <a:pt x="99370" y="61462"/>
                    <a:pt x="100004" y="62029"/>
                  </a:cubicBezTo>
                  <a:cubicBezTo>
                    <a:pt x="100050" y="62075"/>
                    <a:pt x="100104" y="62096"/>
                    <a:pt x="100157" y="62096"/>
                  </a:cubicBezTo>
                  <a:cubicBezTo>
                    <a:pt x="100295" y="62096"/>
                    <a:pt x="100428" y="61955"/>
                    <a:pt x="100404" y="61762"/>
                  </a:cubicBezTo>
                  <a:cubicBezTo>
                    <a:pt x="100271" y="61162"/>
                    <a:pt x="99870" y="60595"/>
                    <a:pt x="99437" y="60095"/>
                  </a:cubicBezTo>
                  <a:lnTo>
                    <a:pt x="99437" y="60095"/>
                  </a:lnTo>
                  <a:cubicBezTo>
                    <a:pt x="102872" y="61195"/>
                    <a:pt x="103273" y="65965"/>
                    <a:pt x="101805" y="68767"/>
                  </a:cubicBezTo>
                  <a:cubicBezTo>
                    <a:pt x="101171" y="70035"/>
                    <a:pt x="100037" y="71036"/>
                    <a:pt x="98569" y="71102"/>
                  </a:cubicBezTo>
                  <a:cubicBezTo>
                    <a:pt x="98459" y="71114"/>
                    <a:pt x="98349" y="71120"/>
                    <a:pt x="98238" y="71120"/>
                  </a:cubicBezTo>
                  <a:cubicBezTo>
                    <a:pt x="97717" y="71120"/>
                    <a:pt x="97203" y="70995"/>
                    <a:pt x="96735" y="70802"/>
                  </a:cubicBezTo>
                  <a:cubicBezTo>
                    <a:pt x="96101" y="70502"/>
                    <a:pt x="95734" y="70035"/>
                    <a:pt x="95300" y="69535"/>
                  </a:cubicBezTo>
                  <a:cubicBezTo>
                    <a:pt x="95217" y="69442"/>
                    <a:pt x="95125" y="69403"/>
                    <a:pt x="95038" y="69403"/>
                  </a:cubicBezTo>
                  <a:cubicBezTo>
                    <a:pt x="94811" y="69403"/>
                    <a:pt x="94609" y="69661"/>
                    <a:pt x="94633" y="69902"/>
                  </a:cubicBezTo>
                  <a:cubicBezTo>
                    <a:pt x="94700" y="70402"/>
                    <a:pt x="95000" y="70836"/>
                    <a:pt x="95367" y="71203"/>
                  </a:cubicBezTo>
                  <a:cubicBezTo>
                    <a:pt x="95501" y="71770"/>
                    <a:pt x="95801" y="72270"/>
                    <a:pt x="96001" y="72837"/>
                  </a:cubicBezTo>
                  <a:cubicBezTo>
                    <a:pt x="96201" y="73437"/>
                    <a:pt x="96401" y="74038"/>
                    <a:pt x="96635" y="74638"/>
                  </a:cubicBezTo>
                  <a:cubicBezTo>
                    <a:pt x="97168" y="75906"/>
                    <a:pt x="97735" y="77107"/>
                    <a:pt x="98403" y="78308"/>
                  </a:cubicBezTo>
                  <a:cubicBezTo>
                    <a:pt x="99036" y="79442"/>
                    <a:pt x="99737" y="80576"/>
                    <a:pt x="100471" y="81643"/>
                  </a:cubicBezTo>
                  <a:cubicBezTo>
                    <a:pt x="100838" y="82144"/>
                    <a:pt x="101205" y="82644"/>
                    <a:pt x="101572" y="83144"/>
                  </a:cubicBezTo>
                  <a:cubicBezTo>
                    <a:pt x="98403" y="82477"/>
                    <a:pt x="95234" y="81777"/>
                    <a:pt x="92031" y="81343"/>
                  </a:cubicBezTo>
                  <a:cubicBezTo>
                    <a:pt x="89963" y="81076"/>
                    <a:pt x="87895" y="80876"/>
                    <a:pt x="85827" y="80843"/>
                  </a:cubicBezTo>
                  <a:cubicBezTo>
                    <a:pt x="85603" y="80557"/>
                    <a:pt x="85266" y="80384"/>
                    <a:pt x="84924" y="80384"/>
                  </a:cubicBezTo>
                  <a:cubicBezTo>
                    <a:pt x="84706" y="80384"/>
                    <a:pt x="84487" y="80454"/>
                    <a:pt x="84293" y="80609"/>
                  </a:cubicBezTo>
                  <a:cubicBezTo>
                    <a:pt x="84067" y="80770"/>
                    <a:pt x="84090" y="81211"/>
                    <a:pt x="84423" y="81211"/>
                  </a:cubicBezTo>
                  <a:cubicBezTo>
                    <a:pt x="84435" y="81211"/>
                    <a:pt x="84447" y="81211"/>
                    <a:pt x="84459" y="81210"/>
                  </a:cubicBezTo>
                  <a:cubicBezTo>
                    <a:pt x="84760" y="81210"/>
                    <a:pt x="85060" y="81243"/>
                    <a:pt x="85193" y="81543"/>
                  </a:cubicBezTo>
                  <a:cubicBezTo>
                    <a:pt x="85293" y="81810"/>
                    <a:pt x="85293" y="82110"/>
                    <a:pt x="85327" y="82377"/>
                  </a:cubicBezTo>
                  <a:cubicBezTo>
                    <a:pt x="85360" y="82978"/>
                    <a:pt x="85360" y="83578"/>
                    <a:pt x="85260" y="84179"/>
                  </a:cubicBezTo>
                  <a:cubicBezTo>
                    <a:pt x="85126" y="85413"/>
                    <a:pt x="84726" y="86614"/>
                    <a:pt x="84226" y="87781"/>
                  </a:cubicBezTo>
                  <a:cubicBezTo>
                    <a:pt x="84026" y="88248"/>
                    <a:pt x="83826" y="88815"/>
                    <a:pt x="83592" y="89316"/>
                  </a:cubicBezTo>
                  <a:cubicBezTo>
                    <a:pt x="83525" y="89182"/>
                    <a:pt x="83459" y="89082"/>
                    <a:pt x="83325" y="89015"/>
                  </a:cubicBezTo>
                  <a:cubicBezTo>
                    <a:pt x="82558" y="88615"/>
                    <a:pt x="81757" y="88281"/>
                    <a:pt x="80957" y="87981"/>
                  </a:cubicBezTo>
                  <a:cubicBezTo>
                    <a:pt x="80490" y="87814"/>
                    <a:pt x="79956" y="87614"/>
                    <a:pt x="79456" y="87481"/>
                  </a:cubicBezTo>
                  <a:cubicBezTo>
                    <a:pt x="79649" y="87223"/>
                    <a:pt x="79468" y="86745"/>
                    <a:pt x="79124" y="86745"/>
                  </a:cubicBezTo>
                  <a:cubicBezTo>
                    <a:pt x="79112" y="86745"/>
                    <a:pt x="79101" y="86746"/>
                    <a:pt x="79089" y="86747"/>
                  </a:cubicBezTo>
                  <a:cubicBezTo>
                    <a:pt x="78388" y="86780"/>
                    <a:pt x="77721" y="86947"/>
                    <a:pt x="77054" y="87047"/>
                  </a:cubicBezTo>
                  <a:cubicBezTo>
                    <a:pt x="76354" y="87147"/>
                    <a:pt x="75620" y="87181"/>
                    <a:pt x="74919" y="87181"/>
                  </a:cubicBezTo>
                  <a:cubicBezTo>
                    <a:pt x="74802" y="87190"/>
                    <a:pt x="74682" y="87194"/>
                    <a:pt x="74561" y="87194"/>
                  </a:cubicBezTo>
                  <a:cubicBezTo>
                    <a:pt x="74268" y="87194"/>
                    <a:pt x="73968" y="87171"/>
                    <a:pt x="73685" y="87147"/>
                  </a:cubicBezTo>
                  <a:lnTo>
                    <a:pt x="73485" y="87147"/>
                  </a:lnTo>
                  <a:cubicBezTo>
                    <a:pt x="72584" y="87081"/>
                    <a:pt x="71684" y="86981"/>
                    <a:pt x="70783" y="86780"/>
                  </a:cubicBezTo>
                  <a:cubicBezTo>
                    <a:pt x="69449" y="86480"/>
                    <a:pt x="68148" y="86013"/>
                    <a:pt x="66880" y="85446"/>
                  </a:cubicBezTo>
                  <a:cubicBezTo>
                    <a:pt x="66213" y="85179"/>
                    <a:pt x="65746" y="84779"/>
                    <a:pt x="65212" y="84279"/>
                  </a:cubicBezTo>
                  <a:cubicBezTo>
                    <a:pt x="64979" y="84078"/>
                    <a:pt x="64145" y="83411"/>
                    <a:pt x="64045" y="82911"/>
                  </a:cubicBezTo>
                  <a:lnTo>
                    <a:pt x="64045" y="82911"/>
                  </a:lnTo>
                  <a:cubicBezTo>
                    <a:pt x="64712" y="83511"/>
                    <a:pt x="65446" y="84045"/>
                    <a:pt x="66180" y="84512"/>
                  </a:cubicBezTo>
                  <a:cubicBezTo>
                    <a:pt x="66270" y="84574"/>
                    <a:pt x="66359" y="84601"/>
                    <a:pt x="66443" y="84601"/>
                  </a:cubicBezTo>
                  <a:cubicBezTo>
                    <a:pt x="66853" y="84601"/>
                    <a:pt x="67123" y="83955"/>
                    <a:pt x="66680" y="83678"/>
                  </a:cubicBezTo>
                  <a:cubicBezTo>
                    <a:pt x="65112" y="82644"/>
                    <a:pt x="63244" y="81343"/>
                    <a:pt x="62877" y="79442"/>
                  </a:cubicBezTo>
                  <a:lnTo>
                    <a:pt x="62877" y="79442"/>
                  </a:lnTo>
                  <a:cubicBezTo>
                    <a:pt x="63511" y="79809"/>
                    <a:pt x="64145" y="80209"/>
                    <a:pt x="64779" y="80609"/>
                  </a:cubicBezTo>
                  <a:cubicBezTo>
                    <a:pt x="65146" y="80876"/>
                    <a:pt x="65546" y="81110"/>
                    <a:pt x="65913" y="81310"/>
                  </a:cubicBezTo>
                  <a:cubicBezTo>
                    <a:pt x="65987" y="81342"/>
                    <a:pt x="66058" y="81357"/>
                    <a:pt x="66125" y="81357"/>
                  </a:cubicBezTo>
                  <a:cubicBezTo>
                    <a:pt x="66541" y="81357"/>
                    <a:pt x="66782" y="80801"/>
                    <a:pt x="66380" y="80543"/>
                  </a:cubicBezTo>
                  <a:lnTo>
                    <a:pt x="64879" y="79609"/>
                  </a:lnTo>
                  <a:cubicBezTo>
                    <a:pt x="64545" y="79342"/>
                    <a:pt x="64245" y="79042"/>
                    <a:pt x="63945" y="78741"/>
                  </a:cubicBezTo>
                  <a:cubicBezTo>
                    <a:pt x="63378" y="78141"/>
                    <a:pt x="62944" y="77440"/>
                    <a:pt x="62577" y="76740"/>
                  </a:cubicBezTo>
                  <a:cubicBezTo>
                    <a:pt x="62677" y="76073"/>
                    <a:pt x="62744" y="75372"/>
                    <a:pt x="62777" y="74705"/>
                  </a:cubicBezTo>
                  <a:cubicBezTo>
                    <a:pt x="62844" y="74038"/>
                    <a:pt x="62677" y="73337"/>
                    <a:pt x="63077" y="72737"/>
                  </a:cubicBezTo>
                  <a:cubicBezTo>
                    <a:pt x="63243" y="72516"/>
                    <a:pt x="63501" y="72366"/>
                    <a:pt x="63737" y="72366"/>
                  </a:cubicBezTo>
                  <a:cubicBezTo>
                    <a:pt x="63929" y="72366"/>
                    <a:pt x="64107" y="72465"/>
                    <a:pt x="64212" y="72704"/>
                  </a:cubicBezTo>
                  <a:cubicBezTo>
                    <a:pt x="64445" y="73171"/>
                    <a:pt x="64345" y="73804"/>
                    <a:pt x="64345" y="74338"/>
                  </a:cubicBezTo>
                  <a:cubicBezTo>
                    <a:pt x="64312" y="75005"/>
                    <a:pt x="64312" y="75706"/>
                    <a:pt x="64478" y="76373"/>
                  </a:cubicBezTo>
                  <a:cubicBezTo>
                    <a:pt x="64545" y="76640"/>
                    <a:pt x="64612" y="76940"/>
                    <a:pt x="64845" y="77140"/>
                  </a:cubicBezTo>
                  <a:cubicBezTo>
                    <a:pt x="65045" y="77340"/>
                    <a:pt x="65346" y="77374"/>
                    <a:pt x="65613" y="77440"/>
                  </a:cubicBezTo>
                  <a:cubicBezTo>
                    <a:pt x="66346" y="77607"/>
                    <a:pt x="67047" y="77807"/>
                    <a:pt x="67781" y="77974"/>
                  </a:cubicBezTo>
                  <a:cubicBezTo>
                    <a:pt x="68114" y="78041"/>
                    <a:pt x="68448" y="78108"/>
                    <a:pt x="68781" y="78174"/>
                  </a:cubicBezTo>
                  <a:cubicBezTo>
                    <a:pt x="69109" y="78264"/>
                    <a:pt x="69437" y="78380"/>
                    <a:pt x="69765" y="78380"/>
                  </a:cubicBezTo>
                  <a:cubicBezTo>
                    <a:pt x="69804" y="78380"/>
                    <a:pt x="69843" y="78378"/>
                    <a:pt x="69882" y="78374"/>
                  </a:cubicBezTo>
                  <a:cubicBezTo>
                    <a:pt x="70249" y="78374"/>
                    <a:pt x="70449" y="77941"/>
                    <a:pt x="70216" y="77707"/>
                  </a:cubicBezTo>
                  <a:cubicBezTo>
                    <a:pt x="70283" y="77641"/>
                    <a:pt x="70316" y="77540"/>
                    <a:pt x="70283" y="77440"/>
                  </a:cubicBezTo>
                  <a:cubicBezTo>
                    <a:pt x="70149" y="77140"/>
                    <a:pt x="69949" y="76907"/>
                    <a:pt x="69715" y="76673"/>
                  </a:cubicBezTo>
                  <a:cubicBezTo>
                    <a:pt x="69415" y="76306"/>
                    <a:pt x="69115" y="75973"/>
                    <a:pt x="68815" y="75639"/>
                  </a:cubicBezTo>
                  <a:cubicBezTo>
                    <a:pt x="68281" y="75105"/>
                    <a:pt x="67714" y="74572"/>
                    <a:pt x="67214" y="74005"/>
                  </a:cubicBezTo>
                  <a:cubicBezTo>
                    <a:pt x="66680" y="73437"/>
                    <a:pt x="66413" y="72870"/>
                    <a:pt x="66280" y="72137"/>
                  </a:cubicBezTo>
                  <a:cubicBezTo>
                    <a:pt x="66246" y="71770"/>
                    <a:pt x="66146" y="71436"/>
                    <a:pt x="66080" y="71069"/>
                  </a:cubicBezTo>
                  <a:cubicBezTo>
                    <a:pt x="66046" y="70702"/>
                    <a:pt x="66046" y="70335"/>
                    <a:pt x="65979" y="69968"/>
                  </a:cubicBezTo>
                  <a:cubicBezTo>
                    <a:pt x="65879" y="69635"/>
                    <a:pt x="65646" y="69301"/>
                    <a:pt x="65646" y="68968"/>
                  </a:cubicBezTo>
                  <a:cubicBezTo>
                    <a:pt x="65657" y="68823"/>
                    <a:pt x="65713" y="68771"/>
                    <a:pt x="65788" y="68771"/>
                  </a:cubicBezTo>
                  <a:cubicBezTo>
                    <a:pt x="65939" y="68771"/>
                    <a:pt x="66168" y="68979"/>
                    <a:pt x="66280" y="69068"/>
                  </a:cubicBezTo>
                  <a:cubicBezTo>
                    <a:pt x="66880" y="69535"/>
                    <a:pt x="67314" y="70002"/>
                    <a:pt x="67447" y="70802"/>
                  </a:cubicBezTo>
                  <a:cubicBezTo>
                    <a:pt x="67547" y="71369"/>
                    <a:pt x="67481" y="72170"/>
                    <a:pt x="67948" y="72604"/>
                  </a:cubicBezTo>
                  <a:cubicBezTo>
                    <a:pt x="68181" y="72837"/>
                    <a:pt x="68481" y="72937"/>
                    <a:pt x="68748" y="73071"/>
                  </a:cubicBezTo>
                  <a:cubicBezTo>
                    <a:pt x="69115" y="73237"/>
                    <a:pt x="69482" y="73437"/>
                    <a:pt x="69849" y="73638"/>
                  </a:cubicBezTo>
                  <a:cubicBezTo>
                    <a:pt x="70549" y="74071"/>
                    <a:pt x="71150" y="74605"/>
                    <a:pt x="71817" y="75105"/>
                  </a:cubicBezTo>
                  <a:cubicBezTo>
                    <a:pt x="71884" y="75172"/>
                    <a:pt x="71984" y="75239"/>
                    <a:pt x="72084" y="75272"/>
                  </a:cubicBezTo>
                  <a:cubicBezTo>
                    <a:pt x="72156" y="75536"/>
                    <a:pt x="72366" y="75662"/>
                    <a:pt x="72578" y="75662"/>
                  </a:cubicBezTo>
                  <a:cubicBezTo>
                    <a:pt x="72660" y="75662"/>
                    <a:pt x="72743" y="75643"/>
                    <a:pt x="72818" y="75606"/>
                  </a:cubicBezTo>
                  <a:cubicBezTo>
                    <a:pt x="72851" y="75606"/>
                    <a:pt x="72851" y="75606"/>
                    <a:pt x="72851" y="75639"/>
                  </a:cubicBezTo>
                  <a:cubicBezTo>
                    <a:pt x="73251" y="75772"/>
                    <a:pt x="73652" y="75939"/>
                    <a:pt x="74085" y="76073"/>
                  </a:cubicBezTo>
                  <a:cubicBezTo>
                    <a:pt x="74113" y="76085"/>
                    <a:pt x="74139" y="76090"/>
                    <a:pt x="74163" y="76090"/>
                  </a:cubicBezTo>
                  <a:cubicBezTo>
                    <a:pt x="74346" y="76090"/>
                    <a:pt x="74429" y="75794"/>
                    <a:pt x="74252" y="75706"/>
                  </a:cubicBezTo>
                  <a:cubicBezTo>
                    <a:pt x="73852" y="75472"/>
                    <a:pt x="73518" y="75172"/>
                    <a:pt x="73118" y="74972"/>
                  </a:cubicBezTo>
                  <a:lnTo>
                    <a:pt x="73118" y="74939"/>
                  </a:lnTo>
                  <a:cubicBezTo>
                    <a:pt x="72851" y="73337"/>
                    <a:pt x="72618" y="71703"/>
                    <a:pt x="72284" y="70102"/>
                  </a:cubicBezTo>
                  <a:lnTo>
                    <a:pt x="72284" y="70102"/>
                  </a:lnTo>
                  <a:cubicBezTo>
                    <a:pt x="72984" y="70836"/>
                    <a:pt x="73752" y="71536"/>
                    <a:pt x="74586" y="72137"/>
                  </a:cubicBezTo>
                  <a:cubicBezTo>
                    <a:pt x="75420" y="72737"/>
                    <a:pt x="76320" y="73337"/>
                    <a:pt x="77288" y="73704"/>
                  </a:cubicBezTo>
                  <a:lnTo>
                    <a:pt x="77321" y="73704"/>
                  </a:lnTo>
                  <a:cubicBezTo>
                    <a:pt x="77421" y="75205"/>
                    <a:pt x="77821" y="76640"/>
                    <a:pt x="78455" y="78007"/>
                  </a:cubicBezTo>
                  <a:cubicBezTo>
                    <a:pt x="78789" y="78741"/>
                    <a:pt x="79189" y="79408"/>
                    <a:pt x="79656" y="80042"/>
                  </a:cubicBezTo>
                  <a:cubicBezTo>
                    <a:pt x="80090" y="80643"/>
                    <a:pt x="80590" y="81443"/>
                    <a:pt x="81257" y="81777"/>
                  </a:cubicBezTo>
                  <a:cubicBezTo>
                    <a:pt x="81335" y="81816"/>
                    <a:pt x="81409" y="81833"/>
                    <a:pt x="81477" y="81833"/>
                  </a:cubicBezTo>
                  <a:cubicBezTo>
                    <a:pt x="81702" y="81833"/>
                    <a:pt x="81865" y="81648"/>
                    <a:pt x="81891" y="81443"/>
                  </a:cubicBezTo>
                  <a:cubicBezTo>
                    <a:pt x="82091" y="81543"/>
                    <a:pt x="82324" y="81643"/>
                    <a:pt x="82558" y="81743"/>
                  </a:cubicBezTo>
                  <a:cubicBezTo>
                    <a:pt x="83158" y="82010"/>
                    <a:pt x="83725" y="82277"/>
                    <a:pt x="84326" y="82577"/>
                  </a:cubicBezTo>
                  <a:cubicBezTo>
                    <a:pt x="84404" y="82611"/>
                    <a:pt x="84493" y="82629"/>
                    <a:pt x="84582" y="82629"/>
                  </a:cubicBezTo>
                  <a:cubicBezTo>
                    <a:pt x="84760" y="82629"/>
                    <a:pt x="84937" y="82555"/>
                    <a:pt x="85026" y="82377"/>
                  </a:cubicBezTo>
                  <a:cubicBezTo>
                    <a:pt x="85160" y="82177"/>
                    <a:pt x="85093" y="81810"/>
                    <a:pt x="84826" y="81677"/>
                  </a:cubicBezTo>
                  <a:cubicBezTo>
                    <a:pt x="84226" y="81410"/>
                    <a:pt x="83592" y="81143"/>
                    <a:pt x="82925" y="80943"/>
                  </a:cubicBezTo>
                  <a:cubicBezTo>
                    <a:pt x="82625" y="80843"/>
                    <a:pt x="82324" y="80709"/>
                    <a:pt x="81991" y="80643"/>
                  </a:cubicBezTo>
                  <a:cubicBezTo>
                    <a:pt x="81824" y="80609"/>
                    <a:pt x="81657" y="80576"/>
                    <a:pt x="81524" y="80543"/>
                  </a:cubicBezTo>
                  <a:cubicBezTo>
                    <a:pt x="81457" y="80543"/>
                    <a:pt x="81424" y="80543"/>
                    <a:pt x="81390" y="80509"/>
                  </a:cubicBezTo>
                  <a:cubicBezTo>
                    <a:pt x="81090" y="80176"/>
                    <a:pt x="80757" y="79809"/>
                    <a:pt x="80490" y="79475"/>
                  </a:cubicBezTo>
                  <a:cubicBezTo>
                    <a:pt x="80056" y="78875"/>
                    <a:pt x="79689" y="78241"/>
                    <a:pt x="79322" y="77574"/>
                  </a:cubicBezTo>
                  <a:cubicBezTo>
                    <a:pt x="78655" y="76273"/>
                    <a:pt x="78155" y="74872"/>
                    <a:pt x="77788" y="73437"/>
                  </a:cubicBezTo>
                  <a:cubicBezTo>
                    <a:pt x="77788" y="73371"/>
                    <a:pt x="77755" y="73337"/>
                    <a:pt x="77688" y="73304"/>
                  </a:cubicBezTo>
                  <a:cubicBezTo>
                    <a:pt x="77688" y="73237"/>
                    <a:pt x="77621" y="73137"/>
                    <a:pt x="77554" y="73071"/>
                  </a:cubicBezTo>
                  <a:cubicBezTo>
                    <a:pt x="76754" y="72503"/>
                    <a:pt x="75887" y="72003"/>
                    <a:pt x="75119" y="71369"/>
                  </a:cubicBezTo>
                  <a:cubicBezTo>
                    <a:pt x="74319" y="70769"/>
                    <a:pt x="73585" y="70102"/>
                    <a:pt x="72884" y="69368"/>
                  </a:cubicBezTo>
                  <a:cubicBezTo>
                    <a:pt x="72793" y="69264"/>
                    <a:pt x="72687" y="69221"/>
                    <a:pt x="72583" y="69221"/>
                  </a:cubicBezTo>
                  <a:cubicBezTo>
                    <a:pt x="72421" y="69221"/>
                    <a:pt x="72265" y="69326"/>
                    <a:pt x="72184" y="69468"/>
                  </a:cubicBezTo>
                  <a:cubicBezTo>
                    <a:pt x="72017" y="68601"/>
                    <a:pt x="71817" y="67767"/>
                    <a:pt x="71617" y="66899"/>
                  </a:cubicBezTo>
                  <a:cubicBezTo>
                    <a:pt x="71717" y="66866"/>
                    <a:pt x="71784" y="66833"/>
                    <a:pt x="71884" y="66799"/>
                  </a:cubicBezTo>
                  <a:cubicBezTo>
                    <a:pt x="71917" y="66933"/>
                    <a:pt x="71984" y="67033"/>
                    <a:pt x="72050" y="67133"/>
                  </a:cubicBezTo>
                  <a:cubicBezTo>
                    <a:pt x="72084" y="67166"/>
                    <a:pt x="72151" y="67233"/>
                    <a:pt x="72184" y="67266"/>
                  </a:cubicBezTo>
                  <a:cubicBezTo>
                    <a:pt x="72217" y="67333"/>
                    <a:pt x="72251" y="67400"/>
                    <a:pt x="72317" y="67433"/>
                  </a:cubicBezTo>
                  <a:cubicBezTo>
                    <a:pt x="72439" y="67494"/>
                    <a:pt x="72564" y="67518"/>
                    <a:pt x="72690" y="67518"/>
                  </a:cubicBezTo>
                  <a:cubicBezTo>
                    <a:pt x="72978" y="67518"/>
                    <a:pt x="73273" y="67393"/>
                    <a:pt x="73552" y="67300"/>
                  </a:cubicBezTo>
                  <a:cubicBezTo>
                    <a:pt x="74019" y="67166"/>
                    <a:pt x="74486" y="67000"/>
                    <a:pt x="74953" y="66833"/>
                  </a:cubicBezTo>
                  <a:cubicBezTo>
                    <a:pt x="75820" y="66533"/>
                    <a:pt x="76687" y="66199"/>
                    <a:pt x="77521" y="65899"/>
                  </a:cubicBezTo>
                  <a:cubicBezTo>
                    <a:pt x="78355" y="65565"/>
                    <a:pt x="79156" y="65232"/>
                    <a:pt x="79956" y="64898"/>
                  </a:cubicBezTo>
                  <a:cubicBezTo>
                    <a:pt x="80323" y="64731"/>
                    <a:pt x="80723" y="64598"/>
                    <a:pt x="81124" y="64431"/>
                  </a:cubicBezTo>
                  <a:lnTo>
                    <a:pt x="81124" y="64431"/>
                  </a:lnTo>
                  <a:cubicBezTo>
                    <a:pt x="81024" y="64564"/>
                    <a:pt x="80990" y="64665"/>
                    <a:pt x="80923" y="64798"/>
                  </a:cubicBezTo>
                  <a:cubicBezTo>
                    <a:pt x="80757" y="65365"/>
                    <a:pt x="80957" y="65965"/>
                    <a:pt x="81457" y="66299"/>
                  </a:cubicBezTo>
                  <a:cubicBezTo>
                    <a:pt x="81767" y="66491"/>
                    <a:pt x="82113" y="66565"/>
                    <a:pt x="82473" y="66565"/>
                  </a:cubicBezTo>
                  <a:cubicBezTo>
                    <a:pt x="83430" y="66565"/>
                    <a:pt x="84494" y="66041"/>
                    <a:pt x="85293" y="65799"/>
                  </a:cubicBezTo>
                  <a:cubicBezTo>
                    <a:pt x="85527" y="65732"/>
                    <a:pt x="85794" y="65665"/>
                    <a:pt x="86027" y="65599"/>
                  </a:cubicBezTo>
                  <a:lnTo>
                    <a:pt x="86027" y="65599"/>
                  </a:lnTo>
                  <a:cubicBezTo>
                    <a:pt x="85927" y="65699"/>
                    <a:pt x="85860" y="65832"/>
                    <a:pt x="85760" y="65965"/>
                  </a:cubicBezTo>
                  <a:cubicBezTo>
                    <a:pt x="85627" y="66232"/>
                    <a:pt x="85460" y="66666"/>
                    <a:pt x="85493" y="67066"/>
                  </a:cubicBezTo>
                  <a:cubicBezTo>
                    <a:pt x="85393" y="67166"/>
                    <a:pt x="85327" y="67333"/>
                    <a:pt x="85360" y="67533"/>
                  </a:cubicBezTo>
                  <a:cubicBezTo>
                    <a:pt x="85360" y="67600"/>
                    <a:pt x="85393" y="67667"/>
                    <a:pt x="85427" y="67733"/>
                  </a:cubicBezTo>
                  <a:cubicBezTo>
                    <a:pt x="85460" y="67800"/>
                    <a:pt x="85493" y="67867"/>
                    <a:pt x="85493" y="67934"/>
                  </a:cubicBezTo>
                  <a:cubicBezTo>
                    <a:pt x="85560" y="68134"/>
                    <a:pt x="85694" y="68200"/>
                    <a:pt x="85827" y="68234"/>
                  </a:cubicBezTo>
                  <a:cubicBezTo>
                    <a:pt x="85727" y="68534"/>
                    <a:pt x="85760" y="68901"/>
                    <a:pt x="85894" y="69201"/>
                  </a:cubicBezTo>
                  <a:cubicBezTo>
                    <a:pt x="86127" y="69701"/>
                    <a:pt x="86561" y="70035"/>
                    <a:pt x="87061" y="70235"/>
                  </a:cubicBezTo>
                  <a:cubicBezTo>
                    <a:pt x="87578" y="70435"/>
                    <a:pt x="88154" y="70502"/>
                    <a:pt x="88733" y="70502"/>
                  </a:cubicBezTo>
                  <a:cubicBezTo>
                    <a:pt x="89313" y="70502"/>
                    <a:pt x="89897" y="70435"/>
                    <a:pt x="90430" y="70369"/>
                  </a:cubicBezTo>
                  <a:cubicBezTo>
                    <a:pt x="91064" y="70302"/>
                    <a:pt x="91664" y="70202"/>
                    <a:pt x="92265" y="70002"/>
                  </a:cubicBezTo>
                  <a:cubicBezTo>
                    <a:pt x="92732" y="69868"/>
                    <a:pt x="93399" y="69701"/>
                    <a:pt x="93566" y="69134"/>
                  </a:cubicBezTo>
                  <a:cubicBezTo>
                    <a:pt x="93693" y="69154"/>
                    <a:pt x="93826" y="69162"/>
                    <a:pt x="93961" y="69162"/>
                  </a:cubicBezTo>
                  <a:cubicBezTo>
                    <a:pt x="94287" y="69162"/>
                    <a:pt x="94627" y="69115"/>
                    <a:pt x="94933" y="69068"/>
                  </a:cubicBezTo>
                  <a:cubicBezTo>
                    <a:pt x="95434" y="69001"/>
                    <a:pt x="95968" y="68868"/>
                    <a:pt x="96468" y="68701"/>
                  </a:cubicBezTo>
                  <a:cubicBezTo>
                    <a:pt x="97402" y="68434"/>
                    <a:pt x="98303" y="68034"/>
                    <a:pt x="99003" y="67333"/>
                  </a:cubicBezTo>
                  <a:cubicBezTo>
                    <a:pt x="99603" y="66699"/>
                    <a:pt x="100037" y="65932"/>
                    <a:pt x="100304" y="65098"/>
                  </a:cubicBezTo>
                  <a:cubicBezTo>
                    <a:pt x="100571" y="64264"/>
                    <a:pt x="100704" y="63197"/>
                    <a:pt x="100271" y="62430"/>
                  </a:cubicBezTo>
                  <a:cubicBezTo>
                    <a:pt x="100193" y="62290"/>
                    <a:pt x="100030" y="62216"/>
                    <a:pt x="99870" y="62216"/>
                  </a:cubicBezTo>
                  <a:cubicBezTo>
                    <a:pt x="99685" y="62216"/>
                    <a:pt x="99506" y="62315"/>
                    <a:pt x="99470" y="62530"/>
                  </a:cubicBezTo>
                  <a:cubicBezTo>
                    <a:pt x="99403" y="62930"/>
                    <a:pt x="99437" y="63297"/>
                    <a:pt x="99437" y="63697"/>
                  </a:cubicBezTo>
                  <a:cubicBezTo>
                    <a:pt x="99403" y="64064"/>
                    <a:pt x="99337" y="64431"/>
                    <a:pt x="99237" y="64798"/>
                  </a:cubicBezTo>
                  <a:cubicBezTo>
                    <a:pt x="99070" y="65498"/>
                    <a:pt x="98736" y="66166"/>
                    <a:pt x="98202" y="66699"/>
                  </a:cubicBezTo>
                  <a:cubicBezTo>
                    <a:pt x="97602" y="67300"/>
                    <a:pt x="96801" y="67633"/>
                    <a:pt x="96001" y="67867"/>
                  </a:cubicBezTo>
                  <a:cubicBezTo>
                    <a:pt x="95534" y="68000"/>
                    <a:pt x="95067" y="68100"/>
                    <a:pt x="94633" y="68234"/>
                  </a:cubicBezTo>
                  <a:cubicBezTo>
                    <a:pt x="94266" y="68334"/>
                    <a:pt x="93866" y="68367"/>
                    <a:pt x="93499" y="68501"/>
                  </a:cubicBezTo>
                  <a:cubicBezTo>
                    <a:pt x="93299" y="68267"/>
                    <a:pt x="92899" y="68134"/>
                    <a:pt x="92565" y="68067"/>
                  </a:cubicBezTo>
                  <a:cubicBezTo>
                    <a:pt x="91998" y="67900"/>
                    <a:pt x="91364" y="67833"/>
                    <a:pt x="90764" y="67800"/>
                  </a:cubicBezTo>
                  <a:lnTo>
                    <a:pt x="90330" y="67800"/>
                  </a:lnTo>
                  <a:cubicBezTo>
                    <a:pt x="90897" y="67600"/>
                    <a:pt x="91464" y="67366"/>
                    <a:pt x="91998" y="67066"/>
                  </a:cubicBezTo>
                  <a:cubicBezTo>
                    <a:pt x="92265" y="66933"/>
                    <a:pt x="92498" y="66799"/>
                    <a:pt x="92632" y="66533"/>
                  </a:cubicBezTo>
                  <a:cubicBezTo>
                    <a:pt x="92799" y="66232"/>
                    <a:pt x="92699" y="65899"/>
                    <a:pt x="92498" y="65665"/>
                  </a:cubicBezTo>
                  <a:cubicBezTo>
                    <a:pt x="92165" y="65165"/>
                    <a:pt x="91464" y="64898"/>
                    <a:pt x="90897" y="64765"/>
                  </a:cubicBezTo>
                  <a:cubicBezTo>
                    <a:pt x="90664" y="64698"/>
                    <a:pt x="90397" y="64665"/>
                    <a:pt x="90130" y="64631"/>
                  </a:cubicBezTo>
                  <a:cubicBezTo>
                    <a:pt x="90163" y="64631"/>
                    <a:pt x="90163" y="64631"/>
                    <a:pt x="90197" y="64598"/>
                  </a:cubicBezTo>
                  <a:cubicBezTo>
                    <a:pt x="90497" y="64431"/>
                    <a:pt x="90464" y="63897"/>
                    <a:pt x="90097" y="63797"/>
                  </a:cubicBezTo>
                  <a:cubicBezTo>
                    <a:pt x="89975" y="63767"/>
                    <a:pt x="89853" y="63755"/>
                    <a:pt x="89732" y="63755"/>
                  </a:cubicBezTo>
                  <a:cubicBezTo>
                    <a:pt x="89453" y="63755"/>
                    <a:pt x="89174" y="63818"/>
                    <a:pt x="88896" y="63864"/>
                  </a:cubicBezTo>
                  <a:cubicBezTo>
                    <a:pt x="88496" y="63931"/>
                    <a:pt x="88129" y="63997"/>
                    <a:pt x="87728" y="64097"/>
                  </a:cubicBezTo>
                  <a:cubicBezTo>
                    <a:pt x="86928" y="64264"/>
                    <a:pt x="86127" y="64464"/>
                    <a:pt x="85327" y="64698"/>
                  </a:cubicBezTo>
                  <a:cubicBezTo>
                    <a:pt x="84593" y="64898"/>
                    <a:pt x="83892" y="65198"/>
                    <a:pt x="83125" y="65398"/>
                  </a:cubicBezTo>
                  <a:cubicBezTo>
                    <a:pt x="82995" y="65434"/>
                    <a:pt x="82745" y="65469"/>
                    <a:pt x="82504" y="65469"/>
                  </a:cubicBezTo>
                  <a:cubicBezTo>
                    <a:pt x="82065" y="65469"/>
                    <a:pt x="81660" y="65351"/>
                    <a:pt x="82091" y="64898"/>
                  </a:cubicBezTo>
                  <a:cubicBezTo>
                    <a:pt x="82324" y="64665"/>
                    <a:pt x="82691" y="64531"/>
                    <a:pt x="82958" y="64398"/>
                  </a:cubicBezTo>
                  <a:cubicBezTo>
                    <a:pt x="83058" y="64364"/>
                    <a:pt x="83125" y="64331"/>
                    <a:pt x="83192" y="64264"/>
                  </a:cubicBezTo>
                  <a:lnTo>
                    <a:pt x="83225" y="64298"/>
                  </a:lnTo>
                  <a:cubicBezTo>
                    <a:pt x="83325" y="64464"/>
                    <a:pt x="83459" y="64531"/>
                    <a:pt x="83625" y="64598"/>
                  </a:cubicBezTo>
                  <a:cubicBezTo>
                    <a:pt x="83673" y="64616"/>
                    <a:pt x="83723" y="64624"/>
                    <a:pt x="83774" y="64624"/>
                  </a:cubicBezTo>
                  <a:cubicBezTo>
                    <a:pt x="84012" y="64624"/>
                    <a:pt x="84265" y="64445"/>
                    <a:pt x="84293" y="64198"/>
                  </a:cubicBezTo>
                  <a:cubicBezTo>
                    <a:pt x="84326" y="64064"/>
                    <a:pt x="84326" y="63931"/>
                    <a:pt x="84293" y="63797"/>
                  </a:cubicBezTo>
                  <a:cubicBezTo>
                    <a:pt x="84926" y="63497"/>
                    <a:pt x="85593" y="63230"/>
                    <a:pt x="86227" y="62963"/>
                  </a:cubicBezTo>
                  <a:cubicBezTo>
                    <a:pt x="86961" y="62663"/>
                    <a:pt x="87695" y="62396"/>
                    <a:pt x="88429" y="62096"/>
                  </a:cubicBezTo>
                  <a:cubicBezTo>
                    <a:pt x="88596" y="62029"/>
                    <a:pt x="88762" y="61996"/>
                    <a:pt x="88929" y="61929"/>
                  </a:cubicBezTo>
                  <a:lnTo>
                    <a:pt x="89029" y="61929"/>
                  </a:lnTo>
                  <a:cubicBezTo>
                    <a:pt x="89096" y="61929"/>
                    <a:pt x="89163" y="61896"/>
                    <a:pt x="89263" y="61863"/>
                  </a:cubicBezTo>
                  <a:cubicBezTo>
                    <a:pt x="89329" y="61829"/>
                    <a:pt x="89363" y="61796"/>
                    <a:pt x="89396" y="61762"/>
                  </a:cubicBezTo>
                  <a:cubicBezTo>
                    <a:pt x="89796" y="61596"/>
                    <a:pt x="90197" y="61429"/>
                    <a:pt x="90530" y="61162"/>
                  </a:cubicBezTo>
                  <a:cubicBezTo>
                    <a:pt x="90664" y="61062"/>
                    <a:pt x="90530" y="60862"/>
                    <a:pt x="90397" y="60862"/>
                  </a:cubicBezTo>
                  <a:cubicBezTo>
                    <a:pt x="90314" y="60853"/>
                    <a:pt x="90228" y="60849"/>
                    <a:pt x="90142" y="60849"/>
                  </a:cubicBezTo>
                  <a:cubicBezTo>
                    <a:pt x="89882" y="60849"/>
                    <a:pt x="89613" y="60887"/>
                    <a:pt x="89363" y="60962"/>
                  </a:cubicBezTo>
                  <a:cubicBezTo>
                    <a:pt x="89363" y="60929"/>
                    <a:pt x="89329" y="60895"/>
                    <a:pt x="89329" y="60895"/>
                  </a:cubicBezTo>
                  <a:cubicBezTo>
                    <a:pt x="89363" y="60795"/>
                    <a:pt x="89329" y="60695"/>
                    <a:pt x="89296" y="60628"/>
                  </a:cubicBezTo>
                  <a:lnTo>
                    <a:pt x="89296" y="60628"/>
                  </a:lnTo>
                  <a:cubicBezTo>
                    <a:pt x="89576" y="60688"/>
                    <a:pt x="89857" y="60700"/>
                    <a:pt x="90130" y="60700"/>
                  </a:cubicBezTo>
                  <a:cubicBezTo>
                    <a:pt x="90312" y="60700"/>
                    <a:pt x="90490" y="60695"/>
                    <a:pt x="90664" y="60695"/>
                  </a:cubicBezTo>
                  <a:cubicBezTo>
                    <a:pt x="91264" y="60695"/>
                    <a:pt x="91798" y="60828"/>
                    <a:pt x="92332" y="60962"/>
                  </a:cubicBezTo>
                  <a:cubicBezTo>
                    <a:pt x="93466" y="61262"/>
                    <a:pt x="94567" y="61662"/>
                    <a:pt x="95501" y="62396"/>
                  </a:cubicBezTo>
                  <a:cubicBezTo>
                    <a:pt x="96102" y="62872"/>
                    <a:pt x="96797" y="63499"/>
                    <a:pt x="97558" y="63499"/>
                  </a:cubicBezTo>
                  <a:cubicBezTo>
                    <a:pt x="97810" y="63499"/>
                    <a:pt x="98070" y="63430"/>
                    <a:pt x="98336" y="63264"/>
                  </a:cubicBezTo>
                  <a:cubicBezTo>
                    <a:pt x="98636" y="63063"/>
                    <a:pt x="98536" y="62530"/>
                    <a:pt x="98136" y="62530"/>
                  </a:cubicBezTo>
                  <a:cubicBezTo>
                    <a:pt x="98112" y="62531"/>
                    <a:pt x="98088" y="62531"/>
                    <a:pt x="98064" y="62531"/>
                  </a:cubicBezTo>
                  <a:cubicBezTo>
                    <a:pt x="97205" y="62531"/>
                    <a:pt x="96650" y="61949"/>
                    <a:pt x="96001" y="61462"/>
                  </a:cubicBezTo>
                  <a:cubicBezTo>
                    <a:pt x="95334" y="60962"/>
                    <a:pt x="94600" y="60595"/>
                    <a:pt x="93833" y="60328"/>
                  </a:cubicBezTo>
                  <a:cubicBezTo>
                    <a:pt x="93065" y="60028"/>
                    <a:pt x="92232" y="59794"/>
                    <a:pt x="91398" y="59694"/>
                  </a:cubicBezTo>
                  <a:cubicBezTo>
                    <a:pt x="90997" y="59661"/>
                    <a:pt x="90597" y="59661"/>
                    <a:pt x="90197" y="59661"/>
                  </a:cubicBezTo>
                  <a:cubicBezTo>
                    <a:pt x="90130" y="59661"/>
                    <a:pt x="90059" y="59662"/>
                    <a:pt x="89985" y="59662"/>
                  </a:cubicBezTo>
                  <a:cubicBezTo>
                    <a:pt x="89655" y="59662"/>
                    <a:pt x="89275" y="59640"/>
                    <a:pt x="89029" y="59394"/>
                  </a:cubicBezTo>
                  <a:cubicBezTo>
                    <a:pt x="88762" y="59161"/>
                    <a:pt x="88696" y="58760"/>
                    <a:pt x="88662" y="58427"/>
                  </a:cubicBezTo>
                  <a:cubicBezTo>
                    <a:pt x="88662" y="58427"/>
                    <a:pt x="88629" y="58393"/>
                    <a:pt x="88629" y="58360"/>
                  </a:cubicBezTo>
                  <a:cubicBezTo>
                    <a:pt x="88662" y="58327"/>
                    <a:pt x="88662" y="58327"/>
                    <a:pt x="88696" y="58327"/>
                  </a:cubicBezTo>
                  <a:cubicBezTo>
                    <a:pt x="88829" y="58327"/>
                    <a:pt x="88929" y="58293"/>
                    <a:pt x="89063" y="58260"/>
                  </a:cubicBezTo>
                  <a:cubicBezTo>
                    <a:pt x="89897" y="58093"/>
                    <a:pt x="90797" y="58193"/>
                    <a:pt x="91631" y="57960"/>
                  </a:cubicBezTo>
                  <a:cubicBezTo>
                    <a:pt x="91998" y="57860"/>
                    <a:pt x="92332" y="57660"/>
                    <a:pt x="92665" y="57593"/>
                  </a:cubicBezTo>
                  <a:cubicBezTo>
                    <a:pt x="92821" y="57548"/>
                    <a:pt x="92980" y="57530"/>
                    <a:pt x="93141" y="57530"/>
                  </a:cubicBezTo>
                  <a:close/>
                  <a:moveTo>
                    <a:pt x="80823" y="89282"/>
                  </a:moveTo>
                  <a:cubicBezTo>
                    <a:pt x="81424" y="89582"/>
                    <a:pt x="82058" y="89883"/>
                    <a:pt x="82658" y="90183"/>
                  </a:cubicBezTo>
                  <a:cubicBezTo>
                    <a:pt x="82780" y="90232"/>
                    <a:pt x="82902" y="90263"/>
                    <a:pt x="83011" y="90263"/>
                  </a:cubicBezTo>
                  <a:cubicBezTo>
                    <a:pt x="83051" y="90263"/>
                    <a:pt x="83089" y="90258"/>
                    <a:pt x="83125" y="90250"/>
                  </a:cubicBezTo>
                  <a:lnTo>
                    <a:pt x="83125" y="90250"/>
                  </a:lnTo>
                  <a:cubicBezTo>
                    <a:pt x="83025" y="90416"/>
                    <a:pt x="82925" y="90583"/>
                    <a:pt x="82791" y="90717"/>
                  </a:cubicBezTo>
                  <a:cubicBezTo>
                    <a:pt x="82496" y="91086"/>
                    <a:pt x="81983" y="91364"/>
                    <a:pt x="81493" y="91364"/>
                  </a:cubicBezTo>
                  <a:cubicBezTo>
                    <a:pt x="81319" y="91364"/>
                    <a:pt x="81148" y="91329"/>
                    <a:pt x="80990" y="91250"/>
                  </a:cubicBezTo>
                  <a:cubicBezTo>
                    <a:pt x="80990" y="91217"/>
                    <a:pt x="80990" y="91150"/>
                    <a:pt x="80990" y="91083"/>
                  </a:cubicBezTo>
                  <a:cubicBezTo>
                    <a:pt x="80990" y="90983"/>
                    <a:pt x="80990" y="90917"/>
                    <a:pt x="80990" y="90817"/>
                  </a:cubicBezTo>
                  <a:cubicBezTo>
                    <a:pt x="80990" y="90416"/>
                    <a:pt x="80990" y="90016"/>
                    <a:pt x="80957" y="89616"/>
                  </a:cubicBezTo>
                  <a:cubicBezTo>
                    <a:pt x="80957" y="89482"/>
                    <a:pt x="80923" y="89349"/>
                    <a:pt x="80823" y="89282"/>
                  </a:cubicBezTo>
                  <a:close/>
                  <a:moveTo>
                    <a:pt x="61009" y="95420"/>
                  </a:moveTo>
                  <a:cubicBezTo>
                    <a:pt x="61176" y="96287"/>
                    <a:pt x="61309" y="97188"/>
                    <a:pt x="61643" y="97988"/>
                  </a:cubicBezTo>
                  <a:cubicBezTo>
                    <a:pt x="61410" y="98222"/>
                    <a:pt x="61209" y="98489"/>
                    <a:pt x="61009" y="98756"/>
                  </a:cubicBezTo>
                  <a:cubicBezTo>
                    <a:pt x="61009" y="98322"/>
                    <a:pt x="61009" y="97888"/>
                    <a:pt x="61009" y="97455"/>
                  </a:cubicBezTo>
                  <a:cubicBezTo>
                    <a:pt x="61009" y="96788"/>
                    <a:pt x="61009" y="96087"/>
                    <a:pt x="61009" y="95420"/>
                  </a:cubicBezTo>
                  <a:close/>
                  <a:moveTo>
                    <a:pt x="110578" y="34977"/>
                  </a:moveTo>
                  <a:cubicBezTo>
                    <a:pt x="110912" y="36111"/>
                    <a:pt x="111078" y="37312"/>
                    <a:pt x="111212" y="38546"/>
                  </a:cubicBezTo>
                  <a:cubicBezTo>
                    <a:pt x="111078" y="39246"/>
                    <a:pt x="111045" y="39980"/>
                    <a:pt x="110978" y="40681"/>
                  </a:cubicBezTo>
                  <a:cubicBezTo>
                    <a:pt x="110912" y="41648"/>
                    <a:pt x="110912" y="42615"/>
                    <a:pt x="110978" y="43583"/>
                  </a:cubicBezTo>
                  <a:cubicBezTo>
                    <a:pt x="111212" y="45651"/>
                    <a:pt x="111846" y="47752"/>
                    <a:pt x="112913" y="49554"/>
                  </a:cubicBezTo>
                  <a:cubicBezTo>
                    <a:pt x="113879" y="51184"/>
                    <a:pt x="115364" y="52431"/>
                    <a:pt x="117269" y="52431"/>
                  </a:cubicBezTo>
                  <a:cubicBezTo>
                    <a:pt x="117469" y="52431"/>
                    <a:pt x="117674" y="52418"/>
                    <a:pt x="117883" y="52389"/>
                  </a:cubicBezTo>
                  <a:cubicBezTo>
                    <a:pt x="120085" y="52089"/>
                    <a:pt x="121886" y="50488"/>
                    <a:pt x="124121" y="50354"/>
                  </a:cubicBezTo>
                  <a:cubicBezTo>
                    <a:pt x="124239" y="50346"/>
                    <a:pt x="124355" y="50342"/>
                    <a:pt x="124470" y="50342"/>
                  </a:cubicBezTo>
                  <a:cubicBezTo>
                    <a:pt x="126692" y="50342"/>
                    <a:pt x="128324" y="51844"/>
                    <a:pt x="129625" y="53557"/>
                  </a:cubicBezTo>
                  <a:cubicBezTo>
                    <a:pt x="129693" y="53652"/>
                    <a:pt x="129783" y="53692"/>
                    <a:pt x="129871" y="53692"/>
                  </a:cubicBezTo>
                  <a:cubicBezTo>
                    <a:pt x="129998" y="53692"/>
                    <a:pt x="130119" y="53608"/>
                    <a:pt x="130159" y="53490"/>
                  </a:cubicBezTo>
                  <a:cubicBezTo>
                    <a:pt x="130993" y="54591"/>
                    <a:pt x="131693" y="55792"/>
                    <a:pt x="132227" y="56926"/>
                  </a:cubicBezTo>
                  <a:cubicBezTo>
                    <a:pt x="132027" y="56692"/>
                    <a:pt x="131826" y="56492"/>
                    <a:pt x="131593" y="56292"/>
                  </a:cubicBezTo>
                  <a:cubicBezTo>
                    <a:pt x="131093" y="55825"/>
                    <a:pt x="130592" y="55458"/>
                    <a:pt x="129992" y="55158"/>
                  </a:cubicBezTo>
                  <a:cubicBezTo>
                    <a:pt x="129954" y="55136"/>
                    <a:pt x="129919" y="55127"/>
                    <a:pt x="129886" y="55127"/>
                  </a:cubicBezTo>
                  <a:cubicBezTo>
                    <a:pt x="129714" y="55127"/>
                    <a:pt x="129624" y="55385"/>
                    <a:pt x="129792" y="55525"/>
                  </a:cubicBezTo>
                  <a:cubicBezTo>
                    <a:pt x="131927" y="57159"/>
                    <a:pt x="133227" y="59394"/>
                    <a:pt x="133628" y="62063"/>
                  </a:cubicBezTo>
                  <a:cubicBezTo>
                    <a:pt x="134095" y="65065"/>
                    <a:pt x="133528" y="68200"/>
                    <a:pt x="132760" y="71136"/>
                  </a:cubicBezTo>
                  <a:cubicBezTo>
                    <a:pt x="130959" y="77841"/>
                    <a:pt x="127757" y="84145"/>
                    <a:pt x="124555" y="90283"/>
                  </a:cubicBezTo>
                  <a:cubicBezTo>
                    <a:pt x="123887" y="91550"/>
                    <a:pt x="123220" y="92785"/>
                    <a:pt x="122553" y="94052"/>
                  </a:cubicBezTo>
                  <a:cubicBezTo>
                    <a:pt x="122019" y="95020"/>
                    <a:pt x="121619" y="96087"/>
                    <a:pt x="120852" y="96854"/>
                  </a:cubicBezTo>
                  <a:cubicBezTo>
                    <a:pt x="119151" y="98489"/>
                    <a:pt x="116716" y="99089"/>
                    <a:pt x="114481" y="99289"/>
                  </a:cubicBezTo>
                  <a:cubicBezTo>
                    <a:pt x="113778" y="99344"/>
                    <a:pt x="113075" y="99369"/>
                    <a:pt x="112373" y="99369"/>
                  </a:cubicBezTo>
                  <a:cubicBezTo>
                    <a:pt x="110076" y="99369"/>
                    <a:pt x="107789" y="99098"/>
                    <a:pt x="105541" y="98689"/>
                  </a:cubicBezTo>
                  <a:cubicBezTo>
                    <a:pt x="102305" y="98122"/>
                    <a:pt x="99103" y="97321"/>
                    <a:pt x="95968" y="96387"/>
                  </a:cubicBezTo>
                  <a:cubicBezTo>
                    <a:pt x="93166" y="95520"/>
                    <a:pt x="90364" y="94586"/>
                    <a:pt x="87595" y="93619"/>
                  </a:cubicBezTo>
                  <a:cubicBezTo>
                    <a:pt x="86060" y="93085"/>
                    <a:pt x="84526" y="92518"/>
                    <a:pt x="82958" y="92051"/>
                  </a:cubicBezTo>
                  <a:cubicBezTo>
                    <a:pt x="84159" y="91217"/>
                    <a:pt x="84693" y="89549"/>
                    <a:pt x="85227" y="88248"/>
                  </a:cubicBezTo>
                  <a:cubicBezTo>
                    <a:pt x="85894" y="86680"/>
                    <a:pt x="86394" y="84979"/>
                    <a:pt x="86427" y="83278"/>
                  </a:cubicBezTo>
                  <a:cubicBezTo>
                    <a:pt x="86427" y="82677"/>
                    <a:pt x="86394" y="81944"/>
                    <a:pt x="86127" y="81343"/>
                  </a:cubicBezTo>
                  <a:lnTo>
                    <a:pt x="86127" y="81343"/>
                  </a:lnTo>
                  <a:cubicBezTo>
                    <a:pt x="89663" y="81877"/>
                    <a:pt x="93232" y="82477"/>
                    <a:pt x="96735" y="83178"/>
                  </a:cubicBezTo>
                  <a:cubicBezTo>
                    <a:pt x="100604" y="83945"/>
                    <a:pt x="104407" y="84812"/>
                    <a:pt x="108276" y="85580"/>
                  </a:cubicBezTo>
                  <a:cubicBezTo>
                    <a:pt x="109477" y="85813"/>
                    <a:pt x="110645" y="86047"/>
                    <a:pt x="111846" y="86280"/>
                  </a:cubicBezTo>
                  <a:cubicBezTo>
                    <a:pt x="112775" y="86449"/>
                    <a:pt x="113799" y="86784"/>
                    <a:pt x="114758" y="86784"/>
                  </a:cubicBezTo>
                  <a:cubicBezTo>
                    <a:pt x="114935" y="86784"/>
                    <a:pt x="115110" y="86773"/>
                    <a:pt x="115281" y="86747"/>
                  </a:cubicBezTo>
                  <a:cubicBezTo>
                    <a:pt x="115515" y="86714"/>
                    <a:pt x="115515" y="86413"/>
                    <a:pt x="115348" y="86313"/>
                  </a:cubicBezTo>
                  <a:cubicBezTo>
                    <a:pt x="114514" y="85780"/>
                    <a:pt x="113347" y="85680"/>
                    <a:pt x="112379" y="85446"/>
                  </a:cubicBezTo>
                  <a:cubicBezTo>
                    <a:pt x="112146" y="85413"/>
                    <a:pt x="111879" y="85346"/>
                    <a:pt x="111645" y="85279"/>
                  </a:cubicBezTo>
                  <a:cubicBezTo>
                    <a:pt x="112179" y="84245"/>
                    <a:pt x="112613" y="83178"/>
                    <a:pt x="113046" y="82077"/>
                  </a:cubicBezTo>
                  <a:cubicBezTo>
                    <a:pt x="113880" y="80042"/>
                    <a:pt x="114681" y="77974"/>
                    <a:pt x="115415" y="75906"/>
                  </a:cubicBezTo>
                  <a:cubicBezTo>
                    <a:pt x="117049" y="71503"/>
                    <a:pt x="118550" y="67033"/>
                    <a:pt x="119785" y="62463"/>
                  </a:cubicBezTo>
                  <a:cubicBezTo>
                    <a:pt x="120218" y="60929"/>
                    <a:pt x="120719" y="59227"/>
                    <a:pt x="120585" y="57593"/>
                  </a:cubicBezTo>
                  <a:cubicBezTo>
                    <a:pt x="120566" y="57438"/>
                    <a:pt x="120401" y="57328"/>
                    <a:pt x="120252" y="57328"/>
                  </a:cubicBezTo>
                  <a:cubicBezTo>
                    <a:pt x="120145" y="57328"/>
                    <a:pt x="120046" y="57386"/>
                    <a:pt x="120018" y="57526"/>
                  </a:cubicBezTo>
                  <a:cubicBezTo>
                    <a:pt x="119785" y="58894"/>
                    <a:pt x="119384" y="60228"/>
                    <a:pt x="119017" y="61562"/>
                  </a:cubicBezTo>
                  <a:cubicBezTo>
                    <a:pt x="118484" y="63664"/>
                    <a:pt x="117816" y="65732"/>
                    <a:pt x="117149" y="67767"/>
                  </a:cubicBezTo>
                  <a:cubicBezTo>
                    <a:pt x="115715" y="72270"/>
                    <a:pt x="114114" y="76673"/>
                    <a:pt x="112579" y="81143"/>
                  </a:cubicBezTo>
                  <a:cubicBezTo>
                    <a:pt x="112346" y="81810"/>
                    <a:pt x="112112" y="82477"/>
                    <a:pt x="111879" y="83144"/>
                  </a:cubicBezTo>
                  <a:cubicBezTo>
                    <a:pt x="112179" y="81477"/>
                    <a:pt x="112379" y="79809"/>
                    <a:pt x="112613" y="78108"/>
                  </a:cubicBezTo>
                  <a:cubicBezTo>
                    <a:pt x="112946" y="75506"/>
                    <a:pt x="113247" y="72870"/>
                    <a:pt x="113647" y="70235"/>
                  </a:cubicBezTo>
                  <a:cubicBezTo>
                    <a:pt x="113947" y="68200"/>
                    <a:pt x="114347" y="66166"/>
                    <a:pt x="114881" y="64131"/>
                  </a:cubicBezTo>
                  <a:cubicBezTo>
                    <a:pt x="114914" y="64097"/>
                    <a:pt x="114948" y="64031"/>
                    <a:pt x="114981" y="63997"/>
                  </a:cubicBezTo>
                  <a:cubicBezTo>
                    <a:pt x="115048" y="63897"/>
                    <a:pt x="115014" y="63831"/>
                    <a:pt x="114981" y="63764"/>
                  </a:cubicBezTo>
                  <a:cubicBezTo>
                    <a:pt x="115682" y="61362"/>
                    <a:pt x="116616" y="59061"/>
                    <a:pt x="118017" y="56959"/>
                  </a:cubicBezTo>
                  <a:cubicBezTo>
                    <a:pt x="119318" y="54958"/>
                    <a:pt x="121019" y="53190"/>
                    <a:pt x="123020" y="51889"/>
                  </a:cubicBezTo>
                  <a:cubicBezTo>
                    <a:pt x="123167" y="51801"/>
                    <a:pt x="123082" y="51610"/>
                    <a:pt x="122946" y="51610"/>
                  </a:cubicBezTo>
                  <a:cubicBezTo>
                    <a:pt x="122927" y="51610"/>
                    <a:pt x="122907" y="51614"/>
                    <a:pt x="122887" y="51622"/>
                  </a:cubicBezTo>
                  <a:cubicBezTo>
                    <a:pt x="119051" y="53623"/>
                    <a:pt x="116482" y="57259"/>
                    <a:pt x="114848" y="61195"/>
                  </a:cubicBezTo>
                  <a:cubicBezTo>
                    <a:pt x="114381" y="62396"/>
                    <a:pt x="113980" y="63630"/>
                    <a:pt x="113647" y="64865"/>
                  </a:cubicBezTo>
                  <a:cubicBezTo>
                    <a:pt x="112646" y="66132"/>
                    <a:pt x="111846" y="67567"/>
                    <a:pt x="111078" y="68968"/>
                  </a:cubicBezTo>
                  <a:cubicBezTo>
                    <a:pt x="110611" y="69902"/>
                    <a:pt x="110211" y="70836"/>
                    <a:pt x="109877" y="71803"/>
                  </a:cubicBezTo>
                  <a:cubicBezTo>
                    <a:pt x="109711" y="68300"/>
                    <a:pt x="109744" y="64831"/>
                    <a:pt x="109844" y="61362"/>
                  </a:cubicBezTo>
                  <a:cubicBezTo>
                    <a:pt x="110445" y="59794"/>
                    <a:pt x="111178" y="58260"/>
                    <a:pt x="112012" y="56792"/>
                  </a:cubicBezTo>
                  <a:cubicBezTo>
                    <a:pt x="112146" y="57426"/>
                    <a:pt x="112246" y="58093"/>
                    <a:pt x="112313" y="58727"/>
                  </a:cubicBezTo>
                  <a:cubicBezTo>
                    <a:pt x="112379" y="59327"/>
                    <a:pt x="112413" y="59894"/>
                    <a:pt x="112379" y="60495"/>
                  </a:cubicBezTo>
                  <a:cubicBezTo>
                    <a:pt x="112379" y="60929"/>
                    <a:pt x="112279" y="61529"/>
                    <a:pt x="112479" y="61929"/>
                  </a:cubicBezTo>
                  <a:cubicBezTo>
                    <a:pt x="112524" y="62018"/>
                    <a:pt x="112628" y="62063"/>
                    <a:pt x="112731" y="62063"/>
                  </a:cubicBezTo>
                  <a:cubicBezTo>
                    <a:pt x="112783" y="62063"/>
                    <a:pt x="112835" y="62052"/>
                    <a:pt x="112880" y="62029"/>
                  </a:cubicBezTo>
                  <a:cubicBezTo>
                    <a:pt x="113613" y="61529"/>
                    <a:pt x="113380" y="59995"/>
                    <a:pt x="113313" y="59261"/>
                  </a:cubicBezTo>
                  <a:cubicBezTo>
                    <a:pt x="113213" y="57960"/>
                    <a:pt x="112980" y="56625"/>
                    <a:pt x="112646" y="55358"/>
                  </a:cubicBezTo>
                  <a:cubicBezTo>
                    <a:pt x="112513" y="54724"/>
                    <a:pt x="112313" y="54057"/>
                    <a:pt x="112146" y="53390"/>
                  </a:cubicBezTo>
                  <a:cubicBezTo>
                    <a:pt x="112146" y="53323"/>
                    <a:pt x="112112" y="53256"/>
                    <a:pt x="112079" y="53223"/>
                  </a:cubicBezTo>
                  <a:cubicBezTo>
                    <a:pt x="111879" y="52623"/>
                    <a:pt x="111679" y="52022"/>
                    <a:pt x="111445" y="51422"/>
                  </a:cubicBezTo>
                  <a:cubicBezTo>
                    <a:pt x="111078" y="50521"/>
                    <a:pt x="110678" y="49554"/>
                    <a:pt x="110044" y="48787"/>
                  </a:cubicBezTo>
                  <a:cubicBezTo>
                    <a:pt x="109410" y="48053"/>
                    <a:pt x="108510" y="47519"/>
                    <a:pt x="107776" y="46919"/>
                  </a:cubicBezTo>
                  <a:cubicBezTo>
                    <a:pt x="108243" y="46485"/>
                    <a:pt x="108677" y="45985"/>
                    <a:pt x="109110" y="45518"/>
                  </a:cubicBezTo>
                  <a:cubicBezTo>
                    <a:pt x="109289" y="45309"/>
                    <a:pt x="109149" y="44968"/>
                    <a:pt x="108880" y="44968"/>
                  </a:cubicBezTo>
                  <a:cubicBezTo>
                    <a:pt x="108847" y="44968"/>
                    <a:pt x="108813" y="44973"/>
                    <a:pt x="108777" y="44984"/>
                  </a:cubicBezTo>
                  <a:cubicBezTo>
                    <a:pt x="107542" y="45384"/>
                    <a:pt x="106775" y="46485"/>
                    <a:pt x="105574" y="46985"/>
                  </a:cubicBezTo>
                  <a:cubicBezTo>
                    <a:pt x="105141" y="47152"/>
                    <a:pt x="104707" y="47285"/>
                    <a:pt x="104273" y="47386"/>
                  </a:cubicBezTo>
                  <a:cubicBezTo>
                    <a:pt x="105174" y="46685"/>
                    <a:pt x="105941" y="45784"/>
                    <a:pt x="106508" y="44884"/>
                  </a:cubicBezTo>
                  <a:cubicBezTo>
                    <a:pt x="107542" y="43249"/>
                    <a:pt x="108143" y="41348"/>
                    <a:pt x="108843" y="39547"/>
                  </a:cubicBezTo>
                  <a:cubicBezTo>
                    <a:pt x="109010" y="39113"/>
                    <a:pt x="109210" y="38679"/>
                    <a:pt x="109377" y="38246"/>
                  </a:cubicBezTo>
                  <a:cubicBezTo>
                    <a:pt x="109444" y="38012"/>
                    <a:pt x="109410" y="37845"/>
                    <a:pt x="109344" y="37645"/>
                  </a:cubicBezTo>
                  <a:cubicBezTo>
                    <a:pt x="109544" y="37178"/>
                    <a:pt x="109711" y="36678"/>
                    <a:pt x="109911" y="36177"/>
                  </a:cubicBezTo>
                  <a:cubicBezTo>
                    <a:pt x="110044" y="35877"/>
                    <a:pt x="110211" y="35510"/>
                    <a:pt x="110378" y="35210"/>
                  </a:cubicBezTo>
                  <a:cubicBezTo>
                    <a:pt x="110411" y="35143"/>
                    <a:pt x="110478" y="35077"/>
                    <a:pt x="110511" y="35010"/>
                  </a:cubicBezTo>
                  <a:cubicBezTo>
                    <a:pt x="110511" y="35010"/>
                    <a:pt x="110545" y="34977"/>
                    <a:pt x="110578" y="34977"/>
                  </a:cubicBezTo>
                  <a:close/>
                  <a:moveTo>
                    <a:pt x="36025" y="51522"/>
                  </a:moveTo>
                  <a:cubicBezTo>
                    <a:pt x="36091" y="51655"/>
                    <a:pt x="36225" y="51789"/>
                    <a:pt x="36292" y="51922"/>
                  </a:cubicBezTo>
                  <a:cubicBezTo>
                    <a:pt x="36425" y="52156"/>
                    <a:pt x="36492" y="52422"/>
                    <a:pt x="36525" y="52689"/>
                  </a:cubicBezTo>
                  <a:cubicBezTo>
                    <a:pt x="36592" y="53256"/>
                    <a:pt x="36392" y="53723"/>
                    <a:pt x="36258" y="54257"/>
                  </a:cubicBezTo>
                  <a:cubicBezTo>
                    <a:pt x="35591" y="56625"/>
                    <a:pt x="35057" y="59061"/>
                    <a:pt x="34490" y="61462"/>
                  </a:cubicBezTo>
                  <a:cubicBezTo>
                    <a:pt x="34396" y="61815"/>
                    <a:pt x="34667" y="62085"/>
                    <a:pt x="34963" y="62085"/>
                  </a:cubicBezTo>
                  <a:cubicBezTo>
                    <a:pt x="35087" y="62085"/>
                    <a:pt x="35216" y="62038"/>
                    <a:pt x="35324" y="61929"/>
                  </a:cubicBezTo>
                  <a:cubicBezTo>
                    <a:pt x="36692" y="60662"/>
                    <a:pt x="38026" y="59394"/>
                    <a:pt x="39394" y="58127"/>
                  </a:cubicBezTo>
                  <a:cubicBezTo>
                    <a:pt x="39727" y="57893"/>
                    <a:pt x="39994" y="57593"/>
                    <a:pt x="40261" y="57293"/>
                  </a:cubicBezTo>
                  <a:cubicBezTo>
                    <a:pt x="41228" y="56392"/>
                    <a:pt x="42196" y="55491"/>
                    <a:pt x="43197" y="54557"/>
                  </a:cubicBezTo>
                  <a:lnTo>
                    <a:pt x="43197" y="54557"/>
                  </a:lnTo>
                  <a:cubicBezTo>
                    <a:pt x="42730" y="56092"/>
                    <a:pt x="42029" y="57493"/>
                    <a:pt x="41062" y="58760"/>
                  </a:cubicBezTo>
                  <a:cubicBezTo>
                    <a:pt x="40428" y="59628"/>
                    <a:pt x="39727" y="60428"/>
                    <a:pt x="39094" y="61295"/>
                  </a:cubicBezTo>
                  <a:cubicBezTo>
                    <a:pt x="38360" y="62296"/>
                    <a:pt x="37659" y="63297"/>
                    <a:pt x="36925" y="64298"/>
                  </a:cubicBezTo>
                  <a:cubicBezTo>
                    <a:pt x="36759" y="64498"/>
                    <a:pt x="36892" y="64831"/>
                    <a:pt x="37092" y="64965"/>
                  </a:cubicBezTo>
                  <a:cubicBezTo>
                    <a:pt x="38727" y="66032"/>
                    <a:pt x="39094" y="68334"/>
                    <a:pt x="38226" y="70002"/>
                  </a:cubicBezTo>
                  <a:cubicBezTo>
                    <a:pt x="37826" y="70802"/>
                    <a:pt x="37192" y="71469"/>
                    <a:pt x="36425" y="71936"/>
                  </a:cubicBezTo>
                  <a:cubicBezTo>
                    <a:pt x="36292" y="72036"/>
                    <a:pt x="36158" y="72137"/>
                    <a:pt x="35991" y="72203"/>
                  </a:cubicBezTo>
                  <a:cubicBezTo>
                    <a:pt x="35558" y="72437"/>
                    <a:pt x="35091" y="72604"/>
                    <a:pt x="34624" y="72737"/>
                  </a:cubicBezTo>
                  <a:cubicBezTo>
                    <a:pt x="34057" y="72904"/>
                    <a:pt x="33456" y="72904"/>
                    <a:pt x="32889" y="73037"/>
                  </a:cubicBezTo>
                  <a:cubicBezTo>
                    <a:pt x="31722" y="73304"/>
                    <a:pt x="31255" y="74405"/>
                    <a:pt x="30688" y="75305"/>
                  </a:cubicBezTo>
                  <a:cubicBezTo>
                    <a:pt x="29987" y="76473"/>
                    <a:pt x="29287" y="77574"/>
                    <a:pt x="28553" y="78708"/>
                  </a:cubicBezTo>
                  <a:cubicBezTo>
                    <a:pt x="27152" y="80943"/>
                    <a:pt x="25684" y="83111"/>
                    <a:pt x="24150" y="85279"/>
                  </a:cubicBezTo>
                  <a:cubicBezTo>
                    <a:pt x="22615" y="87481"/>
                    <a:pt x="20981" y="89649"/>
                    <a:pt x="19346" y="91751"/>
                  </a:cubicBezTo>
                  <a:cubicBezTo>
                    <a:pt x="17878" y="93652"/>
                    <a:pt x="16377" y="95620"/>
                    <a:pt x="14509" y="97221"/>
                  </a:cubicBezTo>
                  <a:cubicBezTo>
                    <a:pt x="12750" y="98757"/>
                    <a:pt x="10561" y="99863"/>
                    <a:pt x="8149" y="99863"/>
                  </a:cubicBezTo>
                  <a:cubicBezTo>
                    <a:pt x="8046" y="99863"/>
                    <a:pt x="7942" y="99861"/>
                    <a:pt x="7838" y="99856"/>
                  </a:cubicBezTo>
                  <a:cubicBezTo>
                    <a:pt x="7271" y="99823"/>
                    <a:pt x="6670" y="99723"/>
                    <a:pt x="6103" y="99523"/>
                  </a:cubicBezTo>
                  <a:cubicBezTo>
                    <a:pt x="5570" y="99356"/>
                    <a:pt x="4836" y="99089"/>
                    <a:pt x="4502" y="98589"/>
                  </a:cubicBezTo>
                  <a:cubicBezTo>
                    <a:pt x="4135" y="98022"/>
                    <a:pt x="3969" y="97355"/>
                    <a:pt x="3802" y="96687"/>
                  </a:cubicBezTo>
                  <a:cubicBezTo>
                    <a:pt x="3401" y="94819"/>
                    <a:pt x="3335" y="92885"/>
                    <a:pt x="3268" y="90983"/>
                  </a:cubicBezTo>
                  <a:cubicBezTo>
                    <a:pt x="3235" y="89983"/>
                    <a:pt x="3201" y="89015"/>
                    <a:pt x="3235" y="88048"/>
                  </a:cubicBezTo>
                  <a:cubicBezTo>
                    <a:pt x="3235" y="87748"/>
                    <a:pt x="3201" y="87481"/>
                    <a:pt x="3201" y="87181"/>
                  </a:cubicBezTo>
                  <a:lnTo>
                    <a:pt x="3201" y="87181"/>
                  </a:lnTo>
                  <a:cubicBezTo>
                    <a:pt x="3868" y="87414"/>
                    <a:pt x="4536" y="87614"/>
                    <a:pt x="5203" y="87814"/>
                  </a:cubicBezTo>
                  <a:cubicBezTo>
                    <a:pt x="4903" y="88148"/>
                    <a:pt x="4602" y="88515"/>
                    <a:pt x="4302" y="88882"/>
                  </a:cubicBezTo>
                  <a:cubicBezTo>
                    <a:pt x="4074" y="89160"/>
                    <a:pt x="4288" y="89497"/>
                    <a:pt x="4551" y="89497"/>
                  </a:cubicBezTo>
                  <a:cubicBezTo>
                    <a:pt x="4634" y="89497"/>
                    <a:pt x="4722" y="89463"/>
                    <a:pt x="4802" y="89382"/>
                  </a:cubicBezTo>
                  <a:cubicBezTo>
                    <a:pt x="5203" y="88949"/>
                    <a:pt x="5636" y="88482"/>
                    <a:pt x="6070" y="88048"/>
                  </a:cubicBezTo>
                  <a:lnTo>
                    <a:pt x="6103" y="88048"/>
                  </a:lnTo>
                  <a:cubicBezTo>
                    <a:pt x="6161" y="88065"/>
                    <a:pt x="6220" y="88074"/>
                    <a:pt x="6278" y="88074"/>
                  </a:cubicBezTo>
                  <a:cubicBezTo>
                    <a:pt x="6556" y="88074"/>
                    <a:pt x="6821" y="87884"/>
                    <a:pt x="6904" y="87581"/>
                  </a:cubicBezTo>
                  <a:cubicBezTo>
                    <a:pt x="6937" y="87448"/>
                    <a:pt x="6937" y="87314"/>
                    <a:pt x="6871" y="87147"/>
                  </a:cubicBezTo>
                  <a:cubicBezTo>
                    <a:pt x="8939" y="84979"/>
                    <a:pt x="11040" y="82844"/>
                    <a:pt x="13242" y="80776"/>
                  </a:cubicBezTo>
                  <a:cubicBezTo>
                    <a:pt x="13742" y="80342"/>
                    <a:pt x="14209" y="79909"/>
                    <a:pt x="14710" y="79442"/>
                  </a:cubicBezTo>
                  <a:cubicBezTo>
                    <a:pt x="14943" y="79408"/>
                    <a:pt x="15143" y="79275"/>
                    <a:pt x="15210" y="79008"/>
                  </a:cubicBezTo>
                  <a:cubicBezTo>
                    <a:pt x="17578" y="76873"/>
                    <a:pt x="20013" y="74872"/>
                    <a:pt x="22548" y="72970"/>
                  </a:cubicBezTo>
                  <a:cubicBezTo>
                    <a:pt x="24183" y="71736"/>
                    <a:pt x="25951" y="70602"/>
                    <a:pt x="27352" y="69134"/>
                  </a:cubicBezTo>
                  <a:cubicBezTo>
                    <a:pt x="28019" y="68467"/>
                    <a:pt x="28586" y="67733"/>
                    <a:pt x="29153" y="67000"/>
                  </a:cubicBezTo>
                  <a:cubicBezTo>
                    <a:pt x="29720" y="66266"/>
                    <a:pt x="30421" y="65665"/>
                    <a:pt x="30821" y="64798"/>
                  </a:cubicBezTo>
                  <a:cubicBezTo>
                    <a:pt x="31188" y="64064"/>
                    <a:pt x="31421" y="63230"/>
                    <a:pt x="31722" y="62463"/>
                  </a:cubicBezTo>
                  <a:cubicBezTo>
                    <a:pt x="32155" y="61429"/>
                    <a:pt x="32589" y="60395"/>
                    <a:pt x="32989" y="59361"/>
                  </a:cubicBezTo>
                  <a:cubicBezTo>
                    <a:pt x="33256" y="58760"/>
                    <a:pt x="33490" y="58127"/>
                    <a:pt x="33756" y="57526"/>
                  </a:cubicBezTo>
                  <a:cubicBezTo>
                    <a:pt x="33823" y="57426"/>
                    <a:pt x="33890" y="57359"/>
                    <a:pt x="33890" y="57259"/>
                  </a:cubicBezTo>
                  <a:lnTo>
                    <a:pt x="33890" y="57226"/>
                  </a:lnTo>
                  <a:cubicBezTo>
                    <a:pt x="33990" y="56926"/>
                    <a:pt x="34123" y="56592"/>
                    <a:pt x="34257" y="56292"/>
                  </a:cubicBezTo>
                  <a:cubicBezTo>
                    <a:pt x="34490" y="55758"/>
                    <a:pt x="34724" y="55258"/>
                    <a:pt x="34891" y="54724"/>
                  </a:cubicBezTo>
                  <a:cubicBezTo>
                    <a:pt x="35057" y="54357"/>
                    <a:pt x="35124" y="53990"/>
                    <a:pt x="35324" y="53590"/>
                  </a:cubicBezTo>
                  <a:cubicBezTo>
                    <a:pt x="35558" y="53156"/>
                    <a:pt x="35624" y="52756"/>
                    <a:pt x="35725" y="52256"/>
                  </a:cubicBezTo>
                  <a:cubicBezTo>
                    <a:pt x="35725" y="52189"/>
                    <a:pt x="35925" y="51755"/>
                    <a:pt x="36025" y="51522"/>
                  </a:cubicBezTo>
                  <a:close/>
                  <a:moveTo>
                    <a:pt x="62110" y="73337"/>
                  </a:moveTo>
                  <a:cubicBezTo>
                    <a:pt x="62043" y="73771"/>
                    <a:pt x="62077" y="74238"/>
                    <a:pt x="62077" y="74705"/>
                  </a:cubicBezTo>
                  <a:cubicBezTo>
                    <a:pt x="62043" y="75172"/>
                    <a:pt x="61977" y="75672"/>
                    <a:pt x="62010" y="76139"/>
                  </a:cubicBezTo>
                  <a:cubicBezTo>
                    <a:pt x="61977" y="76173"/>
                    <a:pt x="61943" y="76239"/>
                    <a:pt x="61977" y="76306"/>
                  </a:cubicBezTo>
                  <a:cubicBezTo>
                    <a:pt x="62043" y="76940"/>
                    <a:pt x="62277" y="77574"/>
                    <a:pt x="62577" y="78141"/>
                  </a:cubicBezTo>
                  <a:cubicBezTo>
                    <a:pt x="62505" y="78093"/>
                    <a:pt x="62430" y="78072"/>
                    <a:pt x="62356" y="78072"/>
                  </a:cubicBezTo>
                  <a:cubicBezTo>
                    <a:pt x="62121" y="78072"/>
                    <a:pt x="61902" y="78287"/>
                    <a:pt x="61877" y="78541"/>
                  </a:cubicBezTo>
                  <a:cubicBezTo>
                    <a:pt x="61810" y="79976"/>
                    <a:pt x="62377" y="81143"/>
                    <a:pt x="63244" y="82110"/>
                  </a:cubicBezTo>
                  <a:cubicBezTo>
                    <a:pt x="62510" y="83411"/>
                    <a:pt x="64178" y="84712"/>
                    <a:pt x="65079" y="85479"/>
                  </a:cubicBezTo>
                  <a:cubicBezTo>
                    <a:pt x="66280" y="86514"/>
                    <a:pt x="67981" y="87047"/>
                    <a:pt x="69482" y="87481"/>
                  </a:cubicBezTo>
                  <a:cubicBezTo>
                    <a:pt x="70616" y="87814"/>
                    <a:pt x="71784" y="88015"/>
                    <a:pt x="72951" y="88115"/>
                  </a:cubicBezTo>
                  <a:cubicBezTo>
                    <a:pt x="72951" y="89449"/>
                    <a:pt x="72984" y="90750"/>
                    <a:pt x="73018" y="92084"/>
                  </a:cubicBezTo>
                  <a:cubicBezTo>
                    <a:pt x="73018" y="93585"/>
                    <a:pt x="72918" y="95120"/>
                    <a:pt x="72918" y="96654"/>
                  </a:cubicBezTo>
                  <a:cubicBezTo>
                    <a:pt x="72951" y="98789"/>
                    <a:pt x="73018" y="100890"/>
                    <a:pt x="72517" y="102992"/>
                  </a:cubicBezTo>
                  <a:cubicBezTo>
                    <a:pt x="72384" y="103225"/>
                    <a:pt x="72284" y="103459"/>
                    <a:pt x="72117" y="103659"/>
                  </a:cubicBezTo>
                  <a:cubicBezTo>
                    <a:pt x="71717" y="104126"/>
                    <a:pt x="71450" y="104693"/>
                    <a:pt x="71183" y="105227"/>
                  </a:cubicBezTo>
                  <a:cubicBezTo>
                    <a:pt x="70916" y="105761"/>
                    <a:pt x="70583" y="106228"/>
                    <a:pt x="70283" y="106728"/>
                  </a:cubicBezTo>
                  <a:cubicBezTo>
                    <a:pt x="70216" y="106861"/>
                    <a:pt x="70149" y="106995"/>
                    <a:pt x="70082" y="107128"/>
                  </a:cubicBezTo>
                  <a:cubicBezTo>
                    <a:pt x="69349" y="106394"/>
                    <a:pt x="68448" y="105827"/>
                    <a:pt x="67314" y="105494"/>
                  </a:cubicBezTo>
                  <a:cubicBezTo>
                    <a:pt x="66039" y="105096"/>
                    <a:pt x="64759" y="104879"/>
                    <a:pt x="63503" y="104879"/>
                  </a:cubicBezTo>
                  <a:cubicBezTo>
                    <a:pt x="61702" y="104879"/>
                    <a:pt x="59952" y="105326"/>
                    <a:pt x="58341" y="106328"/>
                  </a:cubicBezTo>
                  <a:cubicBezTo>
                    <a:pt x="58641" y="105861"/>
                    <a:pt x="58908" y="105394"/>
                    <a:pt x="59175" y="104927"/>
                  </a:cubicBezTo>
                  <a:cubicBezTo>
                    <a:pt x="59508" y="104326"/>
                    <a:pt x="59842" y="103726"/>
                    <a:pt x="60109" y="103125"/>
                  </a:cubicBezTo>
                  <a:cubicBezTo>
                    <a:pt x="60409" y="102425"/>
                    <a:pt x="60609" y="101691"/>
                    <a:pt x="60943" y="101024"/>
                  </a:cubicBezTo>
                  <a:cubicBezTo>
                    <a:pt x="61676" y="99523"/>
                    <a:pt x="62811" y="98122"/>
                    <a:pt x="64378" y="97488"/>
                  </a:cubicBezTo>
                  <a:cubicBezTo>
                    <a:pt x="65016" y="97239"/>
                    <a:pt x="65722" y="97104"/>
                    <a:pt x="66422" y="97104"/>
                  </a:cubicBezTo>
                  <a:cubicBezTo>
                    <a:pt x="66564" y="97104"/>
                    <a:pt x="66706" y="97110"/>
                    <a:pt x="66847" y="97121"/>
                  </a:cubicBezTo>
                  <a:cubicBezTo>
                    <a:pt x="67714" y="97154"/>
                    <a:pt x="68481" y="97455"/>
                    <a:pt x="69315" y="97655"/>
                  </a:cubicBezTo>
                  <a:cubicBezTo>
                    <a:pt x="69328" y="97657"/>
                    <a:pt x="69340" y="97659"/>
                    <a:pt x="69353" y="97659"/>
                  </a:cubicBezTo>
                  <a:cubicBezTo>
                    <a:pt x="69510" y="97659"/>
                    <a:pt x="69672" y="97478"/>
                    <a:pt x="69549" y="97355"/>
                  </a:cubicBezTo>
                  <a:cubicBezTo>
                    <a:pt x="68770" y="96326"/>
                    <a:pt x="67351" y="95880"/>
                    <a:pt x="66107" y="95880"/>
                  </a:cubicBezTo>
                  <a:cubicBezTo>
                    <a:pt x="66019" y="95880"/>
                    <a:pt x="65932" y="95882"/>
                    <a:pt x="65846" y="95887"/>
                  </a:cubicBezTo>
                  <a:cubicBezTo>
                    <a:pt x="64612" y="95954"/>
                    <a:pt x="63478" y="96454"/>
                    <a:pt x="62510" y="97188"/>
                  </a:cubicBezTo>
                  <a:cubicBezTo>
                    <a:pt x="62410" y="96521"/>
                    <a:pt x="62243" y="95854"/>
                    <a:pt x="62110" y="95186"/>
                  </a:cubicBezTo>
                  <a:cubicBezTo>
                    <a:pt x="61977" y="94419"/>
                    <a:pt x="61877" y="93619"/>
                    <a:pt x="61810" y="92851"/>
                  </a:cubicBezTo>
                  <a:cubicBezTo>
                    <a:pt x="61676" y="91517"/>
                    <a:pt x="61643" y="90216"/>
                    <a:pt x="61610" y="88882"/>
                  </a:cubicBezTo>
                  <a:cubicBezTo>
                    <a:pt x="61476" y="85613"/>
                    <a:pt x="61109" y="82377"/>
                    <a:pt x="60509" y="79175"/>
                  </a:cubicBezTo>
                  <a:cubicBezTo>
                    <a:pt x="60275" y="77807"/>
                    <a:pt x="60009" y="76406"/>
                    <a:pt x="59908" y="75005"/>
                  </a:cubicBezTo>
                  <a:cubicBezTo>
                    <a:pt x="60842" y="74672"/>
                    <a:pt x="61543" y="74171"/>
                    <a:pt x="62110" y="73337"/>
                  </a:cubicBezTo>
                  <a:close/>
                  <a:moveTo>
                    <a:pt x="50468" y="47119"/>
                  </a:moveTo>
                  <a:lnTo>
                    <a:pt x="50468" y="47119"/>
                  </a:lnTo>
                  <a:cubicBezTo>
                    <a:pt x="53037" y="47786"/>
                    <a:pt x="55472" y="48820"/>
                    <a:pt x="57974" y="49754"/>
                  </a:cubicBezTo>
                  <a:cubicBezTo>
                    <a:pt x="59275" y="50288"/>
                    <a:pt x="60576" y="50755"/>
                    <a:pt x="61743" y="51555"/>
                  </a:cubicBezTo>
                  <a:cubicBezTo>
                    <a:pt x="62710" y="52189"/>
                    <a:pt x="63544" y="52923"/>
                    <a:pt x="64278" y="53790"/>
                  </a:cubicBezTo>
                  <a:cubicBezTo>
                    <a:pt x="63945" y="54591"/>
                    <a:pt x="63678" y="55425"/>
                    <a:pt x="63378" y="56259"/>
                  </a:cubicBezTo>
                  <a:cubicBezTo>
                    <a:pt x="61776" y="60595"/>
                    <a:pt x="60342" y="64998"/>
                    <a:pt x="59108" y="69468"/>
                  </a:cubicBezTo>
                  <a:cubicBezTo>
                    <a:pt x="57640" y="70802"/>
                    <a:pt x="57707" y="73304"/>
                    <a:pt x="58774" y="74872"/>
                  </a:cubicBezTo>
                  <a:cubicBezTo>
                    <a:pt x="58874" y="75039"/>
                    <a:pt x="59041" y="75139"/>
                    <a:pt x="59208" y="75139"/>
                  </a:cubicBezTo>
                  <a:cubicBezTo>
                    <a:pt x="59175" y="76239"/>
                    <a:pt x="59308" y="77307"/>
                    <a:pt x="59441" y="78408"/>
                  </a:cubicBezTo>
                  <a:cubicBezTo>
                    <a:pt x="59642" y="80142"/>
                    <a:pt x="59975" y="81910"/>
                    <a:pt x="60175" y="83678"/>
                  </a:cubicBezTo>
                  <a:cubicBezTo>
                    <a:pt x="60309" y="85012"/>
                    <a:pt x="60375" y="86347"/>
                    <a:pt x="60409" y="87681"/>
                  </a:cubicBezTo>
                  <a:cubicBezTo>
                    <a:pt x="60242" y="89582"/>
                    <a:pt x="60175" y="91517"/>
                    <a:pt x="60109" y="93452"/>
                  </a:cubicBezTo>
                  <a:cubicBezTo>
                    <a:pt x="60075" y="94686"/>
                    <a:pt x="60009" y="95920"/>
                    <a:pt x="59975" y="97154"/>
                  </a:cubicBezTo>
                  <a:cubicBezTo>
                    <a:pt x="59975" y="97822"/>
                    <a:pt x="59942" y="98455"/>
                    <a:pt x="59942" y="99123"/>
                  </a:cubicBezTo>
                  <a:cubicBezTo>
                    <a:pt x="59942" y="99556"/>
                    <a:pt x="59908" y="100023"/>
                    <a:pt x="60042" y="100457"/>
                  </a:cubicBezTo>
                  <a:cubicBezTo>
                    <a:pt x="59908" y="100724"/>
                    <a:pt x="59775" y="100991"/>
                    <a:pt x="59675" y="101291"/>
                  </a:cubicBezTo>
                  <a:cubicBezTo>
                    <a:pt x="59475" y="101858"/>
                    <a:pt x="59341" y="102458"/>
                    <a:pt x="59108" y="103025"/>
                  </a:cubicBezTo>
                  <a:cubicBezTo>
                    <a:pt x="58841" y="103559"/>
                    <a:pt x="58574" y="104093"/>
                    <a:pt x="58274" y="104626"/>
                  </a:cubicBezTo>
                  <a:cubicBezTo>
                    <a:pt x="58007" y="105194"/>
                    <a:pt x="57674" y="105761"/>
                    <a:pt x="57407" y="106328"/>
                  </a:cubicBezTo>
                  <a:cubicBezTo>
                    <a:pt x="51272" y="106891"/>
                    <a:pt x="45566" y="109664"/>
                    <a:pt x="39338" y="109664"/>
                  </a:cubicBezTo>
                  <a:cubicBezTo>
                    <a:pt x="39301" y="109664"/>
                    <a:pt x="39264" y="109664"/>
                    <a:pt x="39227" y="109663"/>
                  </a:cubicBezTo>
                  <a:cubicBezTo>
                    <a:pt x="36125" y="109663"/>
                    <a:pt x="33056" y="109296"/>
                    <a:pt x="29987" y="108963"/>
                  </a:cubicBezTo>
                  <a:cubicBezTo>
                    <a:pt x="27876" y="108744"/>
                    <a:pt x="25764" y="108526"/>
                    <a:pt x="23665" y="108526"/>
                  </a:cubicBezTo>
                  <a:cubicBezTo>
                    <a:pt x="22880" y="108526"/>
                    <a:pt x="22096" y="108557"/>
                    <a:pt x="21314" y="108629"/>
                  </a:cubicBezTo>
                  <a:cubicBezTo>
                    <a:pt x="18979" y="108829"/>
                    <a:pt x="16477" y="109330"/>
                    <a:pt x="14343" y="110431"/>
                  </a:cubicBezTo>
                  <a:cubicBezTo>
                    <a:pt x="14301" y="110389"/>
                    <a:pt x="14247" y="110361"/>
                    <a:pt x="14189" y="110361"/>
                  </a:cubicBezTo>
                  <a:cubicBezTo>
                    <a:pt x="14152" y="110361"/>
                    <a:pt x="14114" y="110372"/>
                    <a:pt x="14076" y="110397"/>
                  </a:cubicBezTo>
                  <a:cubicBezTo>
                    <a:pt x="13776" y="110531"/>
                    <a:pt x="13475" y="110731"/>
                    <a:pt x="13208" y="110898"/>
                  </a:cubicBezTo>
                  <a:cubicBezTo>
                    <a:pt x="13375" y="110664"/>
                    <a:pt x="13542" y="110364"/>
                    <a:pt x="13709" y="110097"/>
                  </a:cubicBezTo>
                  <a:cubicBezTo>
                    <a:pt x="14109" y="109530"/>
                    <a:pt x="14476" y="108963"/>
                    <a:pt x="14843" y="108396"/>
                  </a:cubicBezTo>
                  <a:cubicBezTo>
                    <a:pt x="15543" y="107262"/>
                    <a:pt x="16144" y="106061"/>
                    <a:pt x="16544" y="104827"/>
                  </a:cubicBezTo>
                  <a:cubicBezTo>
                    <a:pt x="17378" y="102191"/>
                    <a:pt x="17478" y="99289"/>
                    <a:pt x="17245" y="96554"/>
                  </a:cubicBezTo>
                  <a:cubicBezTo>
                    <a:pt x="17211" y="96421"/>
                    <a:pt x="17145" y="96321"/>
                    <a:pt x="17045" y="96287"/>
                  </a:cubicBezTo>
                  <a:cubicBezTo>
                    <a:pt x="17612" y="95620"/>
                    <a:pt x="18179" y="94953"/>
                    <a:pt x="18712" y="94286"/>
                  </a:cubicBezTo>
                  <a:cubicBezTo>
                    <a:pt x="20480" y="92118"/>
                    <a:pt x="22148" y="89883"/>
                    <a:pt x="23783" y="87648"/>
                  </a:cubicBezTo>
                  <a:cubicBezTo>
                    <a:pt x="25417" y="85346"/>
                    <a:pt x="27018" y="83011"/>
                    <a:pt x="28586" y="80609"/>
                  </a:cubicBezTo>
                  <a:cubicBezTo>
                    <a:pt x="29353" y="79408"/>
                    <a:pt x="30121" y="78208"/>
                    <a:pt x="30888" y="77007"/>
                  </a:cubicBezTo>
                  <a:cubicBezTo>
                    <a:pt x="31255" y="76373"/>
                    <a:pt x="31622" y="75772"/>
                    <a:pt x="31989" y="75139"/>
                  </a:cubicBezTo>
                  <a:cubicBezTo>
                    <a:pt x="32322" y="74572"/>
                    <a:pt x="32622" y="74071"/>
                    <a:pt x="33323" y="73971"/>
                  </a:cubicBezTo>
                  <a:cubicBezTo>
                    <a:pt x="34257" y="73838"/>
                    <a:pt x="35091" y="73671"/>
                    <a:pt x="35925" y="73337"/>
                  </a:cubicBezTo>
                  <a:cubicBezTo>
                    <a:pt x="35925" y="73604"/>
                    <a:pt x="35958" y="73838"/>
                    <a:pt x="35991" y="74005"/>
                  </a:cubicBezTo>
                  <a:cubicBezTo>
                    <a:pt x="36158" y="74772"/>
                    <a:pt x="36659" y="75406"/>
                    <a:pt x="37359" y="75706"/>
                  </a:cubicBezTo>
                  <a:cubicBezTo>
                    <a:pt x="37662" y="75840"/>
                    <a:pt x="37954" y="75902"/>
                    <a:pt x="38229" y="75902"/>
                  </a:cubicBezTo>
                  <a:cubicBezTo>
                    <a:pt x="39316" y="75902"/>
                    <a:pt x="40135" y="74943"/>
                    <a:pt x="40294" y="73771"/>
                  </a:cubicBezTo>
                  <a:cubicBezTo>
                    <a:pt x="40395" y="72870"/>
                    <a:pt x="40294" y="72003"/>
                    <a:pt x="40261" y="71102"/>
                  </a:cubicBezTo>
                  <a:cubicBezTo>
                    <a:pt x="40228" y="70002"/>
                    <a:pt x="40194" y="68901"/>
                    <a:pt x="40161" y="67800"/>
                  </a:cubicBezTo>
                  <a:cubicBezTo>
                    <a:pt x="40128" y="66699"/>
                    <a:pt x="40094" y="65599"/>
                    <a:pt x="40094" y="64498"/>
                  </a:cubicBezTo>
                  <a:cubicBezTo>
                    <a:pt x="40094" y="63597"/>
                    <a:pt x="40161" y="62630"/>
                    <a:pt x="39994" y="61729"/>
                  </a:cubicBezTo>
                  <a:cubicBezTo>
                    <a:pt x="40661" y="60828"/>
                    <a:pt x="41395" y="59995"/>
                    <a:pt x="42029" y="59094"/>
                  </a:cubicBezTo>
                  <a:cubicBezTo>
                    <a:pt x="42062" y="59061"/>
                    <a:pt x="42096" y="59027"/>
                    <a:pt x="42096" y="58994"/>
                  </a:cubicBezTo>
                  <a:cubicBezTo>
                    <a:pt x="42112" y="59010"/>
                    <a:pt x="42129" y="59019"/>
                    <a:pt x="42150" y="59019"/>
                  </a:cubicBezTo>
                  <a:cubicBezTo>
                    <a:pt x="42171" y="59019"/>
                    <a:pt x="42196" y="59010"/>
                    <a:pt x="42229" y="58994"/>
                  </a:cubicBezTo>
                  <a:cubicBezTo>
                    <a:pt x="42756" y="58856"/>
                    <a:pt x="43294" y="58790"/>
                    <a:pt x="43833" y="58790"/>
                  </a:cubicBezTo>
                  <a:cubicBezTo>
                    <a:pt x="44866" y="58790"/>
                    <a:pt x="45902" y="59034"/>
                    <a:pt x="46866" y="59494"/>
                  </a:cubicBezTo>
                  <a:cubicBezTo>
                    <a:pt x="48200" y="60128"/>
                    <a:pt x="49568" y="61262"/>
                    <a:pt x="50135" y="62696"/>
                  </a:cubicBezTo>
                  <a:cubicBezTo>
                    <a:pt x="50221" y="62921"/>
                    <a:pt x="50433" y="63047"/>
                    <a:pt x="50635" y="63047"/>
                  </a:cubicBezTo>
                  <a:cubicBezTo>
                    <a:pt x="50824" y="63047"/>
                    <a:pt x="51004" y="62938"/>
                    <a:pt x="51069" y="62696"/>
                  </a:cubicBezTo>
                  <a:cubicBezTo>
                    <a:pt x="51336" y="61762"/>
                    <a:pt x="51369" y="60728"/>
                    <a:pt x="51436" y="59761"/>
                  </a:cubicBezTo>
                  <a:cubicBezTo>
                    <a:pt x="51502" y="58760"/>
                    <a:pt x="51536" y="57726"/>
                    <a:pt x="51569" y="56726"/>
                  </a:cubicBezTo>
                  <a:cubicBezTo>
                    <a:pt x="51569" y="54724"/>
                    <a:pt x="51436" y="52723"/>
                    <a:pt x="51169" y="50755"/>
                  </a:cubicBezTo>
                  <a:cubicBezTo>
                    <a:pt x="51002" y="49587"/>
                    <a:pt x="50802" y="48320"/>
                    <a:pt x="50468" y="47119"/>
                  </a:cubicBezTo>
                  <a:close/>
                  <a:moveTo>
                    <a:pt x="108777" y="100223"/>
                  </a:moveTo>
                  <a:cubicBezTo>
                    <a:pt x="109777" y="100323"/>
                    <a:pt x="110745" y="100390"/>
                    <a:pt x="111745" y="100423"/>
                  </a:cubicBezTo>
                  <a:cubicBezTo>
                    <a:pt x="111812" y="101191"/>
                    <a:pt x="111912" y="101991"/>
                    <a:pt x="111812" y="102725"/>
                  </a:cubicBezTo>
                  <a:cubicBezTo>
                    <a:pt x="111679" y="103692"/>
                    <a:pt x="111812" y="104626"/>
                    <a:pt x="111879" y="105594"/>
                  </a:cubicBezTo>
                  <a:cubicBezTo>
                    <a:pt x="112012" y="107362"/>
                    <a:pt x="112179" y="109096"/>
                    <a:pt x="112313" y="110864"/>
                  </a:cubicBezTo>
                  <a:cubicBezTo>
                    <a:pt x="112012" y="110931"/>
                    <a:pt x="111679" y="110964"/>
                    <a:pt x="111379" y="111031"/>
                  </a:cubicBezTo>
                  <a:cubicBezTo>
                    <a:pt x="110745" y="111098"/>
                    <a:pt x="110144" y="111231"/>
                    <a:pt x="109544" y="111331"/>
                  </a:cubicBezTo>
                  <a:cubicBezTo>
                    <a:pt x="109511" y="109463"/>
                    <a:pt x="109511" y="107595"/>
                    <a:pt x="109377" y="105727"/>
                  </a:cubicBezTo>
                  <a:cubicBezTo>
                    <a:pt x="109310" y="104960"/>
                    <a:pt x="109244" y="104226"/>
                    <a:pt x="109177" y="103459"/>
                  </a:cubicBezTo>
                  <a:cubicBezTo>
                    <a:pt x="109044" y="102392"/>
                    <a:pt x="108977" y="101291"/>
                    <a:pt x="108777" y="100223"/>
                  </a:cubicBezTo>
                  <a:close/>
                  <a:moveTo>
                    <a:pt x="62674" y="105715"/>
                  </a:moveTo>
                  <a:cubicBezTo>
                    <a:pt x="63499" y="105715"/>
                    <a:pt x="64521" y="105906"/>
                    <a:pt x="65312" y="105994"/>
                  </a:cubicBezTo>
                  <a:cubicBezTo>
                    <a:pt x="67080" y="106161"/>
                    <a:pt x="68515" y="106861"/>
                    <a:pt x="69582" y="107962"/>
                  </a:cubicBezTo>
                  <a:cubicBezTo>
                    <a:pt x="69549" y="108062"/>
                    <a:pt x="69515" y="108162"/>
                    <a:pt x="69515" y="108262"/>
                  </a:cubicBezTo>
                  <a:cubicBezTo>
                    <a:pt x="69515" y="108362"/>
                    <a:pt x="69615" y="108463"/>
                    <a:pt x="69715" y="108463"/>
                  </a:cubicBezTo>
                  <a:cubicBezTo>
                    <a:pt x="69816" y="108429"/>
                    <a:pt x="69882" y="108396"/>
                    <a:pt x="69982" y="108362"/>
                  </a:cubicBezTo>
                  <a:cubicBezTo>
                    <a:pt x="70483" y="108963"/>
                    <a:pt x="70883" y="109663"/>
                    <a:pt x="71250" y="110464"/>
                  </a:cubicBezTo>
                  <a:cubicBezTo>
                    <a:pt x="71684" y="111431"/>
                    <a:pt x="72217" y="112365"/>
                    <a:pt x="72517" y="113399"/>
                  </a:cubicBezTo>
                  <a:cubicBezTo>
                    <a:pt x="72718" y="114033"/>
                    <a:pt x="73085" y="115167"/>
                    <a:pt x="72918" y="115835"/>
                  </a:cubicBezTo>
                  <a:cubicBezTo>
                    <a:pt x="73051" y="116235"/>
                    <a:pt x="72884" y="116502"/>
                    <a:pt x="72517" y="116668"/>
                  </a:cubicBezTo>
                  <a:cubicBezTo>
                    <a:pt x="72417" y="116535"/>
                    <a:pt x="72251" y="116435"/>
                    <a:pt x="72084" y="116435"/>
                  </a:cubicBezTo>
                  <a:cubicBezTo>
                    <a:pt x="72050" y="116335"/>
                    <a:pt x="71984" y="116235"/>
                    <a:pt x="71950" y="116168"/>
                  </a:cubicBezTo>
                  <a:cubicBezTo>
                    <a:pt x="71083" y="115368"/>
                    <a:pt x="70783" y="113533"/>
                    <a:pt x="70349" y="112465"/>
                  </a:cubicBezTo>
                  <a:cubicBezTo>
                    <a:pt x="70082" y="111765"/>
                    <a:pt x="69715" y="111131"/>
                    <a:pt x="69248" y="110464"/>
                  </a:cubicBezTo>
                  <a:cubicBezTo>
                    <a:pt x="69168" y="110337"/>
                    <a:pt x="69051" y="110282"/>
                    <a:pt x="68936" y="110282"/>
                  </a:cubicBezTo>
                  <a:cubicBezTo>
                    <a:pt x="68718" y="110282"/>
                    <a:pt x="68504" y="110480"/>
                    <a:pt x="68548" y="110764"/>
                  </a:cubicBezTo>
                  <a:cubicBezTo>
                    <a:pt x="68915" y="112832"/>
                    <a:pt x="69215" y="114901"/>
                    <a:pt x="69282" y="117002"/>
                  </a:cubicBezTo>
                  <a:cubicBezTo>
                    <a:pt x="69282" y="117669"/>
                    <a:pt x="69515" y="118870"/>
                    <a:pt x="69248" y="119504"/>
                  </a:cubicBezTo>
                  <a:cubicBezTo>
                    <a:pt x="69248" y="119637"/>
                    <a:pt x="69248" y="119804"/>
                    <a:pt x="69248" y="119937"/>
                  </a:cubicBezTo>
                  <a:cubicBezTo>
                    <a:pt x="68958" y="120018"/>
                    <a:pt x="68706" y="120059"/>
                    <a:pt x="68492" y="120059"/>
                  </a:cubicBezTo>
                  <a:cubicBezTo>
                    <a:pt x="67996" y="120059"/>
                    <a:pt x="67707" y="119837"/>
                    <a:pt x="67614" y="119370"/>
                  </a:cubicBezTo>
                  <a:cubicBezTo>
                    <a:pt x="67414" y="119003"/>
                    <a:pt x="67347" y="118336"/>
                    <a:pt x="67247" y="117936"/>
                  </a:cubicBezTo>
                  <a:cubicBezTo>
                    <a:pt x="67247" y="117836"/>
                    <a:pt x="67180" y="117803"/>
                    <a:pt x="67080" y="117769"/>
                  </a:cubicBezTo>
                  <a:cubicBezTo>
                    <a:pt x="67380" y="115167"/>
                    <a:pt x="66980" y="112165"/>
                    <a:pt x="66013" y="110264"/>
                  </a:cubicBezTo>
                  <a:cubicBezTo>
                    <a:pt x="65935" y="110119"/>
                    <a:pt x="65816" y="110060"/>
                    <a:pt x="65697" y="110060"/>
                  </a:cubicBezTo>
                  <a:cubicBezTo>
                    <a:pt x="65457" y="110060"/>
                    <a:pt x="65212" y="110297"/>
                    <a:pt x="65279" y="110564"/>
                  </a:cubicBezTo>
                  <a:cubicBezTo>
                    <a:pt x="65579" y="112465"/>
                    <a:pt x="66080" y="114233"/>
                    <a:pt x="66046" y="116201"/>
                  </a:cubicBezTo>
                  <a:cubicBezTo>
                    <a:pt x="66046" y="117169"/>
                    <a:pt x="65946" y="118136"/>
                    <a:pt x="65779" y="119070"/>
                  </a:cubicBezTo>
                  <a:cubicBezTo>
                    <a:pt x="65713" y="119504"/>
                    <a:pt x="65613" y="119937"/>
                    <a:pt x="65479" y="120371"/>
                  </a:cubicBezTo>
                  <a:cubicBezTo>
                    <a:pt x="64959" y="120657"/>
                    <a:pt x="64524" y="120802"/>
                    <a:pt x="64174" y="120802"/>
                  </a:cubicBezTo>
                  <a:cubicBezTo>
                    <a:pt x="63627" y="120802"/>
                    <a:pt x="63287" y="120449"/>
                    <a:pt x="63144" y="119737"/>
                  </a:cubicBezTo>
                  <a:cubicBezTo>
                    <a:pt x="63945" y="116835"/>
                    <a:pt x="63544" y="112699"/>
                    <a:pt x="61543" y="110864"/>
                  </a:cubicBezTo>
                  <a:cubicBezTo>
                    <a:pt x="61488" y="110819"/>
                    <a:pt x="61424" y="110798"/>
                    <a:pt x="61361" y="110798"/>
                  </a:cubicBezTo>
                  <a:cubicBezTo>
                    <a:pt x="61191" y="110798"/>
                    <a:pt x="61027" y="110946"/>
                    <a:pt x="61076" y="111165"/>
                  </a:cubicBezTo>
                  <a:cubicBezTo>
                    <a:pt x="61543" y="112766"/>
                    <a:pt x="62077" y="114233"/>
                    <a:pt x="62277" y="115935"/>
                  </a:cubicBezTo>
                  <a:cubicBezTo>
                    <a:pt x="62444" y="117002"/>
                    <a:pt x="62410" y="117869"/>
                    <a:pt x="62177" y="118937"/>
                  </a:cubicBezTo>
                  <a:cubicBezTo>
                    <a:pt x="62077" y="119337"/>
                    <a:pt x="61977" y="119737"/>
                    <a:pt x="61843" y="120138"/>
                  </a:cubicBezTo>
                  <a:cubicBezTo>
                    <a:pt x="61545" y="120187"/>
                    <a:pt x="61275" y="120214"/>
                    <a:pt x="61034" y="120214"/>
                  </a:cubicBezTo>
                  <a:cubicBezTo>
                    <a:pt x="60628" y="120214"/>
                    <a:pt x="60306" y="120138"/>
                    <a:pt x="60075" y="119971"/>
                  </a:cubicBezTo>
                  <a:cubicBezTo>
                    <a:pt x="60275" y="117402"/>
                    <a:pt x="60609" y="113600"/>
                    <a:pt x="58307" y="112299"/>
                  </a:cubicBezTo>
                  <a:lnTo>
                    <a:pt x="58374" y="112265"/>
                  </a:lnTo>
                  <a:cubicBezTo>
                    <a:pt x="58724" y="112075"/>
                    <a:pt x="58589" y="111460"/>
                    <a:pt x="58200" y="111460"/>
                  </a:cubicBezTo>
                  <a:cubicBezTo>
                    <a:pt x="58181" y="111460"/>
                    <a:pt x="58161" y="111462"/>
                    <a:pt x="58141" y="111465"/>
                  </a:cubicBezTo>
                  <a:cubicBezTo>
                    <a:pt x="57640" y="111498"/>
                    <a:pt x="57307" y="111665"/>
                    <a:pt x="57040" y="111865"/>
                  </a:cubicBezTo>
                  <a:cubicBezTo>
                    <a:pt x="56973" y="111865"/>
                    <a:pt x="56873" y="111832"/>
                    <a:pt x="56773" y="111832"/>
                  </a:cubicBezTo>
                  <a:cubicBezTo>
                    <a:pt x="56539" y="111832"/>
                    <a:pt x="56439" y="112199"/>
                    <a:pt x="56639" y="112299"/>
                  </a:cubicBezTo>
                  <a:cubicBezTo>
                    <a:pt x="56473" y="112566"/>
                    <a:pt x="56306" y="112899"/>
                    <a:pt x="56139" y="113266"/>
                  </a:cubicBezTo>
                  <a:cubicBezTo>
                    <a:pt x="55705" y="114267"/>
                    <a:pt x="55305" y="115301"/>
                    <a:pt x="54771" y="116201"/>
                  </a:cubicBezTo>
                  <a:cubicBezTo>
                    <a:pt x="54540" y="116617"/>
                    <a:pt x="53733" y="117674"/>
                    <a:pt x="53325" y="117674"/>
                  </a:cubicBezTo>
                  <a:cubicBezTo>
                    <a:pt x="53144" y="117674"/>
                    <a:pt x="53042" y="117466"/>
                    <a:pt x="53104" y="116902"/>
                  </a:cubicBezTo>
                  <a:cubicBezTo>
                    <a:pt x="53170" y="116201"/>
                    <a:pt x="53871" y="115368"/>
                    <a:pt x="54071" y="114667"/>
                  </a:cubicBezTo>
                  <a:cubicBezTo>
                    <a:pt x="54371" y="113700"/>
                    <a:pt x="54471" y="112732"/>
                    <a:pt x="54838" y="111765"/>
                  </a:cubicBezTo>
                  <a:cubicBezTo>
                    <a:pt x="55305" y="110664"/>
                    <a:pt x="55772" y="109730"/>
                    <a:pt x="56639" y="108896"/>
                  </a:cubicBezTo>
                  <a:cubicBezTo>
                    <a:pt x="57240" y="108362"/>
                    <a:pt x="57674" y="107929"/>
                    <a:pt x="58107" y="107328"/>
                  </a:cubicBezTo>
                  <a:cubicBezTo>
                    <a:pt x="58141" y="107328"/>
                    <a:pt x="58207" y="107328"/>
                    <a:pt x="58241" y="107295"/>
                  </a:cubicBezTo>
                  <a:cubicBezTo>
                    <a:pt x="59575" y="106695"/>
                    <a:pt x="60842" y="105794"/>
                    <a:pt x="62344" y="105727"/>
                  </a:cubicBezTo>
                  <a:cubicBezTo>
                    <a:pt x="62449" y="105719"/>
                    <a:pt x="62560" y="105715"/>
                    <a:pt x="62674" y="105715"/>
                  </a:cubicBezTo>
                  <a:close/>
                  <a:moveTo>
                    <a:pt x="112413" y="111798"/>
                  </a:moveTo>
                  <a:cubicBezTo>
                    <a:pt x="112479" y="112532"/>
                    <a:pt x="112579" y="113266"/>
                    <a:pt x="112646" y="114000"/>
                  </a:cubicBezTo>
                  <a:cubicBezTo>
                    <a:pt x="111645" y="114200"/>
                    <a:pt x="110645" y="114400"/>
                    <a:pt x="109611" y="114567"/>
                  </a:cubicBezTo>
                  <a:cubicBezTo>
                    <a:pt x="107576" y="114901"/>
                    <a:pt x="105541" y="115201"/>
                    <a:pt x="103540" y="115701"/>
                  </a:cubicBezTo>
                  <a:cubicBezTo>
                    <a:pt x="99537" y="116702"/>
                    <a:pt x="95834" y="118403"/>
                    <a:pt x="93099" y="121572"/>
                  </a:cubicBezTo>
                  <a:cubicBezTo>
                    <a:pt x="92565" y="122172"/>
                    <a:pt x="92098" y="122806"/>
                    <a:pt x="91664" y="123440"/>
                  </a:cubicBezTo>
                  <a:cubicBezTo>
                    <a:pt x="91664" y="123407"/>
                    <a:pt x="91664" y="123340"/>
                    <a:pt x="91664" y="123273"/>
                  </a:cubicBezTo>
                  <a:cubicBezTo>
                    <a:pt x="91731" y="122539"/>
                    <a:pt x="91798" y="121839"/>
                    <a:pt x="91965" y="121138"/>
                  </a:cubicBezTo>
                  <a:cubicBezTo>
                    <a:pt x="92265" y="119904"/>
                    <a:pt x="92765" y="118670"/>
                    <a:pt x="93566" y="117703"/>
                  </a:cubicBezTo>
                  <a:cubicBezTo>
                    <a:pt x="95434" y="115501"/>
                    <a:pt x="98403" y="114567"/>
                    <a:pt x="101105" y="113967"/>
                  </a:cubicBezTo>
                  <a:cubicBezTo>
                    <a:pt x="104440" y="113266"/>
                    <a:pt x="107809" y="112732"/>
                    <a:pt x="111145" y="112065"/>
                  </a:cubicBezTo>
                  <a:cubicBezTo>
                    <a:pt x="111545" y="111965"/>
                    <a:pt x="111979" y="111865"/>
                    <a:pt x="112413" y="111798"/>
                  </a:cubicBezTo>
                  <a:close/>
                  <a:moveTo>
                    <a:pt x="115582" y="135582"/>
                  </a:moveTo>
                  <a:cubicBezTo>
                    <a:pt x="115715" y="136349"/>
                    <a:pt x="115848" y="137116"/>
                    <a:pt x="115982" y="137884"/>
                  </a:cubicBezTo>
                  <a:cubicBezTo>
                    <a:pt x="115415" y="137884"/>
                    <a:pt x="114848" y="137884"/>
                    <a:pt x="114281" y="137917"/>
                  </a:cubicBezTo>
                  <a:cubicBezTo>
                    <a:pt x="113780" y="137917"/>
                    <a:pt x="113313" y="137917"/>
                    <a:pt x="112846" y="138017"/>
                  </a:cubicBezTo>
                  <a:cubicBezTo>
                    <a:pt x="112713" y="138050"/>
                    <a:pt x="112579" y="138084"/>
                    <a:pt x="112446" y="138150"/>
                  </a:cubicBezTo>
                  <a:cubicBezTo>
                    <a:pt x="112313" y="137550"/>
                    <a:pt x="112179" y="136916"/>
                    <a:pt x="111979" y="136349"/>
                  </a:cubicBezTo>
                  <a:cubicBezTo>
                    <a:pt x="112913" y="136182"/>
                    <a:pt x="113814" y="136016"/>
                    <a:pt x="114714" y="135815"/>
                  </a:cubicBezTo>
                  <a:cubicBezTo>
                    <a:pt x="115014" y="135715"/>
                    <a:pt x="115315" y="135649"/>
                    <a:pt x="115582" y="135582"/>
                  </a:cubicBezTo>
                  <a:close/>
                  <a:moveTo>
                    <a:pt x="112579" y="138984"/>
                  </a:moveTo>
                  <a:cubicBezTo>
                    <a:pt x="112613" y="138984"/>
                    <a:pt x="112646" y="139018"/>
                    <a:pt x="112679" y="139018"/>
                  </a:cubicBezTo>
                  <a:cubicBezTo>
                    <a:pt x="112679" y="139118"/>
                    <a:pt x="112679" y="139218"/>
                    <a:pt x="112646" y="139318"/>
                  </a:cubicBezTo>
                  <a:cubicBezTo>
                    <a:pt x="112646" y="139218"/>
                    <a:pt x="112613" y="139084"/>
                    <a:pt x="112579" y="138984"/>
                  </a:cubicBezTo>
                  <a:close/>
                  <a:moveTo>
                    <a:pt x="41929" y="134425"/>
                  </a:moveTo>
                  <a:cubicBezTo>
                    <a:pt x="43706" y="134425"/>
                    <a:pt x="45485" y="134452"/>
                    <a:pt x="47266" y="134515"/>
                  </a:cubicBezTo>
                  <a:cubicBezTo>
                    <a:pt x="48200" y="134548"/>
                    <a:pt x="49167" y="134581"/>
                    <a:pt x="50135" y="134648"/>
                  </a:cubicBezTo>
                  <a:cubicBezTo>
                    <a:pt x="50502" y="134681"/>
                    <a:pt x="50935" y="134748"/>
                    <a:pt x="51369" y="134781"/>
                  </a:cubicBezTo>
                  <a:cubicBezTo>
                    <a:pt x="51502" y="135949"/>
                    <a:pt x="51636" y="137150"/>
                    <a:pt x="51769" y="138317"/>
                  </a:cubicBezTo>
                  <a:lnTo>
                    <a:pt x="51336" y="138317"/>
                  </a:lnTo>
                  <a:cubicBezTo>
                    <a:pt x="50769" y="138317"/>
                    <a:pt x="50235" y="138351"/>
                    <a:pt x="49668" y="138351"/>
                  </a:cubicBezTo>
                  <a:cubicBezTo>
                    <a:pt x="48567" y="138384"/>
                    <a:pt x="47466" y="138417"/>
                    <a:pt x="46365" y="138484"/>
                  </a:cubicBezTo>
                  <a:cubicBezTo>
                    <a:pt x="44197" y="138551"/>
                    <a:pt x="42062" y="138651"/>
                    <a:pt x="39928" y="138718"/>
                  </a:cubicBezTo>
                  <a:cubicBezTo>
                    <a:pt x="37793" y="138818"/>
                    <a:pt x="35658" y="138884"/>
                    <a:pt x="33490" y="138951"/>
                  </a:cubicBezTo>
                  <a:cubicBezTo>
                    <a:pt x="31488" y="139051"/>
                    <a:pt x="29387" y="138984"/>
                    <a:pt x="27419" y="139351"/>
                  </a:cubicBezTo>
                  <a:cubicBezTo>
                    <a:pt x="27452" y="137850"/>
                    <a:pt x="27485" y="136316"/>
                    <a:pt x="27519" y="134815"/>
                  </a:cubicBezTo>
                  <a:cubicBezTo>
                    <a:pt x="32318" y="134620"/>
                    <a:pt x="37117" y="134425"/>
                    <a:pt x="41929" y="134425"/>
                  </a:cubicBezTo>
                  <a:close/>
                  <a:moveTo>
                    <a:pt x="35546" y="0"/>
                  </a:moveTo>
                  <a:cubicBezTo>
                    <a:pt x="32341" y="0"/>
                    <a:pt x="29095" y="729"/>
                    <a:pt x="26184" y="1953"/>
                  </a:cubicBezTo>
                  <a:cubicBezTo>
                    <a:pt x="24050" y="2854"/>
                    <a:pt x="22115" y="4155"/>
                    <a:pt x="20781" y="6056"/>
                  </a:cubicBezTo>
                  <a:cubicBezTo>
                    <a:pt x="19646" y="7757"/>
                    <a:pt x="19079" y="9892"/>
                    <a:pt x="19613" y="11893"/>
                  </a:cubicBezTo>
                  <a:cubicBezTo>
                    <a:pt x="18846" y="12060"/>
                    <a:pt x="18079" y="12727"/>
                    <a:pt x="17712" y="13294"/>
                  </a:cubicBezTo>
                  <a:cubicBezTo>
                    <a:pt x="17078" y="14195"/>
                    <a:pt x="16944" y="15396"/>
                    <a:pt x="17011" y="16463"/>
                  </a:cubicBezTo>
                  <a:cubicBezTo>
                    <a:pt x="17078" y="17731"/>
                    <a:pt x="17411" y="18965"/>
                    <a:pt x="17812" y="20166"/>
                  </a:cubicBezTo>
                  <a:cubicBezTo>
                    <a:pt x="18179" y="21167"/>
                    <a:pt x="18546" y="22167"/>
                    <a:pt x="18979" y="23135"/>
                  </a:cubicBezTo>
                  <a:cubicBezTo>
                    <a:pt x="17912" y="24069"/>
                    <a:pt x="17278" y="25603"/>
                    <a:pt x="17545" y="26938"/>
                  </a:cubicBezTo>
                  <a:cubicBezTo>
                    <a:pt x="17876" y="28835"/>
                    <a:pt x="19784" y="30188"/>
                    <a:pt x="21673" y="30188"/>
                  </a:cubicBezTo>
                  <a:cubicBezTo>
                    <a:pt x="21877" y="30188"/>
                    <a:pt x="22080" y="30172"/>
                    <a:pt x="22282" y="30140"/>
                  </a:cubicBezTo>
                  <a:cubicBezTo>
                    <a:pt x="22715" y="32875"/>
                    <a:pt x="23749" y="35510"/>
                    <a:pt x="25617" y="37578"/>
                  </a:cubicBezTo>
                  <a:cubicBezTo>
                    <a:pt x="26284" y="38346"/>
                    <a:pt x="27118" y="39046"/>
                    <a:pt x="28019" y="39613"/>
                  </a:cubicBezTo>
                  <a:cubicBezTo>
                    <a:pt x="27919" y="39913"/>
                    <a:pt x="27986" y="40147"/>
                    <a:pt x="28019" y="40447"/>
                  </a:cubicBezTo>
                  <a:cubicBezTo>
                    <a:pt x="28086" y="40714"/>
                    <a:pt x="28086" y="41014"/>
                    <a:pt x="28119" y="41281"/>
                  </a:cubicBezTo>
                  <a:cubicBezTo>
                    <a:pt x="28119" y="41381"/>
                    <a:pt x="28119" y="41515"/>
                    <a:pt x="28119" y="41615"/>
                  </a:cubicBezTo>
                  <a:cubicBezTo>
                    <a:pt x="26918" y="41715"/>
                    <a:pt x="25717" y="42615"/>
                    <a:pt x="25017" y="43516"/>
                  </a:cubicBezTo>
                  <a:cubicBezTo>
                    <a:pt x="24016" y="44717"/>
                    <a:pt x="23683" y="46285"/>
                    <a:pt x="23449" y="47819"/>
                  </a:cubicBezTo>
                  <a:cubicBezTo>
                    <a:pt x="21881" y="48453"/>
                    <a:pt x="20314" y="49053"/>
                    <a:pt x="18746" y="49687"/>
                  </a:cubicBezTo>
                  <a:cubicBezTo>
                    <a:pt x="17245" y="50288"/>
                    <a:pt x="15677" y="50855"/>
                    <a:pt x="14209" y="51589"/>
                  </a:cubicBezTo>
                  <a:cubicBezTo>
                    <a:pt x="11774" y="52856"/>
                    <a:pt x="9873" y="54791"/>
                    <a:pt x="8438" y="57092"/>
                  </a:cubicBezTo>
                  <a:cubicBezTo>
                    <a:pt x="6971" y="59427"/>
                    <a:pt x="6037" y="62029"/>
                    <a:pt x="5236" y="64631"/>
                  </a:cubicBezTo>
                  <a:cubicBezTo>
                    <a:pt x="4802" y="65965"/>
                    <a:pt x="4335" y="67333"/>
                    <a:pt x="4002" y="68734"/>
                  </a:cubicBezTo>
                  <a:cubicBezTo>
                    <a:pt x="3802" y="69501"/>
                    <a:pt x="3735" y="70335"/>
                    <a:pt x="3568" y="71136"/>
                  </a:cubicBezTo>
                  <a:cubicBezTo>
                    <a:pt x="3435" y="72003"/>
                    <a:pt x="3268" y="72837"/>
                    <a:pt x="3101" y="73704"/>
                  </a:cubicBezTo>
                  <a:cubicBezTo>
                    <a:pt x="2701" y="75606"/>
                    <a:pt x="2201" y="77507"/>
                    <a:pt x="1700" y="79375"/>
                  </a:cubicBezTo>
                  <a:cubicBezTo>
                    <a:pt x="1167" y="81210"/>
                    <a:pt x="499" y="83044"/>
                    <a:pt x="66" y="84912"/>
                  </a:cubicBezTo>
                  <a:cubicBezTo>
                    <a:pt x="1" y="85173"/>
                    <a:pt x="218" y="85362"/>
                    <a:pt x="432" y="85362"/>
                  </a:cubicBezTo>
                  <a:cubicBezTo>
                    <a:pt x="548" y="85362"/>
                    <a:pt x="663" y="85308"/>
                    <a:pt x="733" y="85179"/>
                  </a:cubicBezTo>
                  <a:cubicBezTo>
                    <a:pt x="1500" y="83812"/>
                    <a:pt x="2067" y="82244"/>
                    <a:pt x="2568" y="80743"/>
                  </a:cubicBezTo>
                  <a:cubicBezTo>
                    <a:pt x="3101" y="79142"/>
                    <a:pt x="3602" y="77474"/>
                    <a:pt x="3969" y="75806"/>
                  </a:cubicBezTo>
                  <a:cubicBezTo>
                    <a:pt x="4369" y="74205"/>
                    <a:pt x="4702" y="72570"/>
                    <a:pt x="4969" y="70936"/>
                  </a:cubicBezTo>
                  <a:cubicBezTo>
                    <a:pt x="5069" y="70135"/>
                    <a:pt x="5169" y="69335"/>
                    <a:pt x="5403" y="68567"/>
                  </a:cubicBezTo>
                  <a:cubicBezTo>
                    <a:pt x="5636" y="67900"/>
                    <a:pt x="5837" y="67233"/>
                    <a:pt x="6037" y="66533"/>
                  </a:cubicBezTo>
                  <a:cubicBezTo>
                    <a:pt x="7438" y="61696"/>
                    <a:pt x="9206" y="56158"/>
                    <a:pt x="13642" y="53223"/>
                  </a:cubicBezTo>
                  <a:cubicBezTo>
                    <a:pt x="15143" y="52256"/>
                    <a:pt x="16844" y="51589"/>
                    <a:pt x="18479" y="50921"/>
                  </a:cubicBezTo>
                  <a:cubicBezTo>
                    <a:pt x="20080" y="50254"/>
                    <a:pt x="21681" y="49587"/>
                    <a:pt x="23282" y="48920"/>
                  </a:cubicBezTo>
                  <a:lnTo>
                    <a:pt x="23282" y="48920"/>
                  </a:lnTo>
                  <a:cubicBezTo>
                    <a:pt x="22749" y="52923"/>
                    <a:pt x="22315" y="56926"/>
                    <a:pt x="21815" y="60929"/>
                  </a:cubicBezTo>
                  <a:cubicBezTo>
                    <a:pt x="21789" y="61180"/>
                    <a:pt x="22029" y="61355"/>
                    <a:pt x="22249" y="61355"/>
                  </a:cubicBezTo>
                  <a:cubicBezTo>
                    <a:pt x="22321" y="61355"/>
                    <a:pt x="22391" y="61337"/>
                    <a:pt x="22448" y="61295"/>
                  </a:cubicBezTo>
                  <a:cubicBezTo>
                    <a:pt x="23983" y="60228"/>
                    <a:pt x="25551" y="59094"/>
                    <a:pt x="27419" y="58694"/>
                  </a:cubicBezTo>
                  <a:cubicBezTo>
                    <a:pt x="27842" y="58601"/>
                    <a:pt x="28279" y="58553"/>
                    <a:pt x="28713" y="58553"/>
                  </a:cubicBezTo>
                  <a:cubicBezTo>
                    <a:pt x="29852" y="58553"/>
                    <a:pt x="30977" y="58888"/>
                    <a:pt x="31822" y="59661"/>
                  </a:cubicBezTo>
                  <a:cubicBezTo>
                    <a:pt x="31655" y="60061"/>
                    <a:pt x="31488" y="60428"/>
                    <a:pt x="31321" y="60828"/>
                  </a:cubicBezTo>
                  <a:cubicBezTo>
                    <a:pt x="30954" y="61762"/>
                    <a:pt x="30588" y="62730"/>
                    <a:pt x="30221" y="63664"/>
                  </a:cubicBezTo>
                  <a:cubicBezTo>
                    <a:pt x="30054" y="64097"/>
                    <a:pt x="29887" y="64531"/>
                    <a:pt x="29620" y="64931"/>
                  </a:cubicBezTo>
                  <a:cubicBezTo>
                    <a:pt x="29353" y="65332"/>
                    <a:pt x="28953" y="65665"/>
                    <a:pt x="28653" y="66032"/>
                  </a:cubicBezTo>
                  <a:cubicBezTo>
                    <a:pt x="28019" y="66799"/>
                    <a:pt x="27419" y="67633"/>
                    <a:pt x="26718" y="68367"/>
                  </a:cubicBezTo>
                  <a:cubicBezTo>
                    <a:pt x="25984" y="69134"/>
                    <a:pt x="25117" y="69835"/>
                    <a:pt x="24250" y="70502"/>
                  </a:cubicBezTo>
                  <a:cubicBezTo>
                    <a:pt x="21181" y="72837"/>
                    <a:pt x="18112" y="75139"/>
                    <a:pt x="15210" y="77707"/>
                  </a:cubicBezTo>
                  <a:cubicBezTo>
                    <a:pt x="15177" y="76873"/>
                    <a:pt x="15177" y="76073"/>
                    <a:pt x="15143" y="75239"/>
                  </a:cubicBezTo>
                  <a:cubicBezTo>
                    <a:pt x="15110" y="74038"/>
                    <a:pt x="15076" y="72837"/>
                    <a:pt x="14910" y="71636"/>
                  </a:cubicBezTo>
                  <a:cubicBezTo>
                    <a:pt x="14910" y="71501"/>
                    <a:pt x="14786" y="71410"/>
                    <a:pt x="14669" y="71410"/>
                  </a:cubicBezTo>
                  <a:cubicBezTo>
                    <a:pt x="14585" y="71410"/>
                    <a:pt x="14504" y="71457"/>
                    <a:pt x="14476" y="71569"/>
                  </a:cubicBezTo>
                  <a:cubicBezTo>
                    <a:pt x="14309" y="72770"/>
                    <a:pt x="14243" y="73971"/>
                    <a:pt x="14176" y="75172"/>
                  </a:cubicBezTo>
                  <a:cubicBezTo>
                    <a:pt x="14076" y="76406"/>
                    <a:pt x="14009" y="77607"/>
                    <a:pt x="13909" y="78841"/>
                  </a:cubicBezTo>
                  <a:cubicBezTo>
                    <a:pt x="11207" y="81310"/>
                    <a:pt x="8572" y="83912"/>
                    <a:pt x="6137" y="86680"/>
                  </a:cubicBezTo>
                  <a:cubicBezTo>
                    <a:pt x="5169" y="86514"/>
                    <a:pt x="4202" y="86313"/>
                    <a:pt x="3235" y="86080"/>
                  </a:cubicBezTo>
                  <a:cubicBezTo>
                    <a:pt x="3235" y="86013"/>
                    <a:pt x="3235" y="85946"/>
                    <a:pt x="3235" y="85880"/>
                  </a:cubicBezTo>
                  <a:cubicBezTo>
                    <a:pt x="3252" y="85521"/>
                    <a:pt x="2997" y="85346"/>
                    <a:pt x="2732" y="85346"/>
                  </a:cubicBezTo>
                  <a:cubicBezTo>
                    <a:pt x="2479" y="85346"/>
                    <a:pt x="2216" y="85504"/>
                    <a:pt x="2167" y="85813"/>
                  </a:cubicBezTo>
                  <a:cubicBezTo>
                    <a:pt x="1600" y="85680"/>
                    <a:pt x="1066" y="85546"/>
                    <a:pt x="533" y="85379"/>
                  </a:cubicBezTo>
                  <a:cubicBezTo>
                    <a:pt x="512" y="85375"/>
                    <a:pt x="491" y="85372"/>
                    <a:pt x="471" y="85372"/>
                  </a:cubicBezTo>
                  <a:cubicBezTo>
                    <a:pt x="207" y="85372"/>
                    <a:pt x="51" y="85756"/>
                    <a:pt x="299" y="85880"/>
                  </a:cubicBezTo>
                  <a:cubicBezTo>
                    <a:pt x="900" y="86180"/>
                    <a:pt x="1500" y="86480"/>
                    <a:pt x="2101" y="86714"/>
                  </a:cubicBezTo>
                  <a:cubicBezTo>
                    <a:pt x="1900" y="89949"/>
                    <a:pt x="1934" y="93218"/>
                    <a:pt x="2501" y="96387"/>
                  </a:cubicBezTo>
                  <a:cubicBezTo>
                    <a:pt x="2634" y="97088"/>
                    <a:pt x="2801" y="97755"/>
                    <a:pt x="3101" y="98389"/>
                  </a:cubicBezTo>
                  <a:cubicBezTo>
                    <a:pt x="3301" y="98822"/>
                    <a:pt x="3535" y="99323"/>
                    <a:pt x="3902" y="99656"/>
                  </a:cubicBezTo>
                  <a:cubicBezTo>
                    <a:pt x="4402" y="100090"/>
                    <a:pt x="5036" y="100357"/>
                    <a:pt x="5636" y="100557"/>
                  </a:cubicBezTo>
                  <a:cubicBezTo>
                    <a:pt x="6451" y="100836"/>
                    <a:pt x="7296" y="100963"/>
                    <a:pt x="8143" y="100963"/>
                  </a:cubicBezTo>
                  <a:cubicBezTo>
                    <a:pt x="9931" y="100963"/>
                    <a:pt x="11725" y="100395"/>
                    <a:pt x="13242" y="99489"/>
                  </a:cubicBezTo>
                  <a:cubicBezTo>
                    <a:pt x="14476" y="98756"/>
                    <a:pt x="15577" y="97788"/>
                    <a:pt x="16578" y="96754"/>
                  </a:cubicBezTo>
                  <a:lnTo>
                    <a:pt x="16578" y="96754"/>
                  </a:lnTo>
                  <a:cubicBezTo>
                    <a:pt x="16344" y="99323"/>
                    <a:pt x="16377" y="101958"/>
                    <a:pt x="15610" y="104460"/>
                  </a:cubicBezTo>
                  <a:cubicBezTo>
                    <a:pt x="15210" y="105661"/>
                    <a:pt x="14643" y="106795"/>
                    <a:pt x="14009" y="107895"/>
                  </a:cubicBezTo>
                  <a:cubicBezTo>
                    <a:pt x="13675" y="108463"/>
                    <a:pt x="13342" y="108996"/>
                    <a:pt x="12975" y="109563"/>
                  </a:cubicBezTo>
                  <a:cubicBezTo>
                    <a:pt x="12675" y="109997"/>
                    <a:pt x="12141" y="110531"/>
                    <a:pt x="12141" y="111098"/>
                  </a:cubicBezTo>
                  <a:cubicBezTo>
                    <a:pt x="12141" y="111265"/>
                    <a:pt x="12274" y="111431"/>
                    <a:pt x="12441" y="111431"/>
                  </a:cubicBezTo>
                  <a:cubicBezTo>
                    <a:pt x="12341" y="111498"/>
                    <a:pt x="12241" y="111598"/>
                    <a:pt x="12141" y="111665"/>
                  </a:cubicBezTo>
                  <a:cubicBezTo>
                    <a:pt x="11441" y="112099"/>
                    <a:pt x="10773" y="112532"/>
                    <a:pt x="10173" y="113066"/>
                  </a:cubicBezTo>
                  <a:cubicBezTo>
                    <a:pt x="8939" y="114133"/>
                    <a:pt x="7938" y="115468"/>
                    <a:pt x="7104" y="116869"/>
                  </a:cubicBezTo>
                  <a:cubicBezTo>
                    <a:pt x="5370" y="119904"/>
                    <a:pt x="4569" y="123340"/>
                    <a:pt x="4102" y="126776"/>
                  </a:cubicBezTo>
                  <a:cubicBezTo>
                    <a:pt x="3568" y="130478"/>
                    <a:pt x="3301" y="134214"/>
                    <a:pt x="3268" y="137984"/>
                  </a:cubicBezTo>
                  <a:cubicBezTo>
                    <a:pt x="3235" y="139852"/>
                    <a:pt x="3301" y="141686"/>
                    <a:pt x="3435" y="143554"/>
                  </a:cubicBezTo>
                  <a:cubicBezTo>
                    <a:pt x="3468" y="144488"/>
                    <a:pt x="3535" y="145422"/>
                    <a:pt x="3635" y="146390"/>
                  </a:cubicBezTo>
                  <a:cubicBezTo>
                    <a:pt x="3702" y="147290"/>
                    <a:pt x="3835" y="148258"/>
                    <a:pt x="3835" y="149158"/>
                  </a:cubicBezTo>
                  <a:cubicBezTo>
                    <a:pt x="3802" y="149625"/>
                    <a:pt x="3735" y="150059"/>
                    <a:pt x="3735" y="150493"/>
                  </a:cubicBezTo>
                  <a:cubicBezTo>
                    <a:pt x="3768" y="150993"/>
                    <a:pt x="3835" y="151493"/>
                    <a:pt x="3935" y="151994"/>
                  </a:cubicBezTo>
                  <a:cubicBezTo>
                    <a:pt x="4069" y="153061"/>
                    <a:pt x="4169" y="154129"/>
                    <a:pt x="4269" y="155196"/>
                  </a:cubicBezTo>
                  <a:cubicBezTo>
                    <a:pt x="4469" y="157331"/>
                    <a:pt x="4602" y="159466"/>
                    <a:pt x="4903" y="161601"/>
                  </a:cubicBezTo>
                  <a:cubicBezTo>
                    <a:pt x="4919" y="161801"/>
                    <a:pt x="5069" y="161901"/>
                    <a:pt x="5215" y="161901"/>
                  </a:cubicBezTo>
                  <a:cubicBezTo>
                    <a:pt x="5361" y="161901"/>
                    <a:pt x="5503" y="161801"/>
                    <a:pt x="5503" y="161601"/>
                  </a:cubicBezTo>
                  <a:cubicBezTo>
                    <a:pt x="5603" y="159766"/>
                    <a:pt x="5503" y="157965"/>
                    <a:pt x="5370" y="156130"/>
                  </a:cubicBezTo>
                  <a:cubicBezTo>
                    <a:pt x="5269" y="155196"/>
                    <a:pt x="5203" y="154295"/>
                    <a:pt x="5103" y="153361"/>
                  </a:cubicBezTo>
                  <a:cubicBezTo>
                    <a:pt x="5003" y="152461"/>
                    <a:pt x="4836" y="151593"/>
                    <a:pt x="4769" y="150693"/>
                  </a:cubicBezTo>
                  <a:cubicBezTo>
                    <a:pt x="4736" y="150293"/>
                    <a:pt x="4769" y="149926"/>
                    <a:pt x="4802" y="149525"/>
                  </a:cubicBezTo>
                  <a:cubicBezTo>
                    <a:pt x="4869" y="149092"/>
                    <a:pt x="4802" y="148625"/>
                    <a:pt x="4769" y="148191"/>
                  </a:cubicBezTo>
                  <a:cubicBezTo>
                    <a:pt x="4702" y="147290"/>
                    <a:pt x="4636" y="146390"/>
                    <a:pt x="4569" y="145456"/>
                  </a:cubicBezTo>
                  <a:cubicBezTo>
                    <a:pt x="4436" y="143654"/>
                    <a:pt x="4335" y="141820"/>
                    <a:pt x="4302" y="140018"/>
                  </a:cubicBezTo>
                  <a:cubicBezTo>
                    <a:pt x="4202" y="136349"/>
                    <a:pt x="4436" y="132680"/>
                    <a:pt x="4836" y="129044"/>
                  </a:cubicBezTo>
                  <a:cubicBezTo>
                    <a:pt x="5236" y="125608"/>
                    <a:pt x="5770" y="122106"/>
                    <a:pt x="7171" y="118903"/>
                  </a:cubicBezTo>
                  <a:cubicBezTo>
                    <a:pt x="7905" y="117236"/>
                    <a:pt x="8905" y="115634"/>
                    <a:pt x="10140" y="114300"/>
                  </a:cubicBezTo>
                  <a:cubicBezTo>
                    <a:pt x="10773" y="113600"/>
                    <a:pt x="11507" y="112999"/>
                    <a:pt x="12274" y="112432"/>
                  </a:cubicBezTo>
                  <a:cubicBezTo>
                    <a:pt x="12508" y="112265"/>
                    <a:pt x="12741" y="112065"/>
                    <a:pt x="12942" y="111898"/>
                  </a:cubicBezTo>
                  <a:cubicBezTo>
                    <a:pt x="14142" y="111365"/>
                    <a:pt x="15310" y="110831"/>
                    <a:pt x="16544" y="110497"/>
                  </a:cubicBezTo>
                  <a:cubicBezTo>
                    <a:pt x="17945" y="110130"/>
                    <a:pt x="19346" y="109930"/>
                    <a:pt x="20747" y="109864"/>
                  </a:cubicBezTo>
                  <a:cubicBezTo>
                    <a:pt x="21183" y="109843"/>
                    <a:pt x="21618" y="109834"/>
                    <a:pt x="22052" y="109834"/>
                  </a:cubicBezTo>
                  <a:cubicBezTo>
                    <a:pt x="24477" y="109834"/>
                    <a:pt x="26877" y="110130"/>
                    <a:pt x="29253" y="110497"/>
                  </a:cubicBezTo>
                  <a:cubicBezTo>
                    <a:pt x="32289" y="110931"/>
                    <a:pt x="35358" y="111365"/>
                    <a:pt x="38426" y="111431"/>
                  </a:cubicBezTo>
                  <a:cubicBezTo>
                    <a:pt x="38508" y="111432"/>
                    <a:pt x="38590" y="111433"/>
                    <a:pt x="38671" y="111433"/>
                  </a:cubicBezTo>
                  <a:cubicBezTo>
                    <a:pt x="41820" y="111433"/>
                    <a:pt x="44877" y="110809"/>
                    <a:pt x="47933" y="109964"/>
                  </a:cubicBezTo>
                  <a:cubicBezTo>
                    <a:pt x="50835" y="109130"/>
                    <a:pt x="53704" y="108129"/>
                    <a:pt x="56673" y="107529"/>
                  </a:cubicBezTo>
                  <a:lnTo>
                    <a:pt x="56673" y="107529"/>
                  </a:lnTo>
                  <a:cubicBezTo>
                    <a:pt x="56072" y="107962"/>
                    <a:pt x="55505" y="108362"/>
                    <a:pt x="55038" y="108896"/>
                  </a:cubicBezTo>
                  <a:cubicBezTo>
                    <a:pt x="54204" y="109897"/>
                    <a:pt x="53537" y="111398"/>
                    <a:pt x="53170" y="112666"/>
                  </a:cubicBezTo>
                  <a:cubicBezTo>
                    <a:pt x="53037" y="113099"/>
                    <a:pt x="52903" y="113533"/>
                    <a:pt x="52770" y="113967"/>
                  </a:cubicBezTo>
                  <a:cubicBezTo>
                    <a:pt x="52717" y="113945"/>
                    <a:pt x="52661" y="113934"/>
                    <a:pt x="52605" y="113934"/>
                  </a:cubicBezTo>
                  <a:cubicBezTo>
                    <a:pt x="52483" y="113934"/>
                    <a:pt x="52361" y="113986"/>
                    <a:pt x="52270" y="114100"/>
                  </a:cubicBezTo>
                  <a:cubicBezTo>
                    <a:pt x="50869" y="116335"/>
                    <a:pt x="50402" y="118970"/>
                    <a:pt x="50235" y="121539"/>
                  </a:cubicBezTo>
                  <a:cubicBezTo>
                    <a:pt x="50035" y="124708"/>
                    <a:pt x="50602" y="127910"/>
                    <a:pt x="50935" y="131045"/>
                  </a:cubicBezTo>
                  <a:lnTo>
                    <a:pt x="51236" y="133447"/>
                  </a:lnTo>
                  <a:cubicBezTo>
                    <a:pt x="51002" y="133447"/>
                    <a:pt x="50769" y="133447"/>
                    <a:pt x="50568" y="133414"/>
                  </a:cubicBezTo>
                  <a:cubicBezTo>
                    <a:pt x="49668" y="133347"/>
                    <a:pt x="48767" y="133314"/>
                    <a:pt x="47867" y="133247"/>
                  </a:cubicBezTo>
                  <a:cubicBezTo>
                    <a:pt x="46165" y="133180"/>
                    <a:pt x="44464" y="133114"/>
                    <a:pt x="42763" y="133080"/>
                  </a:cubicBezTo>
                  <a:cubicBezTo>
                    <a:pt x="42486" y="133077"/>
                    <a:pt x="42208" y="133076"/>
                    <a:pt x="41930" y="133076"/>
                  </a:cubicBezTo>
                  <a:cubicBezTo>
                    <a:pt x="38896" y="133076"/>
                    <a:pt x="35814" y="133242"/>
                    <a:pt x="32789" y="133547"/>
                  </a:cubicBezTo>
                  <a:cubicBezTo>
                    <a:pt x="31021" y="133747"/>
                    <a:pt x="29287" y="133981"/>
                    <a:pt x="27519" y="134281"/>
                  </a:cubicBezTo>
                  <a:cubicBezTo>
                    <a:pt x="27519" y="132813"/>
                    <a:pt x="27552" y="131312"/>
                    <a:pt x="27519" y="129811"/>
                  </a:cubicBezTo>
                  <a:cubicBezTo>
                    <a:pt x="27485" y="127810"/>
                    <a:pt x="27419" y="125775"/>
                    <a:pt x="27152" y="123774"/>
                  </a:cubicBezTo>
                  <a:cubicBezTo>
                    <a:pt x="26952" y="122406"/>
                    <a:pt x="26751" y="121005"/>
                    <a:pt x="26184" y="119737"/>
                  </a:cubicBezTo>
                  <a:cubicBezTo>
                    <a:pt x="25851" y="118970"/>
                    <a:pt x="25350" y="118336"/>
                    <a:pt x="24683" y="117803"/>
                  </a:cubicBezTo>
                  <a:cubicBezTo>
                    <a:pt x="24050" y="117302"/>
                    <a:pt x="23416" y="116835"/>
                    <a:pt x="22882" y="116201"/>
                  </a:cubicBezTo>
                  <a:cubicBezTo>
                    <a:pt x="22850" y="116161"/>
                    <a:pt x="22809" y="116144"/>
                    <a:pt x="22769" y="116144"/>
                  </a:cubicBezTo>
                  <a:cubicBezTo>
                    <a:pt x="22643" y="116144"/>
                    <a:pt x="22514" y="116309"/>
                    <a:pt x="22615" y="116435"/>
                  </a:cubicBezTo>
                  <a:cubicBezTo>
                    <a:pt x="23382" y="117569"/>
                    <a:pt x="24650" y="118270"/>
                    <a:pt x="25317" y="119504"/>
                  </a:cubicBezTo>
                  <a:cubicBezTo>
                    <a:pt x="25851" y="120538"/>
                    <a:pt x="26051" y="121772"/>
                    <a:pt x="26184" y="122940"/>
                  </a:cubicBezTo>
                  <a:cubicBezTo>
                    <a:pt x="26451" y="124841"/>
                    <a:pt x="26485" y="126776"/>
                    <a:pt x="26518" y="128710"/>
                  </a:cubicBezTo>
                  <a:cubicBezTo>
                    <a:pt x="26551" y="136182"/>
                    <a:pt x="26084" y="143721"/>
                    <a:pt x="25484" y="151160"/>
                  </a:cubicBezTo>
                  <a:cubicBezTo>
                    <a:pt x="25150" y="155196"/>
                    <a:pt x="24617" y="159232"/>
                    <a:pt x="24483" y="163268"/>
                  </a:cubicBezTo>
                  <a:cubicBezTo>
                    <a:pt x="24464" y="163568"/>
                    <a:pt x="24730" y="163742"/>
                    <a:pt x="24984" y="163742"/>
                  </a:cubicBezTo>
                  <a:cubicBezTo>
                    <a:pt x="25182" y="163742"/>
                    <a:pt x="25373" y="163636"/>
                    <a:pt x="25417" y="163402"/>
                  </a:cubicBezTo>
                  <a:cubicBezTo>
                    <a:pt x="26084" y="159833"/>
                    <a:pt x="26318" y="156197"/>
                    <a:pt x="26618" y="152594"/>
                  </a:cubicBezTo>
                  <a:cubicBezTo>
                    <a:pt x="26918" y="148725"/>
                    <a:pt x="27218" y="144889"/>
                    <a:pt x="27385" y="141019"/>
                  </a:cubicBezTo>
                  <a:cubicBezTo>
                    <a:pt x="27385" y="140619"/>
                    <a:pt x="27385" y="140252"/>
                    <a:pt x="27419" y="139852"/>
                  </a:cubicBezTo>
                  <a:cubicBezTo>
                    <a:pt x="28327" y="139988"/>
                    <a:pt x="29249" y="140028"/>
                    <a:pt x="30175" y="140028"/>
                  </a:cubicBezTo>
                  <a:cubicBezTo>
                    <a:pt x="31290" y="140028"/>
                    <a:pt x="32412" y="139970"/>
                    <a:pt x="33523" y="139952"/>
                  </a:cubicBezTo>
                  <a:cubicBezTo>
                    <a:pt x="35658" y="139952"/>
                    <a:pt x="37793" y="139918"/>
                    <a:pt x="39928" y="139885"/>
                  </a:cubicBezTo>
                  <a:cubicBezTo>
                    <a:pt x="42096" y="139852"/>
                    <a:pt x="44231" y="139852"/>
                    <a:pt x="46365" y="139818"/>
                  </a:cubicBezTo>
                  <a:cubicBezTo>
                    <a:pt x="47466" y="139818"/>
                    <a:pt x="48567" y="139818"/>
                    <a:pt x="49668" y="139785"/>
                  </a:cubicBezTo>
                  <a:cubicBezTo>
                    <a:pt x="50235" y="139752"/>
                    <a:pt x="50769" y="139752"/>
                    <a:pt x="51336" y="139718"/>
                  </a:cubicBezTo>
                  <a:lnTo>
                    <a:pt x="51936" y="139718"/>
                  </a:lnTo>
                  <a:cubicBezTo>
                    <a:pt x="52370" y="143388"/>
                    <a:pt x="52803" y="147057"/>
                    <a:pt x="53204" y="150726"/>
                  </a:cubicBezTo>
                  <a:cubicBezTo>
                    <a:pt x="53437" y="152561"/>
                    <a:pt x="53637" y="154429"/>
                    <a:pt x="53837" y="156297"/>
                  </a:cubicBezTo>
                  <a:cubicBezTo>
                    <a:pt x="54071" y="158165"/>
                    <a:pt x="54238" y="160033"/>
                    <a:pt x="54538" y="161867"/>
                  </a:cubicBezTo>
                  <a:cubicBezTo>
                    <a:pt x="54613" y="162226"/>
                    <a:pt x="54916" y="162391"/>
                    <a:pt x="55224" y="162391"/>
                  </a:cubicBezTo>
                  <a:cubicBezTo>
                    <a:pt x="55603" y="162391"/>
                    <a:pt x="55991" y="162142"/>
                    <a:pt x="55972" y="161701"/>
                  </a:cubicBezTo>
                  <a:cubicBezTo>
                    <a:pt x="55806" y="158432"/>
                    <a:pt x="55272" y="155196"/>
                    <a:pt x="54905" y="151960"/>
                  </a:cubicBezTo>
                  <a:cubicBezTo>
                    <a:pt x="54538" y="148725"/>
                    <a:pt x="54171" y="145456"/>
                    <a:pt x="53804" y="142220"/>
                  </a:cubicBezTo>
                  <a:cubicBezTo>
                    <a:pt x="53504" y="139685"/>
                    <a:pt x="53204" y="137150"/>
                    <a:pt x="52937" y="134615"/>
                  </a:cubicBezTo>
                  <a:cubicBezTo>
                    <a:pt x="52937" y="134581"/>
                    <a:pt x="52937" y="134581"/>
                    <a:pt x="52970" y="134581"/>
                  </a:cubicBezTo>
                  <a:cubicBezTo>
                    <a:pt x="53304" y="134448"/>
                    <a:pt x="53204" y="133981"/>
                    <a:pt x="52970" y="133814"/>
                  </a:cubicBezTo>
                  <a:cubicBezTo>
                    <a:pt x="52903" y="133781"/>
                    <a:pt x="52870" y="133781"/>
                    <a:pt x="52837" y="133747"/>
                  </a:cubicBezTo>
                  <a:cubicBezTo>
                    <a:pt x="52770" y="133347"/>
                    <a:pt x="52737" y="132980"/>
                    <a:pt x="52703" y="132580"/>
                  </a:cubicBezTo>
                  <a:cubicBezTo>
                    <a:pt x="52336" y="129444"/>
                    <a:pt x="51836" y="126275"/>
                    <a:pt x="51669" y="123106"/>
                  </a:cubicBezTo>
                  <a:cubicBezTo>
                    <a:pt x="51636" y="121872"/>
                    <a:pt x="51669" y="120605"/>
                    <a:pt x="51836" y="119370"/>
                  </a:cubicBezTo>
                  <a:cubicBezTo>
                    <a:pt x="52026" y="119492"/>
                    <a:pt x="52242" y="119543"/>
                    <a:pt x="52468" y="119543"/>
                  </a:cubicBezTo>
                  <a:cubicBezTo>
                    <a:pt x="53114" y="119543"/>
                    <a:pt x="53852" y="119123"/>
                    <a:pt x="54371" y="118703"/>
                  </a:cubicBezTo>
                  <a:cubicBezTo>
                    <a:pt x="55405" y="117869"/>
                    <a:pt x="55939" y="116902"/>
                    <a:pt x="56473" y="115668"/>
                  </a:cubicBezTo>
                  <a:cubicBezTo>
                    <a:pt x="56873" y="114734"/>
                    <a:pt x="57106" y="113466"/>
                    <a:pt x="57807" y="112699"/>
                  </a:cubicBezTo>
                  <a:cubicBezTo>
                    <a:pt x="59708" y="113766"/>
                    <a:pt x="59608" y="116535"/>
                    <a:pt x="59341" y="118837"/>
                  </a:cubicBezTo>
                  <a:cubicBezTo>
                    <a:pt x="59241" y="119270"/>
                    <a:pt x="59141" y="119804"/>
                    <a:pt x="59175" y="120271"/>
                  </a:cubicBezTo>
                  <a:cubicBezTo>
                    <a:pt x="59141" y="120404"/>
                    <a:pt x="59141" y="120505"/>
                    <a:pt x="59108" y="120605"/>
                  </a:cubicBezTo>
                  <a:cubicBezTo>
                    <a:pt x="59108" y="120771"/>
                    <a:pt x="59175" y="120905"/>
                    <a:pt x="59275" y="120972"/>
                  </a:cubicBezTo>
                  <a:cubicBezTo>
                    <a:pt x="59408" y="121439"/>
                    <a:pt x="59675" y="121872"/>
                    <a:pt x="60175" y="122139"/>
                  </a:cubicBezTo>
                  <a:cubicBezTo>
                    <a:pt x="60449" y="122276"/>
                    <a:pt x="60716" y="122338"/>
                    <a:pt x="60968" y="122338"/>
                  </a:cubicBezTo>
                  <a:cubicBezTo>
                    <a:pt x="61639" y="122338"/>
                    <a:pt x="62214" y="121902"/>
                    <a:pt x="62577" y="121272"/>
                  </a:cubicBezTo>
                  <a:cubicBezTo>
                    <a:pt x="62710" y="121038"/>
                    <a:pt x="62811" y="120771"/>
                    <a:pt x="62911" y="120505"/>
                  </a:cubicBezTo>
                  <a:cubicBezTo>
                    <a:pt x="63044" y="121138"/>
                    <a:pt x="63311" y="121772"/>
                    <a:pt x="63945" y="122106"/>
                  </a:cubicBezTo>
                  <a:cubicBezTo>
                    <a:pt x="64184" y="122221"/>
                    <a:pt x="64413" y="122274"/>
                    <a:pt x="64630" y="122274"/>
                  </a:cubicBezTo>
                  <a:cubicBezTo>
                    <a:pt x="65288" y="122274"/>
                    <a:pt x="65828" y="121791"/>
                    <a:pt x="66180" y="121138"/>
                  </a:cubicBezTo>
                  <a:cubicBezTo>
                    <a:pt x="66513" y="120505"/>
                    <a:pt x="66747" y="119771"/>
                    <a:pt x="66913" y="118937"/>
                  </a:cubicBezTo>
                  <a:cubicBezTo>
                    <a:pt x="67229" y="120126"/>
                    <a:pt x="67951" y="121704"/>
                    <a:pt x="68809" y="121704"/>
                  </a:cubicBezTo>
                  <a:cubicBezTo>
                    <a:pt x="69130" y="121704"/>
                    <a:pt x="69470" y="121483"/>
                    <a:pt x="69816" y="120938"/>
                  </a:cubicBezTo>
                  <a:cubicBezTo>
                    <a:pt x="70516" y="119837"/>
                    <a:pt x="70116" y="117469"/>
                    <a:pt x="70049" y="116302"/>
                  </a:cubicBezTo>
                  <a:cubicBezTo>
                    <a:pt x="69982" y="115301"/>
                    <a:pt x="69882" y="114267"/>
                    <a:pt x="69749" y="113266"/>
                  </a:cubicBezTo>
                  <a:lnTo>
                    <a:pt x="69749" y="113266"/>
                  </a:lnTo>
                  <a:cubicBezTo>
                    <a:pt x="70049" y="114067"/>
                    <a:pt x="70349" y="114901"/>
                    <a:pt x="70683" y="115668"/>
                  </a:cubicBezTo>
                  <a:cubicBezTo>
                    <a:pt x="70883" y="116101"/>
                    <a:pt x="71150" y="116835"/>
                    <a:pt x="71550" y="117402"/>
                  </a:cubicBezTo>
                  <a:cubicBezTo>
                    <a:pt x="72284" y="120038"/>
                    <a:pt x="72551" y="122706"/>
                    <a:pt x="72718" y="125475"/>
                  </a:cubicBezTo>
                  <a:cubicBezTo>
                    <a:pt x="72884" y="128577"/>
                    <a:pt x="72918" y="131713"/>
                    <a:pt x="72884" y="134848"/>
                  </a:cubicBezTo>
                  <a:cubicBezTo>
                    <a:pt x="72818" y="141019"/>
                    <a:pt x="72417" y="147190"/>
                    <a:pt x="71917" y="153328"/>
                  </a:cubicBezTo>
                  <a:cubicBezTo>
                    <a:pt x="71650" y="156797"/>
                    <a:pt x="71283" y="160300"/>
                    <a:pt x="71050" y="163769"/>
                  </a:cubicBezTo>
                  <a:cubicBezTo>
                    <a:pt x="71017" y="164131"/>
                    <a:pt x="71261" y="164307"/>
                    <a:pt x="71528" y="164307"/>
                  </a:cubicBezTo>
                  <a:cubicBezTo>
                    <a:pt x="71802" y="164307"/>
                    <a:pt x="72100" y="164123"/>
                    <a:pt x="72151" y="163769"/>
                  </a:cubicBezTo>
                  <a:cubicBezTo>
                    <a:pt x="72918" y="157564"/>
                    <a:pt x="73385" y="151260"/>
                    <a:pt x="73752" y="145022"/>
                  </a:cubicBezTo>
                  <a:cubicBezTo>
                    <a:pt x="74119" y="138784"/>
                    <a:pt x="74252" y="132546"/>
                    <a:pt x="73952" y="126309"/>
                  </a:cubicBezTo>
                  <a:cubicBezTo>
                    <a:pt x="73818" y="123507"/>
                    <a:pt x="73585" y="120738"/>
                    <a:pt x="72918" y="118036"/>
                  </a:cubicBezTo>
                  <a:cubicBezTo>
                    <a:pt x="75153" y="117569"/>
                    <a:pt x="73351" y="112699"/>
                    <a:pt x="72851" y="111598"/>
                  </a:cubicBezTo>
                  <a:cubicBezTo>
                    <a:pt x="72217" y="110230"/>
                    <a:pt x="71583" y="108896"/>
                    <a:pt x="70716" y="107795"/>
                  </a:cubicBezTo>
                  <a:cubicBezTo>
                    <a:pt x="70883" y="107662"/>
                    <a:pt x="71016" y="107529"/>
                    <a:pt x="71116" y="107395"/>
                  </a:cubicBezTo>
                  <a:cubicBezTo>
                    <a:pt x="71583" y="106961"/>
                    <a:pt x="71917" y="106394"/>
                    <a:pt x="72251" y="105827"/>
                  </a:cubicBezTo>
                  <a:cubicBezTo>
                    <a:pt x="72517" y="105427"/>
                    <a:pt x="72784" y="104927"/>
                    <a:pt x="72918" y="104460"/>
                  </a:cubicBezTo>
                  <a:cubicBezTo>
                    <a:pt x="73118" y="104426"/>
                    <a:pt x="73318" y="104326"/>
                    <a:pt x="73385" y="104059"/>
                  </a:cubicBezTo>
                  <a:cubicBezTo>
                    <a:pt x="74119" y="101691"/>
                    <a:pt x="74085" y="99289"/>
                    <a:pt x="74052" y="96821"/>
                  </a:cubicBezTo>
                  <a:cubicBezTo>
                    <a:pt x="74052" y="95286"/>
                    <a:pt x="74152" y="93785"/>
                    <a:pt x="74152" y="92251"/>
                  </a:cubicBezTo>
                  <a:cubicBezTo>
                    <a:pt x="74152" y="90883"/>
                    <a:pt x="74119" y="89516"/>
                    <a:pt x="74119" y="88181"/>
                  </a:cubicBezTo>
                  <a:lnTo>
                    <a:pt x="74385" y="88181"/>
                  </a:lnTo>
                  <a:cubicBezTo>
                    <a:pt x="74539" y="88187"/>
                    <a:pt x="74692" y="88190"/>
                    <a:pt x="74844" y="88190"/>
                  </a:cubicBezTo>
                  <a:cubicBezTo>
                    <a:pt x="75549" y="88190"/>
                    <a:pt x="76240" y="88130"/>
                    <a:pt x="76954" y="88048"/>
                  </a:cubicBezTo>
                  <a:cubicBezTo>
                    <a:pt x="77354" y="88015"/>
                    <a:pt x="77755" y="87981"/>
                    <a:pt x="78155" y="87881"/>
                  </a:cubicBezTo>
                  <a:cubicBezTo>
                    <a:pt x="78188" y="87948"/>
                    <a:pt x="78222" y="87981"/>
                    <a:pt x="78288" y="88015"/>
                  </a:cubicBezTo>
                  <a:cubicBezTo>
                    <a:pt x="78989" y="88415"/>
                    <a:pt x="79756" y="88748"/>
                    <a:pt x="80490" y="89082"/>
                  </a:cubicBezTo>
                  <a:cubicBezTo>
                    <a:pt x="80523" y="89115"/>
                    <a:pt x="80557" y="89115"/>
                    <a:pt x="80623" y="89149"/>
                  </a:cubicBezTo>
                  <a:cubicBezTo>
                    <a:pt x="80599" y="89145"/>
                    <a:pt x="80575" y="89144"/>
                    <a:pt x="80552" y="89144"/>
                  </a:cubicBezTo>
                  <a:cubicBezTo>
                    <a:pt x="80350" y="89144"/>
                    <a:pt x="80183" y="89269"/>
                    <a:pt x="80123" y="89449"/>
                  </a:cubicBezTo>
                  <a:cubicBezTo>
                    <a:pt x="80023" y="89749"/>
                    <a:pt x="79989" y="90083"/>
                    <a:pt x="79989" y="90416"/>
                  </a:cubicBezTo>
                  <a:cubicBezTo>
                    <a:pt x="79989" y="90583"/>
                    <a:pt x="79989" y="90750"/>
                    <a:pt x="80023" y="90917"/>
                  </a:cubicBezTo>
                  <a:cubicBezTo>
                    <a:pt x="80056" y="91083"/>
                    <a:pt x="80090" y="91217"/>
                    <a:pt x="80190" y="91317"/>
                  </a:cubicBezTo>
                  <a:cubicBezTo>
                    <a:pt x="80190" y="91350"/>
                    <a:pt x="80190" y="91384"/>
                    <a:pt x="80190" y="91417"/>
                  </a:cubicBezTo>
                  <a:cubicBezTo>
                    <a:pt x="80223" y="91517"/>
                    <a:pt x="80290" y="91617"/>
                    <a:pt x="80323" y="91717"/>
                  </a:cubicBezTo>
                  <a:cubicBezTo>
                    <a:pt x="80356" y="91751"/>
                    <a:pt x="80390" y="91817"/>
                    <a:pt x="80456" y="91851"/>
                  </a:cubicBezTo>
                  <a:cubicBezTo>
                    <a:pt x="80754" y="92217"/>
                    <a:pt x="81225" y="92395"/>
                    <a:pt x="81717" y="92395"/>
                  </a:cubicBezTo>
                  <a:cubicBezTo>
                    <a:pt x="81942" y="92395"/>
                    <a:pt x="82171" y="92358"/>
                    <a:pt x="82391" y="92284"/>
                  </a:cubicBezTo>
                  <a:cubicBezTo>
                    <a:pt x="83559" y="92785"/>
                    <a:pt x="84726" y="93352"/>
                    <a:pt x="85894" y="93819"/>
                  </a:cubicBezTo>
                  <a:cubicBezTo>
                    <a:pt x="88562" y="94853"/>
                    <a:pt x="91264" y="95887"/>
                    <a:pt x="93999" y="96754"/>
                  </a:cubicBezTo>
                  <a:cubicBezTo>
                    <a:pt x="97202" y="97788"/>
                    <a:pt x="100404" y="98689"/>
                    <a:pt x="103706" y="99356"/>
                  </a:cubicBezTo>
                  <a:cubicBezTo>
                    <a:pt x="105174" y="99656"/>
                    <a:pt x="106642" y="99923"/>
                    <a:pt x="108143" y="100123"/>
                  </a:cubicBezTo>
                  <a:cubicBezTo>
                    <a:pt x="108043" y="101958"/>
                    <a:pt x="108310" y="103859"/>
                    <a:pt x="108376" y="105727"/>
                  </a:cubicBezTo>
                  <a:cubicBezTo>
                    <a:pt x="108476" y="107629"/>
                    <a:pt x="108510" y="109530"/>
                    <a:pt x="108543" y="111431"/>
                  </a:cubicBezTo>
                  <a:cubicBezTo>
                    <a:pt x="107409" y="111632"/>
                    <a:pt x="106275" y="111832"/>
                    <a:pt x="105141" y="112065"/>
                  </a:cubicBezTo>
                  <a:cubicBezTo>
                    <a:pt x="103706" y="112332"/>
                    <a:pt x="102272" y="112566"/>
                    <a:pt x="100838" y="112932"/>
                  </a:cubicBezTo>
                  <a:cubicBezTo>
                    <a:pt x="98069" y="113600"/>
                    <a:pt x="95067" y="114600"/>
                    <a:pt x="93099" y="116769"/>
                  </a:cubicBezTo>
                  <a:cubicBezTo>
                    <a:pt x="92098" y="117836"/>
                    <a:pt x="91464" y="119204"/>
                    <a:pt x="91097" y="120605"/>
                  </a:cubicBezTo>
                  <a:cubicBezTo>
                    <a:pt x="90931" y="121338"/>
                    <a:pt x="90797" y="122139"/>
                    <a:pt x="90764" y="122906"/>
                  </a:cubicBezTo>
                  <a:cubicBezTo>
                    <a:pt x="90730" y="123507"/>
                    <a:pt x="90730" y="124174"/>
                    <a:pt x="90831" y="124808"/>
                  </a:cubicBezTo>
                  <a:cubicBezTo>
                    <a:pt x="89530" y="127209"/>
                    <a:pt x="88796" y="129911"/>
                    <a:pt x="88896" y="132680"/>
                  </a:cubicBezTo>
                  <a:cubicBezTo>
                    <a:pt x="88963" y="133814"/>
                    <a:pt x="89096" y="134915"/>
                    <a:pt x="89163" y="136049"/>
                  </a:cubicBezTo>
                  <a:cubicBezTo>
                    <a:pt x="89229" y="137317"/>
                    <a:pt x="89296" y="138584"/>
                    <a:pt x="89363" y="139885"/>
                  </a:cubicBezTo>
                  <a:cubicBezTo>
                    <a:pt x="89496" y="142387"/>
                    <a:pt x="89596" y="144922"/>
                    <a:pt x="89730" y="147424"/>
                  </a:cubicBezTo>
                  <a:cubicBezTo>
                    <a:pt x="89863" y="150259"/>
                    <a:pt x="89997" y="153095"/>
                    <a:pt x="90130" y="155897"/>
                  </a:cubicBezTo>
                  <a:cubicBezTo>
                    <a:pt x="90197" y="157364"/>
                    <a:pt x="90263" y="158799"/>
                    <a:pt x="90330" y="160266"/>
                  </a:cubicBezTo>
                  <a:cubicBezTo>
                    <a:pt x="90397" y="161701"/>
                    <a:pt x="90397" y="163168"/>
                    <a:pt x="90597" y="164603"/>
                  </a:cubicBezTo>
                  <a:cubicBezTo>
                    <a:pt x="90631" y="164924"/>
                    <a:pt x="90878" y="165091"/>
                    <a:pt x="91115" y="165091"/>
                  </a:cubicBezTo>
                  <a:cubicBezTo>
                    <a:pt x="91345" y="165091"/>
                    <a:pt x="91564" y="164932"/>
                    <a:pt x="91564" y="164603"/>
                  </a:cubicBezTo>
                  <a:cubicBezTo>
                    <a:pt x="91631" y="163369"/>
                    <a:pt x="91531" y="162134"/>
                    <a:pt x="91464" y="160867"/>
                  </a:cubicBezTo>
                  <a:cubicBezTo>
                    <a:pt x="91398" y="159633"/>
                    <a:pt x="91364" y="158398"/>
                    <a:pt x="91298" y="157164"/>
                  </a:cubicBezTo>
                  <a:cubicBezTo>
                    <a:pt x="91197" y="154662"/>
                    <a:pt x="91064" y="152194"/>
                    <a:pt x="90964" y="149692"/>
                  </a:cubicBezTo>
                  <a:cubicBezTo>
                    <a:pt x="90764" y="144789"/>
                    <a:pt x="90530" y="139885"/>
                    <a:pt x="90364" y="135015"/>
                  </a:cubicBezTo>
                  <a:cubicBezTo>
                    <a:pt x="90330" y="133947"/>
                    <a:pt x="90163" y="132913"/>
                    <a:pt x="90197" y="131846"/>
                  </a:cubicBezTo>
                  <a:cubicBezTo>
                    <a:pt x="90263" y="130879"/>
                    <a:pt x="90397" y="129911"/>
                    <a:pt x="90664" y="128977"/>
                  </a:cubicBezTo>
                  <a:cubicBezTo>
                    <a:pt x="91197" y="127043"/>
                    <a:pt x="92098" y="125308"/>
                    <a:pt x="93232" y="123707"/>
                  </a:cubicBezTo>
                  <a:cubicBezTo>
                    <a:pt x="94400" y="122106"/>
                    <a:pt x="95801" y="120705"/>
                    <a:pt x="97469" y="119637"/>
                  </a:cubicBezTo>
                  <a:cubicBezTo>
                    <a:pt x="99136" y="118570"/>
                    <a:pt x="100971" y="117703"/>
                    <a:pt x="102839" y="117069"/>
                  </a:cubicBezTo>
                  <a:cubicBezTo>
                    <a:pt x="104941" y="116368"/>
                    <a:pt x="107109" y="115868"/>
                    <a:pt x="109277" y="115401"/>
                  </a:cubicBezTo>
                  <a:cubicBezTo>
                    <a:pt x="110411" y="115134"/>
                    <a:pt x="111579" y="114934"/>
                    <a:pt x="112713" y="114634"/>
                  </a:cubicBezTo>
                  <a:cubicBezTo>
                    <a:pt x="113046" y="117869"/>
                    <a:pt x="113447" y="121105"/>
                    <a:pt x="113880" y="124307"/>
                  </a:cubicBezTo>
                  <a:cubicBezTo>
                    <a:pt x="114347" y="127710"/>
                    <a:pt x="114881" y="131112"/>
                    <a:pt x="115448" y="134481"/>
                  </a:cubicBezTo>
                  <a:cubicBezTo>
                    <a:pt x="114114" y="134715"/>
                    <a:pt x="112780" y="134948"/>
                    <a:pt x="111445" y="135148"/>
                  </a:cubicBezTo>
                  <a:cubicBezTo>
                    <a:pt x="110645" y="135282"/>
                    <a:pt x="109811" y="135415"/>
                    <a:pt x="109010" y="135549"/>
                  </a:cubicBezTo>
                  <a:cubicBezTo>
                    <a:pt x="108984" y="135509"/>
                    <a:pt x="108942" y="135490"/>
                    <a:pt x="108897" y="135490"/>
                  </a:cubicBezTo>
                  <a:cubicBezTo>
                    <a:pt x="108827" y="135490"/>
                    <a:pt x="108750" y="135535"/>
                    <a:pt x="108710" y="135615"/>
                  </a:cubicBezTo>
                  <a:cubicBezTo>
                    <a:pt x="108643" y="135615"/>
                    <a:pt x="108610" y="135615"/>
                    <a:pt x="108543" y="135649"/>
                  </a:cubicBezTo>
                  <a:cubicBezTo>
                    <a:pt x="107776" y="135782"/>
                    <a:pt x="106842" y="136016"/>
                    <a:pt x="106308" y="136649"/>
                  </a:cubicBezTo>
                  <a:cubicBezTo>
                    <a:pt x="106208" y="136816"/>
                    <a:pt x="106208" y="137083"/>
                    <a:pt x="106442" y="137116"/>
                  </a:cubicBezTo>
                  <a:cubicBezTo>
                    <a:pt x="106632" y="137155"/>
                    <a:pt x="106826" y="137171"/>
                    <a:pt x="107020" y="137171"/>
                  </a:cubicBezTo>
                  <a:cubicBezTo>
                    <a:pt x="107506" y="137171"/>
                    <a:pt x="108000" y="137069"/>
                    <a:pt x="108476" y="136950"/>
                  </a:cubicBezTo>
                  <a:lnTo>
                    <a:pt x="108476" y="136950"/>
                  </a:lnTo>
                  <a:cubicBezTo>
                    <a:pt x="108443" y="137417"/>
                    <a:pt x="108376" y="137884"/>
                    <a:pt x="108376" y="138384"/>
                  </a:cubicBezTo>
                  <a:cubicBezTo>
                    <a:pt x="108310" y="139385"/>
                    <a:pt x="108243" y="140385"/>
                    <a:pt x="108210" y="141386"/>
                  </a:cubicBezTo>
                  <a:cubicBezTo>
                    <a:pt x="108143" y="143354"/>
                    <a:pt x="108043" y="145289"/>
                    <a:pt x="107976" y="147257"/>
                  </a:cubicBezTo>
                  <a:cubicBezTo>
                    <a:pt x="107843" y="151160"/>
                    <a:pt x="107743" y="155063"/>
                    <a:pt x="107609" y="158965"/>
                  </a:cubicBezTo>
                  <a:cubicBezTo>
                    <a:pt x="107542" y="161200"/>
                    <a:pt x="107476" y="163469"/>
                    <a:pt x="107409" y="165704"/>
                  </a:cubicBezTo>
                  <a:cubicBezTo>
                    <a:pt x="107409" y="166070"/>
                    <a:pt x="107693" y="166254"/>
                    <a:pt x="107976" y="166254"/>
                  </a:cubicBezTo>
                  <a:cubicBezTo>
                    <a:pt x="108260" y="166254"/>
                    <a:pt x="108543" y="166070"/>
                    <a:pt x="108543" y="165704"/>
                  </a:cubicBezTo>
                  <a:cubicBezTo>
                    <a:pt x="108777" y="157865"/>
                    <a:pt x="109044" y="150026"/>
                    <a:pt x="109210" y="142187"/>
                  </a:cubicBezTo>
                  <a:cubicBezTo>
                    <a:pt x="109210" y="141086"/>
                    <a:pt x="109244" y="139985"/>
                    <a:pt x="109244" y="138884"/>
                  </a:cubicBezTo>
                  <a:cubicBezTo>
                    <a:pt x="109244" y="138351"/>
                    <a:pt x="109244" y="137784"/>
                    <a:pt x="109210" y="137250"/>
                  </a:cubicBezTo>
                  <a:cubicBezTo>
                    <a:pt x="109210" y="137083"/>
                    <a:pt x="109210" y="136950"/>
                    <a:pt x="109210" y="136816"/>
                  </a:cubicBezTo>
                  <a:cubicBezTo>
                    <a:pt x="109978" y="136649"/>
                    <a:pt x="110711" y="136516"/>
                    <a:pt x="111479" y="136383"/>
                  </a:cubicBezTo>
                  <a:cubicBezTo>
                    <a:pt x="111479" y="137617"/>
                    <a:pt x="111679" y="138851"/>
                    <a:pt x="111846" y="140052"/>
                  </a:cubicBezTo>
                  <a:cubicBezTo>
                    <a:pt x="112012" y="141319"/>
                    <a:pt x="112179" y="142620"/>
                    <a:pt x="112346" y="143888"/>
                  </a:cubicBezTo>
                  <a:cubicBezTo>
                    <a:pt x="112346" y="143955"/>
                    <a:pt x="112346" y="143988"/>
                    <a:pt x="112379" y="144055"/>
                  </a:cubicBezTo>
                  <a:cubicBezTo>
                    <a:pt x="112346" y="144188"/>
                    <a:pt x="112346" y="144355"/>
                    <a:pt x="112346" y="144522"/>
                  </a:cubicBezTo>
                  <a:cubicBezTo>
                    <a:pt x="112279" y="146523"/>
                    <a:pt x="112212" y="148525"/>
                    <a:pt x="112212" y="150559"/>
                  </a:cubicBezTo>
                  <a:cubicBezTo>
                    <a:pt x="112179" y="154629"/>
                    <a:pt x="112212" y="158732"/>
                    <a:pt x="112546" y="162801"/>
                  </a:cubicBezTo>
                  <a:cubicBezTo>
                    <a:pt x="112563" y="162985"/>
                    <a:pt x="112688" y="163077"/>
                    <a:pt x="112813" y="163077"/>
                  </a:cubicBezTo>
                  <a:cubicBezTo>
                    <a:pt x="112938" y="163077"/>
                    <a:pt x="113063" y="162985"/>
                    <a:pt x="113080" y="162801"/>
                  </a:cubicBezTo>
                  <a:cubicBezTo>
                    <a:pt x="113480" y="158732"/>
                    <a:pt x="113580" y="154629"/>
                    <a:pt x="113613" y="150559"/>
                  </a:cubicBezTo>
                  <a:cubicBezTo>
                    <a:pt x="113647" y="148525"/>
                    <a:pt x="113580" y="146523"/>
                    <a:pt x="113547" y="144522"/>
                  </a:cubicBezTo>
                  <a:cubicBezTo>
                    <a:pt x="113547" y="143488"/>
                    <a:pt x="113480" y="142420"/>
                    <a:pt x="113447" y="141386"/>
                  </a:cubicBezTo>
                  <a:cubicBezTo>
                    <a:pt x="113413" y="140619"/>
                    <a:pt x="113380" y="139818"/>
                    <a:pt x="113280" y="139051"/>
                  </a:cubicBezTo>
                  <a:lnTo>
                    <a:pt x="113280" y="139051"/>
                  </a:lnTo>
                  <a:cubicBezTo>
                    <a:pt x="113680" y="139084"/>
                    <a:pt x="114080" y="139118"/>
                    <a:pt x="114481" y="139118"/>
                  </a:cubicBezTo>
                  <a:cubicBezTo>
                    <a:pt x="115081" y="139118"/>
                    <a:pt x="115648" y="139151"/>
                    <a:pt x="116249" y="139151"/>
                  </a:cubicBezTo>
                  <a:cubicBezTo>
                    <a:pt x="116849" y="142454"/>
                    <a:pt x="117483" y="145723"/>
                    <a:pt x="118183" y="148992"/>
                  </a:cubicBezTo>
                  <a:cubicBezTo>
                    <a:pt x="118183" y="150059"/>
                    <a:pt x="118183" y="151093"/>
                    <a:pt x="118183" y="152161"/>
                  </a:cubicBezTo>
                  <a:cubicBezTo>
                    <a:pt x="118217" y="153762"/>
                    <a:pt x="118217" y="155363"/>
                    <a:pt x="118217" y="156931"/>
                  </a:cubicBezTo>
                  <a:lnTo>
                    <a:pt x="118484" y="161801"/>
                  </a:lnTo>
                  <a:cubicBezTo>
                    <a:pt x="118518" y="161938"/>
                    <a:pt x="118649" y="162014"/>
                    <a:pt x="118778" y="162014"/>
                  </a:cubicBezTo>
                  <a:cubicBezTo>
                    <a:pt x="118900" y="162014"/>
                    <a:pt x="119018" y="161946"/>
                    <a:pt x="119051" y="161801"/>
                  </a:cubicBezTo>
                  <a:cubicBezTo>
                    <a:pt x="119384" y="160300"/>
                    <a:pt x="119184" y="158598"/>
                    <a:pt x="119151" y="157031"/>
                  </a:cubicBezTo>
                  <a:cubicBezTo>
                    <a:pt x="119151" y="155763"/>
                    <a:pt x="119117" y="154496"/>
                    <a:pt x="119084" y="153195"/>
                  </a:cubicBezTo>
                  <a:lnTo>
                    <a:pt x="119084" y="153195"/>
                  </a:lnTo>
                  <a:cubicBezTo>
                    <a:pt x="119851" y="156530"/>
                    <a:pt x="120652" y="159866"/>
                    <a:pt x="121753" y="163102"/>
                  </a:cubicBezTo>
                  <a:cubicBezTo>
                    <a:pt x="121797" y="163235"/>
                    <a:pt x="121921" y="163296"/>
                    <a:pt x="122039" y="163296"/>
                  </a:cubicBezTo>
                  <a:cubicBezTo>
                    <a:pt x="122186" y="163296"/>
                    <a:pt x="122323" y="163202"/>
                    <a:pt x="122286" y="163035"/>
                  </a:cubicBezTo>
                  <a:cubicBezTo>
                    <a:pt x="121552" y="158899"/>
                    <a:pt x="120552" y="154796"/>
                    <a:pt x="119651" y="150693"/>
                  </a:cubicBezTo>
                  <a:cubicBezTo>
                    <a:pt x="119418" y="149559"/>
                    <a:pt x="119184" y="148425"/>
                    <a:pt x="118951" y="147257"/>
                  </a:cubicBezTo>
                  <a:cubicBezTo>
                    <a:pt x="118884" y="145689"/>
                    <a:pt x="118917" y="144088"/>
                    <a:pt x="118584" y="142554"/>
                  </a:cubicBezTo>
                  <a:cubicBezTo>
                    <a:pt x="118584" y="142520"/>
                    <a:pt x="118550" y="142504"/>
                    <a:pt x="118513" y="142504"/>
                  </a:cubicBezTo>
                  <a:cubicBezTo>
                    <a:pt x="118475" y="142504"/>
                    <a:pt x="118434" y="142520"/>
                    <a:pt x="118417" y="142554"/>
                  </a:cubicBezTo>
                  <a:cubicBezTo>
                    <a:pt x="118350" y="142987"/>
                    <a:pt x="118283" y="143454"/>
                    <a:pt x="118250" y="143921"/>
                  </a:cubicBezTo>
                  <a:cubicBezTo>
                    <a:pt x="117950" y="142320"/>
                    <a:pt x="117650" y="140719"/>
                    <a:pt x="117349" y="139118"/>
                  </a:cubicBezTo>
                  <a:cubicBezTo>
                    <a:pt x="117583" y="138984"/>
                    <a:pt x="117750" y="138751"/>
                    <a:pt x="117750" y="138484"/>
                  </a:cubicBezTo>
                  <a:cubicBezTo>
                    <a:pt x="117750" y="138117"/>
                    <a:pt x="117450" y="137817"/>
                    <a:pt x="117116" y="137817"/>
                  </a:cubicBezTo>
                  <a:cubicBezTo>
                    <a:pt x="116949" y="136950"/>
                    <a:pt x="116782" y="136049"/>
                    <a:pt x="116649" y="135182"/>
                  </a:cubicBezTo>
                  <a:cubicBezTo>
                    <a:pt x="116849" y="135115"/>
                    <a:pt x="117049" y="135015"/>
                    <a:pt x="117249" y="134915"/>
                  </a:cubicBezTo>
                  <a:cubicBezTo>
                    <a:pt x="117625" y="134696"/>
                    <a:pt x="117384" y="134242"/>
                    <a:pt x="117049" y="134242"/>
                  </a:cubicBezTo>
                  <a:cubicBezTo>
                    <a:pt x="117028" y="134242"/>
                    <a:pt x="117005" y="134244"/>
                    <a:pt x="116983" y="134248"/>
                  </a:cubicBezTo>
                  <a:cubicBezTo>
                    <a:pt x="116816" y="134248"/>
                    <a:pt x="116649" y="134281"/>
                    <a:pt x="116516" y="134314"/>
                  </a:cubicBezTo>
                  <a:cubicBezTo>
                    <a:pt x="115315" y="127243"/>
                    <a:pt x="114381" y="120171"/>
                    <a:pt x="113613" y="113066"/>
                  </a:cubicBezTo>
                  <a:cubicBezTo>
                    <a:pt x="113380" y="110764"/>
                    <a:pt x="113146" y="108463"/>
                    <a:pt x="112946" y="106128"/>
                  </a:cubicBezTo>
                  <a:cubicBezTo>
                    <a:pt x="112846" y="105027"/>
                    <a:pt x="112679" y="103893"/>
                    <a:pt x="112746" y="102758"/>
                  </a:cubicBezTo>
                  <a:cubicBezTo>
                    <a:pt x="112780" y="101925"/>
                    <a:pt x="112613" y="101157"/>
                    <a:pt x="112379" y="100390"/>
                  </a:cubicBezTo>
                  <a:cubicBezTo>
                    <a:pt x="112613" y="100390"/>
                    <a:pt x="112880" y="100390"/>
                    <a:pt x="113113" y="100357"/>
                  </a:cubicBezTo>
                  <a:cubicBezTo>
                    <a:pt x="115648" y="100290"/>
                    <a:pt x="118350" y="99890"/>
                    <a:pt x="120452" y="98455"/>
                  </a:cubicBezTo>
                  <a:cubicBezTo>
                    <a:pt x="120952" y="98122"/>
                    <a:pt x="121386" y="97755"/>
                    <a:pt x="121786" y="97321"/>
                  </a:cubicBezTo>
                  <a:cubicBezTo>
                    <a:pt x="122186" y="96888"/>
                    <a:pt x="122453" y="96454"/>
                    <a:pt x="122720" y="95920"/>
                  </a:cubicBezTo>
                  <a:cubicBezTo>
                    <a:pt x="123320" y="94753"/>
                    <a:pt x="123954" y="93585"/>
                    <a:pt x="124555" y="92418"/>
                  </a:cubicBezTo>
                  <a:cubicBezTo>
                    <a:pt x="127824" y="86213"/>
                    <a:pt x="131026" y="79875"/>
                    <a:pt x="133027" y="73171"/>
                  </a:cubicBezTo>
                  <a:cubicBezTo>
                    <a:pt x="133961" y="70068"/>
                    <a:pt x="134662" y="66766"/>
                    <a:pt x="134528" y="63497"/>
                  </a:cubicBezTo>
                  <a:cubicBezTo>
                    <a:pt x="134528" y="63097"/>
                    <a:pt x="134495" y="62696"/>
                    <a:pt x="134428" y="62296"/>
                  </a:cubicBezTo>
                  <a:lnTo>
                    <a:pt x="134428" y="62296"/>
                  </a:lnTo>
                  <a:lnTo>
                    <a:pt x="134795" y="62663"/>
                  </a:lnTo>
                  <a:cubicBezTo>
                    <a:pt x="135863" y="64698"/>
                    <a:pt x="136963" y="66699"/>
                    <a:pt x="137998" y="68734"/>
                  </a:cubicBezTo>
                  <a:cubicBezTo>
                    <a:pt x="139499" y="71670"/>
                    <a:pt x="140933" y="74672"/>
                    <a:pt x="142267" y="77707"/>
                  </a:cubicBezTo>
                  <a:cubicBezTo>
                    <a:pt x="144969" y="83812"/>
                    <a:pt x="147304" y="90083"/>
                    <a:pt x="149439" y="96421"/>
                  </a:cubicBezTo>
                  <a:cubicBezTo>
                    <a:pt x="151440" y="102458"/>
                    <a:pt x="153275" y="108596"/>
                    <a:pt x="154943" y="114734"/>
                  </a:cubicBezTo>
                  <a:cubicBezTo>
                    <a:pt x="156577" y="120705"/>
                    <a:pt x="157978" y="126742"/>
                    <a:pt x="159213" y="132813"/>
                  </a:cubicBezTo>
                  <a:cubicBezTo>
                    <a:pt x="160547" y="139585"/>
                    <a:pt x="161681" y="146390"/>
                    <a:pt x="162715" y="153228"/>
                  </a:cubicBezTo>
                  <a:cubicBezTo>
                    <a:pt x="162849" y="154162"/>
                    <a:pt x="163015" y="155029"/>
                    <a:pt x="163216" y="155930"/>
                  </a:cubicBezTo>
                  <a:cubicBezTo>
                    <a:pt x="163245" y="156064"/>
                    <a:pt x="163354" y="156124"/>
                    <a:pt x="163466" y="156124"/>
                  </a:cubicBezTo>
                  <a:cubicBezTo>
                    <a:pt x="163605" y="156124"/>
                    <a:pt x="163749" y="156030"/>
                    <a:pt x="163749" y="155863"/>
                  </a:cubicBezTo>
                  <a:cubicBezTo>
                    <a:pt x="163683" y="154062"/>
                    <a:pt x="163382" y="152227"/>
                    <a:pt x="163116" y="150393"/>
                  </a:cubicBezTo>
                  <a:cubicBezTo>
                    <a:pt x="162882" y="148625"/>
                    <a:pt x="162649" y="146890"/>
                    <a:pt x="162382" y="145122"/>
                  </a:cubicBezTo>
                  <a:cubicBezTo>
                    <a:pt x="161848" y="141753"/>
                    <a:pt x="161281" y="138417"/>
                    <a:pt x="160647" y="135048"/>
                  </a:cubicBezTo>
                  <a:cubicBezTo>
                    <a:pt x="159446" y="128877"/>
                    <a:pt x="158112" y="122706"/>
                    <a:pt x="156511" y="116635"/>
                  </a:cubicBezTo>
                  <a:cubicBezTo>
                    <a:pt x="154910" y="110497"/>
                    <a:pt x="153108" y="104426"/>
                    <a:pt x="151174" y="98422"/>
                  </a:cubicBezTo>
                  <a:cubicBezTo>
                    <a:pt x="149105" y="92084"/>
                    <a:pt x="146837" y="85813"/>
                    <a:pt x="144235" y="79675"/>
                  </a:cubicBezTo>
                  <a:cubicBezTo>
                    <a:pt x="141967" y="74338"/>
                    <a:pt x="139432" y="69134"/>
                    <a:pt x="136463" y="64164"/>
                  </a:cubicBezTo>
                  <a:lnTo>
                    <a:pt x="136496" y="64131"/>
                  </a:lnTo>
                  <a:cubicBezTo>
                    <a:pt x="138398" y="61596"/>
                    <a:pt x="139899" y="58627"/>
                    <a:pt x="141033" y="55658"/>
                  </a:cubicBezTo>
                  <a:cubicBezTo>
                    <a:pt x="142134" y="52723"/>
                    <a:pt x="142901" y="49520"/>
                    <a:pt x="142634" y="46351"/>
                  </a:cubicBezTo>
                  <a:cubicBezTo>
                    <a:pt x="142134" y="39980"/>
                    <a:pt x="137330" y="35344"/>
                    <a:pt x="132794" y="31374"/>
                  </a:cubicBezTo>
                  <a:cubicBezTo>
                    <a:pt x="130292" y="29206"/>
                    <a:pt x="127724" y="27071"/>
                    <a:pt x="125589" y="24502"/>
                  </a:cubicBezTo>
                  <a:cubicBezTo>
                    <a:pt x="124455" y="23135"/>
                    <a:pt x="123454" y="21634"/>
                    <a:pt x="122653" y="20066"/>
                  </a:cubicBezTo>
                  <a:cubicBezTo>
                    <a:pt x="121853" y="18465"/>
                    <a:pt x="121219" y="16764"/>
                    <a:pt x="120285" y="15229"/>
                  </a:cubicBezTo>
                  <a:cubicBezTo>
                    <a:pt x="118584" y="12461"/>
                    <a:pt x="115682" y="10626"/>
                    <a:pt x="112713" y="9392"/>
                  </a:cubicBezTo>
                  <a:cubicBezTo>
                    <a:pt x="110005" y="8296"/>
                    <a:pt x="107048" y="7673"/>
                    <a:pt x="104119" y="7673"/>
                  </a:cubicBezTo>
                  <a:cubicBezTo>
                    <a:pt x="103837" y="7673"/>
                    <a:pt x="103554" y="7679"/>
                    <a:pt x="103273" y="7690"/>
                  </a:cubicBezTo>
                  <a:cubicBezTo>
                    <a:pt x="100537" y="7790"/>
                    <a:pt x="97836" y="8491"/>
                    <a:pt x="95334" y="9592"/>
                  </a:cubicBezTo>
                  <a:cubicBezTo>
                    <a:pt x="92732" y="10726"/>
                    <a:pt x="90197" y="12427"/>
                    <a:pt x="88429" y="14662"/>
                  </a:cubicBezTo>
                  <a:cubicBezTo>
                    <a:pt x="87995" y="15196"/>
                    <a:pt x="87595" y="15763"/>
                    <a:pt x="87228" y="16363"/>
                  </a:cubicBezTo>
                  <a:cubicBezTo>
                    <a:pt x="85560" y="18999"/>
                    <a:pt x="86561" y="22134"/>
                    <a:pt x="88596" y="24202"/>
                  </a:cubicBezTo>
                  <a:cubicBezTo>
                    <a:pt x="88329" y="25570"/>
                    <a:pt x="88762" y="27004"/>
                    <a:pt x="89129" y="28339"/>
                  </a:cubicBezTo>
                  <a:cubicBezTo>
                    <a:pt x="89530" y="29773"/>
                    <a:pt x="89830" y="31241"/>
                    <a:pt x="90297" y="32642"/>
                  </a:cubicBezTo>
                  <a:cubicBezTo>
                    <a:pt x="90464" y="33209"/>
                    <a:pt x="90697" y="33776"/>
                    <a:pt x="90630" y="34376"/>
                  </a:cubicBezTo>
                  <a:cubicBezTo>
                    <a:pt x="90597" y="35143"/>
                    <a:pt x="90130" y="35577"/>
                    <a:pt x="89563" y="35977"/>
                  </a:cubicBezTo>
                  <a:cubicBezTo>
                    <a:pt x="89096" y="36311"/>
                    <a:pt x="88662" y="36711"/>
                    <a:pt x="88496" y="37278"/>
                  </a:cubicBezTo>
                  <a:cubicBezTo>
                    <a:pt x="88329" y="37879"/>
                    <a:pt x="88462" y="38613"/>
                    <a:pt x="88629" y="39213"/>
                  </a:cubicBezTo>
                  <a:cubicBezTo>
                    <a:pt x="89329" y="41781"/>
                    <a:pt x="90931" y="44217"/>
                    <a:pt x="92999" y="45918"/>
                  </a:cubicBezTo>
                  <a:cubicBezTo>
                    <a:pt x="95200" y="47752"/>
                    <a:pt x="97936" y="48787"/>
                    <a:pt x="100804" y="48887"/>
                  </a:cubicBezTo>
                  <a:cubicBezTo>
                    <a:pt x="100997" y="48895"/>
                    <a:pt x="101192" y="48899"/>
                    <a:pt x="101387" y="48899"/>
                  </a:cubicBezTo>
                  <a:cubicBezTo>
                    <a:pt x="102780" y="48899"/>
                    <a:pt x="104225" y="48687"/>
                    <a:pt x="105541" y="48219"/>
                  </a:cubicBezTo>
                  <a:cubicBezTo>
                    <a:pt x="106242" y="47986"/>
                    <a:pt x="106875" y="47686"/>
                    <a:pt x="107409" y="47219"/>
                  </a:cubicBezTo>
                  <a:cubicBezTo>
                    <a:pt x="107909" y="47853"/>
                    <a:pt x="108610" y="48353"/>
                    <a:pt x="109144" y="48920"/>
                  </a:cubicBezTo>
                  <a:cubicBezTo>
                    <a:pt x="109811" y="49554"/>
                    <a:pt x="110144" y="50454"/>
                    <a:pt x="110445" y="51288"/>
                  </a:cubicBezTo>
                  <a:cubicBezTo>
                    <a:pt x="110745" y="52089"/>
                    <a:pt x="111012" y="52889"/>
                    <a:pt x="111278" y="53690"/>
                  </a:cubicBezTo>
                  <a:cubicBezTo>
                    <a:pt x="108643" y="55758"/>
                    <a:pt x="107142" y="59127"/>
                    <a:pt x="106542" y="62330"/>
                  </a:cubicBezTo>
                  <a:cubicBezTo>
                    <a:pt x="106375" y="63197"/>
                    <a:pt x="106242" y="64064"/>
                    <a:pt x="106141" y="64965"/>
                  </a:cubicBezTo>
                  <a:cubicBezTo>
                    <a:pt x="106008" y="64831"/>
                    <a:pt x="105908" y="64731"/>
                    <a:pt x="105808" y="64598"/>
                  </a:cubicBezTo>
                  <a:cubicBezTo>
                    <a:pt x="105341" y="64097"/>
                    <a:pt x="104874" y="63597"/>
                    <a:pt x="104440" y="63097"/>
                  </a:cubicBezTo>
                  <a:cubicBezTo>
                    <a:pt x="104007" y="62630"/>
                    <a:pt x="103540" y="62229"/>
                    <a:pt x="103073" y="61796"/>
                  </a:cubicBezTo>
                  <a:cubicBezTo>
                    <a:pt x="102906" y="61629"/>
                    <a:pt x="102706" y="61462"/>
                    <a:pt x="102506" y="61329"/>
                  </a:cubicBezTo>
                  <a:cubicBezTo>
                    <a:pt x="101755" y="60350"/>
                    <a:pt x="100718" y="59627"/>
                    <a:pt x="99455" y="59627"/>
                  </a:cubicBezTo>
                  <a:cubicBezTo>
                    <a:pt x="99427" y="59627"/>
                    <a:pt x="99398" y="59627"/>
                    <a:pt x="99370" y="59628"/>
                  </a:cubicBezTo>
                  <a:cubicBezTo>
                    <a:pt x="99237" y="59628"/>
                    <a:pt x="99170" y="59694"/>
                    <a:pt x="99170" y="59794"/>
                  </a:cubicBezTo>
                  <a:lnTo>
                    <a:pt x="99070" y="59661"/>
                  </a:lnTo>
                  <a:cubicBezTo>
                    <a:pt x="98436" y="58994"/>
                    <a:pt x="97702" y="58393"/>
                    <a:pt x="96902" y="57926"/>
                  </a:cubicBezTo>
                  <a:cubicBezTo>
                    <a:pt x="96134" y="57426"/>
                    <a:pt x="95234" y="57026"/>
                    <a:pt x="94366" y="56759"/>
                  </a:cubicBezTo>
                  <a:cubicBezTo>
                    <a:pt x="93961" y="56643"/>
                    <a:pt x="93530" y="56552"/>
                    <a:pt x="93096" y="56552"/>
                  </a:cubicBezTo>
                  <a:cubicBezTo>
                    <a:pt x="93030" y="56552"/>
                    <a:pt x="92964" y="56554"/>
                    <a:pt x="92899" y="56559"/>
                  </a:cubicBezTo>
                  <a:cubicBezTo>
                    <a:pt x="92398" y="56625"/>
                    <a:pt x="91965" y="56859"/>
                    <a:pt x="91498" y="56992"/>
                  </a:cubicBezTo>
                  <a:cubicBezTo>
                    <a:pt x="90497" y="57293"/>
                    <a:pt x="89396" y="57126"/>
                    <a:pt x="88395" y="57393"/>
                  </a:cubicBezTo>
                  <a:cubicBezTo>
                    <a:pt x="88295" y="57426"/>
                    <a:pt x="88195" y="57459"/>
                    <a:pt x="88129" y="57493"/>
                  </a:cubicBezTo>
                  <a:cubicBezTo>
                    <a:pt x="87532" y="57366"/>
                    <a:pt x="86916" y="57308"/>
                    <a:pt x="86301" y="57308"/>
                  </a:cubicBezTo>
                  <a:cubicBezTo>
                    <a:pt x="85782" y="57308"/>
                    <a:pt x="85264" y="57350"/>
                    <a:pt x="84760" y="57426"/>
                  </a:cubicBezTo>
                  <a:cubicBezTo>
                    <a:pt x="84126" y="57526"/>
                    <a:pt x="83559" y="57760"/>
                    <a:pt x="82958" y="57926"/>
                  </a:cubicBezTo>
                  <a:cubicBezTo>
                    <a:pt x="82391" y="58127"/>
                    <a:pt x="81857" y="58293"/>
                    <a:pt x="81357" y="58660"/>
                  </a:cubicBezTo>
                  <a:cubicBezTo>
                    <a:pt x="80923" y="58960"/>
                    <a:pt x="80557" y="59327"/>
                    <a:pt x="80223" y="59794"/>
                  </a:cubicBezTo>
                  <a:cubicBezTo>
                    <a:pt x="79923" y="60195"/>
                    <a:pt x="79522" y="60795"/>
                    <a:pt x="79789" y="61295"/>
                  </a:cubicBezTo>
                  <a:cubicBezTo>
                    <a:pt x="79889" y="61496"/>
                    <a:pt x="80056" y="61629"/>
                    <a:pt x="80256" y="61729"/>
                  </a:cubicBezTo>
                  <a:cubicBezTo>
                    <a:pt x="80023" y="61796"/>
                    <a:pt x="79823" y="61863"/>
                    <a:pt x="79623" y="61896"/>
                  </a:cubicBezTo>
                  <a:cubicBezTo>
                    <a:pt x="78689" y="62196"/>
                    <a:pt x="77788" y="62496"/>
                    <a:pt x="76921" y="62830"/>
                  </a:cubicBezTo>
                  <a:cubicBezTo>
                    <a:pt x="76020" y="63163"/>
                    <a:pt x="75186" y="63530"/>
                    <a:pt x="74319" y="63864"/>
                  </a:cubicBezTo>
                  <a:cubicBezTo>
                    <a:pt x="73885" y="64064"/>
                    <a:pt x="73451" y="64231"/>
                    <a:pt x="73018" y="64431"/>
                  </a:cubicBezTo>
                  <a:cubicBezTo>
                    <a:pt x="72618" y="64598"/>
                    <a:pt x="72050" y="64731"/>
                    <a:pt x="71850" y="65165"/>
                  </a:cubicBezTo>
                  <a:cubicBezTo>
                    <a:pt x="71850" y="65165"/>
                    <a:pt x="71850" y="65198"/>
                    <a:pt x="71850" y="65232"/>
                  </a:cubicBezTo>
                  <a:cubicBezTo>
                    <a:pt x="71817" y="65232"/>
                    <a:pt x="71817" y="65232"/>
                    <a:pt x="71817" y="65198"/>
                  </a:cubicBezTo>
                  <a:cubicBezTo>
                    <a:pt x="71765" y="65156"/>
                    <a:pt x="71706" y="65138"/>
                    <a:pt x="71649" y="65138"/>
                  </a:cubicBezTo>
                  <a:cubicBezTo>
                    <a:pt x="71527" y="65138"/>
                    <a:pt x="71417" y="65228"/>
                    <a:pt x="71417" y="65365"/>
                  </a:cubicBezTo>
                  <a:cubicBezTo>
                    <a:pt x="71383" y="65465"/>
                    <a:pt x="71383" y="65565"/>
                    <a:pt x="71417" y="65632"/>
                  </a:cubicBezTo>
                  <a:cubicBezTo>
                    <a:pt x="71417" y="65732"/>
                    <a:pt x="71450" y="65799"/>
                    <a:pt x="71483" y="65865"/>
                  </a:cubicBezTo>
                  <a:cubicBezTo>
                    <a:pt x="71483" y="65932"/>
                    <a:pt x="71517" y="65999"/>
                    <a:pt x="71550" y="66066"/>
                  </a:cubicBezTo>
                  <a:cubicBezTo>
                    <a:pt x="71517" y="66099"/>
                    <a:pt x="71483" y="66099"/>
                    <a:pt x="71450" y="66132"/>
                  </a:cubicBezTo>
                  <a:cubicBezTo>
                    <a:pt x="71016" y="64364"/>
                    <a:pt x="70516" y="62630"/>
                    <a:pt x="69916" y="60962"/>
                  </a:cubicBezTo>
                  <a:cubicBezTo>
                    <a:pt x="70283" y="60428"/>
                    <a:pt x="70616" y="59894"/>
                    <a:pt x="70950" y="59361"/>
                  </a:cubicBezTo>
                  <a:cubicBezTo>
                    <a:pt x="71617" y="58227"/>
                    <a:pt x="72251" y="56892"/>
                    <a:pt x="72017" y="55558"/>
                  </a:cubicBezTo>
                  <a:cubicBezTo>
                    <a:pt x="71917" y="54924"/>
                    <a:pt x="71583" y="54324"/>
                    <a:pt x="71116" y="53890"/>
                  </a:cubicBezTo>
                  <a:cubicBezTo>
                    <a:pt x="70683" y="53457"/>
                    <a:pt x="70149" y="53256"/>
                    <a:pt x="69749" y="52789"/>
                  </a:cubicBezTo>
                  <a:cubicBezTo>
                    <a:pt x="69282" y="52256"/>
                    <a:pt x="68915" y="51589"/>
                    <a:pt x="68248" y="51222"/>
                  </a:cubicBezTo>
                  <a:cubicBezTo>
                    <a:pt x="67931" y="51049"/>
                    <a:pt x="67597" y="50970"/>
                    <a:pt x="67262" y="50970"/>
                  </a:cubicBezTo>
                  <a:cubicBezTo>
                    <a:pt x="66820" y="50970"/>
                    <a:pt x="66378" y="51108"/>
                    <a:pt x="65979" y="51355"/>
                  </a:cubicBezTo>
                  <a:cubicBezTo>
                    <a:pt x="65479" y="51622"/>
                    <a:pt x="65146" y="52056"/>
                    <a:pt x="64845" y="52523"/>
                  </a:cubicBezTo>
                  <a:cubicBezTo>
                    <a:pt x="63111" y="50755"/>
                    <a:pt x="61009" y="49554"/>
                    <a:pt x="58641" y="48720"/>
                  </a:cubicBezTo>
                  <a:cubicBezTo>
                    <a:pt x="55839" y="47719"/>
                    <a:pt x="53037" y="46485"/>
                    <a:pt x="50068" y="45985"/>
                  </a:cubicBezTo>
                  <a:cubicBezTo>
                    <a:pt x="49468" y="44350"/>
                    <a:pt x="48534" y="42916"/>
                    <a:pt x="46966" y="42048"/>
                  </a:cubicBezTo>
                  <a:cubicBezTo>
                    <a:pt x="46265" y="41648"/>
                    <a:pt x="45465" y="41415"/>
                    <a:pt x="44631" y="41348"/>
                  </a:cubicBezTo>
                  <a:cubicBezTo>
                    <a:pt x="44561" y="41344"/>
                    <a:pt x="44492" y="41342"/>
                    <a:pt x="44424" y="41342"/>
                  </a:cubicBezTo>
                  <a:cubicBezTo>
                    <a:pt x="43942" y="41342"/>
                    <a:pt x="43510" y="41447"/>
                    <a:pt x="43130" y="41681"/>
                  </a:cubicBezTo>
                  <a:cubicBezTo>
                    <a:pt x="43063" y="41114"/>
                    <a:pt x="43163" y="40581"/>
                    <a:pt x="43030" y="40014"/>
                  </a:cubicBezTo>
                  <a:cubicBezTo>
                    <a:pt x="42996" y="39947"/>
                    <a:pt x="42963" y="39913"/>
                    <a:pt x="42896" y="39880"/>
                  </a:cubicBezTo>
                  <a:cubicBezTo>
                    <a:pt x="43997" y="39280"/>
                    <a:pt x="44964" y="38479"/>
                    <a:pt x="45765" y="37578"/>
                  </a:cubicBezTo>
                  <a:cubicBezTo>
                    <a:pt x="47633" y="35510"/>
                    <a:pt x="48634" y="32875"/>
                    <a:pt x="49067" y="30140"/>
                  </a:cubicBezTo>
                  <a:cubicBezTo>
                    <a:pt x="49272" y="30172"/>
                    <a:pt x="49478" y="30188"/>
                    <a:pt x="49684" y="30188"/>
                  </a:cubicBezTo>
                  <a:cubicBezTo>
                    <a:pt x="51598" y="30188"/>
                    <a:pt x="53506" y="28835"/>
                    <a:pt x="53837" y="26938"/>
                  </a:cubicBezTo>
                  <a:cubicBezTo>
                    <a:pt x="54204" y="24903"/>
                    <a:pt x="52537" y="22434"/>
                    <a:pt x="50468" y="22268"/>
                  </a:cubicBezTo>
                  <a:cubicBezTo>
                    <a:pt x="51536" y="20266"/>
                    <a:pt x="52336" y="18098"/>
                    <a:pt x="52837" y="15896"/>
                  </a:cubicBezTo>
                  <a:cubicBezTo>
                    <a:pt x="53170" y="14495"/>
                    <a:pt x="53437" y="12994"/>
                    <a:pt x="53137" y="11560"/>
                  </a:cubicBezTo>
                  <a:cubicBezTo>
                    <a:pt x="52803" y="10126"/>
                    <a:pt x="51769" y="9125"/>
                    <a:pt x="50568" y="8358"/>
                  </a:cubicBezTo>
                  <a:cubicBezTo>
                    <a:pt x="49768" y="7824"/>
                    <a:pt x="48534" y="7157"/>
                    <a:pt x="47433" y="7123"/>
                  </a:cubicBezTo>
                  <a:cubicBezTo>
                    <a:pt x="47600" y="5722"/>
                    <a:pt x="46799" y="4188"/>
                    <a:pt x="45698" y="3254"/>
                  </a:cubicBezTo>
                  <a:cubicBezTo>
                    <a:pt x="44030" y="1820"/>
                    <a:pt x="41862" y="919"/>
                    <a:pt x="39761" y="452"/>
                  </a:cubicBezTo>
                  <a:cubicBezTo>
                    <a:pt x="38386" y="144"/>
                    <a:pt x="36970" y="0"/>
                    <a:pt x="3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7454750" y="2017550"/>
              <a:ext cx="44225" cy="45425"/>
            </a:xfrm>
            <a:custGeom>
              <a:rect b="b" l="l" r="r" t="t"/>
              <a:pathLst>
                <a:path extrusionOk="0" h="1817" w="1769">
                  <a:moveTo>
                    <a:pt x="856" y="0"/>
                  </a:moveTo>
                  <a:cubicBezTo>
                    <a:pt x="827" y="0"/>
                    <a:pt x="798" y="4"/>
                    <a:pt x="768" y="14"/>
                  </a:cubicBezTo>
                  <a:cubicBezTo>
                    <a:pt x="1" y="181"/>
                    <a:pt x="168" y="948"/>
                    <a:pt x="168" y="1148"/>
                  </a:cubicBezTo>
                  <a:cubicBezTo>
                    <a:pt x="168" y="1215"/>
                    <a:pt x="168" y="1282"/>
                    <a:pt x="201" y="1348"/>
                  </a:cubicBezTo>
                  <a:cubicBezTo>
                    <a:pt x="234" y="1482"/>
                    <a:pt x="301" y="1582"/>
                    <a:pt x="401" y="1682"/>
                  </a:cubicBezTo>
                  <a:cubicBezTo>
                    <a:pt x="468" y="1715"/>
                    <a:pt x="501" y="1749"/>
                    <a:pt x="568" y="1749"/>
                  </a:cubicBezTo>
                  <a:cubicBezTo>
                    <a:pt x="668" y="1815"/>
                    <a:pt x="735" y="1815"/>
                    <a:pt x="868" y="1815"/>
                  </a:cubicBezTo>
                  <a:lnTo>
                    <a:pt x="902" y="1815"/>
                  </a:lnTo>
                  <a:cubicBezTo>
                    <a:pt x="902" y="1815"/>
                    <a:pt x="910" y="1816"/>
                    <a:pt x="924" y="1816"/>
                  </a:cubicBezTo>
                  <a:cubicBezTo>
                    <a:pt x="1002" y="1816"/>
                    <a:pt x="1271" y="1792"/>
                    <a:pt x="1469" y="1482"/>
                  </a:cubicBezTo>
                  <a:cubicBezTo>
                    <a:pt x="1769" y="1115"/>
                    <a:pt x="1535" y="581"/>
                    <a:pt x="1302" y="214"/>
                  </a:cubicBezTo>
                  <a:cubicBezTo>
                    <a:pt x="1235" y="148"/>
                    <a:pt x="1168" y="81"/>
                    <a:pt x="1068" y="47"/>
                  </a:cubicBezTo>
                  <a:cubicBezTo>
                    <a:pt x="998" y="24"/>
                    <a:pt x="927" y="0"/>
                    <a:pt x="85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7422250" y="1965525"/>
              <a:ext cx="118750" cy="32600"/>
            </a:xfrm>
            <a:custGeom>
              <a:rect b="b" l="l" r="r" t="t"/>
              <a:pathLst>
                <a:path extrusionOk="0" h="1304" w="4750">
                  <a:moveTo>
                    <a:pt x="1529" y="0"/>
                  </a:moveTo>
                  <a:cubicBezTo>
                    <a:pt x="1048" y="0"/>
                    <a:pt x="578" y="70"/>
                    <a:pt x="133" y="260"/>
                  </a:cubicBezTo>
                  <a:cubicBezTo>
                    <a:pt x="0" y="361"/>
                    <a:pt x="100" y="561"/>
                    <a:pt x="234" y="594"/>
                  </a:cubicBezTo>
                  <a:cubicBezTo>
                    <a:pt x="901" y="661"/>
                    <a:pt x="1601" y="594"/>
                    <a:pt x="2268" y="727"/>
                  </a:cubicBezTo>
                  <a:cubicBezTo>
                    <a:pt x="2602" y="761"/>
                    <a:pt x="2902" y="861"/>
                    <a:pt x="3236" y="961"/>
                  </a:cubicBezTo>
                  <a:cubicBezTo>
                    <a:pt x="3569" y="1061"/>
                    <a:pt x="3869" y="1228"/>
                    <a:pt x="4236" y="1295"/>
                  </a:cubicBezTo>
                  <a:cubicBezTo>
                    <a:pt x="4260" y="1300"/>
                    <a:pt x="4283" y="1303"/>
                    <a:pt x="4307" y="1303"/>
                  </a:cubicBezTo>
                  <a:cubicBezTo>
                    <a:pt x="4546" y="1303"/>
                    <a:pt x="4750" y="1007"/>
                    <a:pt x="4537" y="794"/>
                  </a:cubicBezTo>
                  <a:cubicBezTo>
                    <a:pt x="4370" y="661"/>
                    <a:pt x="4203" y="561"/>
                    <a:pt x="4003" y="494"/>
                  </a:cubicBezTo>
                  <a:cubicBezTo>
                    <a:pt x="3836" y="427"/>
                    <a:pt x="3669" y="361"/>
                    <a:pt x="3469" y="294"/>
                  </a:cubicBezTo>
                  <a:cubicBezTo>
                    <a:pt x="3102" y="194"/>
                    <a:pt x="2735" y="94"/>
                    <a:pt x="2368" y="60"/>
                  </a:cubicBezTo>
                  <a:cubicBezTo>
                    <a:pt x="2088" y="24"/>
                    <a:pt x="1807" y="0"/>
                    <a:pt x="1529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5871125" y="1826925"/>
              <a:ext cx="38400" cy="38375"/>
            </a:xfrm>
            <a:custGeom>
              <a:rect b="b" l="l" r="r" t="t"/>
              <a:pathLst>
                <a:path extrusionOk="0" h="1535" w="1536">
                  <a:moveTo>
                    <a:pt x="768" y="0"/>
                  </a:moveTo>
                  <a:cubicBezTo>
                    <a:pt x="668" y="0"/>
                    <a:pt x="568" y="0"/>
                    <a:pt x="468" y="67"/>
                  </a:cubicBezTo>
                  <a:cubicBezTo>
                    <a:pt x="368" y="100"/>
                    <a:pt x="301" y="134"/>
                    <a:pt x="234" y="200"/>
                  </a:cubicBezTo>
                  <a:cubicBezTo>
                    <a:pt x="134" y="301"/>
                    <a:pt x="101" y="367"/>
                    <a:pt x="67" y="467"/>
                  </a:cubicBezTo>
                  <a:cubicBezTo>
                    <a:pt x="34" y="567"/>
                    <a:pt x="1" y="667"/>
                    <a:pt x="1" y="768"/>
                  </a:cubicBezTo>
                  <a:cubicBezTo>
                    <a:pt x="1" y="834"/>
                    <a:pt x="1" y="901"/>
                    <a:pt x="34" y="968"/>
                  </a:cubicBezTo>
                  <a:cubicBezTo>
                    <a:pt x="67" y="1101"/>
                    <a:pt x="134" y="1201"/>
                    <a:pt x="234" y="1301"/>
                  </a:cubicBezTo>
                  <a:cubicBezTo>
                    <a:pt x="268" y="1335"/>
                    <a:pt x="334" y="1368"/>
                    <a:pt x="368" y="1435"/>
                  </a:cubicBezTo>
                  <a:cubicBezTo>
                    <a:pt x="501" y="1501"/>
                    <a:pt x="635" y="1535"/>
                    <a:pt x="768" y="1535"/>
                  </a:cubicBezTo>
                  <a:cubicBezTo>
                    <a:pt x="868" y="1535"/>
                    <a:pt x="968" y="1501"/>
                    <a:pt x="1068" y="1468"/>
                  </a:cubicBezTo>
                  <a:cubicBezTo>
                    <a:pt x="1168" y="1435"/>
                    <a:pt x="1235" y="1368"/>
                    <a:pt x="1302" y="1301"/>
                  </a:cubicBezTo>
                  <a:cubicBezTo>
                    <a:pt x="1402" y="1235"/>
                    <a:pt x="1435" y="1168"/>
                    <a:pt x="1468" y="1068"/>
                  </a:cubicBezTo>
                  <a:cubicBezTo>
                    <a:pt x="1535" y="968"/>
                    <a:pt x="1535" y="868"/>
                    <a:pt x="1535" y="768"/>
                  </a:cubicBezTo>
                  <a:cubicBezTo>
                    <a:pt x="1535" y="701"/>
                    <a:pt x="1535" y="634"/>
                    <a:pt x="1502" y="567"/>
                  </a:cubicBezTo>
                  <a:cubicBezTo>
                    <a:pt x="1468" y="434"/>
                    <a:pt x="1402" y="301"/>
                    <a:pt x="1302" y="234"/>
                  </a:cubicBezTo>
                  <a:cubicBezTo>
                    <a:pt x="1268" y="167"/>
                    <a:pt x="1202" y="134"/>
                    <a:pt x="1168" y="100"/>
                  </a:cubicBezTo>
                  <a:cubicBezTo>
                    <a:pt x="1035" y="34"/>
                    <a:pt x="901" y="0"/>
                    <a:pt x="7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6169675" y="1808575"/>
              <a:ext cx="52575" cy="40875"/>
            </a:xfrm>
            <a:custGeom>
              <a:rect b="b" l="l" r="r" t="t"/>
              <a:pathLst>
                <a:path extrusionOk="0" h="1635" w="2103">
                  <a:moveTo>
                    <a:pt x="1068" y="0"/>
                  </a:moveTo>
                  <a:cubicBezTo>
                    <a:pt x="1" y="0"/>
                    <a:pt x="1" y="1635"/>
                    <a:pt x="1068" y="1635"/>
                  </a:cubicBezTo>
                  <a:cubicBezTo>
                    <a:pt x="2102" y="1635"/>
                    <a:pt x="2102" y="0"/>
                    <a:pt x="1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5836950" y="1728400"/>
              <a:ext cx="105100" cy="48625"/>
            </a:xfrm>
            <a:custGeom>
              <a:rect b="b" l="l" r="r" t="t"/>
              <a:pathLst>
                <a:path extrusionOk="0" h="1945" w="4204">
                  <a:moveTo>
                    <a:pt x="3341" y="1"/>
                  </a:moveTo>
                  <a:cubicBezTo>
                    <a:pt x="3175" y="1"/>
                    <a:pt x="3008" y="23"/>
                    <a:pt x="2869" y="39"/>
                  </a:cubicBezTo>
                  <a:cubicBezTo>
                    <a:pt x="2535" y="39"/>
                    <a:pt x="2202" y="105"/>
                    <a:pt x="1901" y="205"/>
                  </a:cubicBezTo>
                  <a:cubicBezTo>
                    <a:pt x="1268" y="405"/>
                    <a:pt x="701" y="706"/>
                    <a:pt x="200" y="1139"/>
                  </a:cubicBezTo>
                  <a:cubicBezTo>
                    <a:pt x="0" y="1306"/>
                    <a:pt x="33" y="1640"/>
                    <a:pt x="200" y="1806"/>
                  </a:cubicBezTo>
                  <a:cubicBezTo>
                    <a:pt x="296" y="1902"/>
                    <a:pt x="407" y="1944"/>
                    <a:pt x="518" y="1944"/>
                  </a:cubicBezTo>
                  <a:cubicBezTo>
                    <a:pt x="640" y="1944"/>
                    <a:pt x="763" y="1894"/>
                    <a:pt x="867" y="1806"/>
                  </a:cubicBezTo>
                  <a:cubicBezTo>
                    <a:pt x="1034" y="1673"/>
                    <a:pt x="1268" y="1506"/>
                    <a:pt x="1501" y="1406"/>
                  </a:cubicBezTo>
                  <a:cubicBezTo>
                    <a:pt x="1735" y="1273"/>
                    <a:pt x="1901" y="1206"/>
                    <a:pt x="2168" y="1139"/>
                  </a:cubicBezTo>
                  <a:cubicBezTo>
                    <a:pt x="2469" y="1073"/>
                    <a:pt x="2635" y="1039"/>
                    <a:pt x="2869" y="1006"/>
                  </a:cubicBezTo>
                  <a:lnTo>
                    <a:pt x="3302" y="1006"/>
                  </a:lnTo>
                  <a:cubicBezTo>
                    <a:pt x="3386" y="1006"/>
                    <a:pt x="3461" y="1014"/>
                    <a:pt x="3536" y="1014"/>
                  </a:cubicBezTo>
                  <a:cubicBezTo>
                    <a:pt x="3611" y="1014"/>
                    <a:pt x="3686" y="1006"/>
                    <a:pt x="3769" y="973"/>
                  </a:cubicBezTo>
                  <a:cubicBezTo>
                    <a:pt x="4136" y="839"/>
                    <a:pt x="4203" y="372"/>
                    <a:pt x="3870" y="139"/>
                  </a:cubicBezTo>
                  <a:cubicBezTo>
                    <a:pt x="3726" y="31"/>
                    <a:pt x="3534" y="1"/>
                    <a:pt x="334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6138825" y="1717600"/>
              <a:ext cx="130950" cy="47100"/>
            </a:xfrm>
            <a:custGeom>
              <a:rect b="b" l="l" r="r" t="t"/>
              <a:pathLst>
                <a:path extrusionOk="0" h="1884" w="5238">
                  <a:moveTo>
                    <a:pt x="1865" y="1"/>
                  </a:moveTo>
                  <a:cubicBezTo>
                    <a:pt x="1699" y="1"/>
                    <a:pt x="1534" y="11"/>
                    <a:pt x="1368" y="37"/>
                  </a:cubicBezTo>
                  <a:cubicBezTo>
                    <a:pt x="968" y="104"/>
                    <a:pt x="534" y="204"/>
                    <a:pt x="201" y="504"/>
                  </a:cubicBezTo>
                  <a:cubicBezTo>
                    <a:pt x="0" y="704"/>
                    <a:pt x="167" y="1071"/>
                    <a:pt x="434" y="1071"/>
                  </a:cubicBezTo>
                  <a:cubicBezTo>
                    <a:pt x="801" y="1071"/>
                    <a:pt x="1101" y="971"/>
                    <a:pt x="1468" y="938"/>
                  </a:cubicBezTo>
                  <a:cubicBezTo>
                    <a:pt x="1802" y="938"/>
                    <a:pt x="2135" y="938"/>
                    <a:pt x="2502" y="971"/>
                  </a:cubicBezTo>
                  <a:cubicBezTo>
                    <a:pt x="2802" y="1038"/>
                    <a:pt x="3136" y="1138"/>
                    <a:pt x="3436" y="1271"/>
                  </a:cubicBezTo>
                  <a:cubicBezTo>
                    <a:pt x="3770" y="1405"/>
                    <a:pt x="4070" y="1638"/>
                    <a:pt x="4370" y="1805"/>
                  </a:cubicBezTo>
                  <a:cubicBezTo>
                    <a:pt x="4455" y="1859"/>
                    <a:pt x="4540" y="1883"/>
                    <a:pt x="4620" y="1883"/>
                  </a:cubicBezTo>
                  <a:cubicBezTo>
                    <a:pt x="4980" y="1883"/>
                    <a:pt x="5237" y="1404"/>
                    <a:pt x="4937" y="1104"/>
                  </a:cubicBezTo>
                  <a:cubicBezTo>
                    <a:pt x="4404" y="504"/>
                    <a:pt x="3470" y="170"/>
                    <a:pt x="2669" y="70"/>
                  </a:cubicBezTo>
                  <a:cubicBezTo>
                    <a:pt x="2401" y="29"/>
                    <a:pt x="2133" y="1"/>
                    <a:pt x="1865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5736875" y="1897750"/>
              <a:ext cx="609150" cy="105325"/>
            </a:xfrm>
            <a:custGeom>
              <a:rect b="b" l="l" r="r" t="t"/>
              <a:pathLst>
                <a:path extrusionOk="0" h="4213" w="24366">
                  <a:moveTo>
                    <a:pt x="11836" y="0"/>
                  </a:moveTo>
                  <a:cubicBezTo>
                    <a:pt x="9399" y="0"/>
                    <a:pt x="6966" y="378"/>
                    <a:pt x="4637" y="1170"/>
                  </a:cubicBezTo>
                  <a:cubicBezTo>
                    <a:pt x="3736" y="1470"/>
                    <a:pt x="2802" y="1837"/>
                    <a:pt x="1935" y="2304"/>
                  </a:cubicBezTo>
                  <a:cubicBezTo>
                    <a:pt x="1501" y="2504"/>
                    <a:pt x="1068" y="2738"/>
                    <a:pt x="667" y="3038"/>
                  </a:cubicBezTo>
                  <a:cubicBezTo>
                    <a:pt x="401" y="3238"/>
                    <a:pt x="34" y="3438"/>
                    <a:pt x="0" y="3805"/>
                  </a:cubicBezTo>
                  <a:lnTo>
                    <a:pt x="34" y="3805"/>
                  </a:lnTo>
                  <a:cubicBezTo>
                    <a:pt x="131" y="3864"/>
                    <a:pt x="243" y="3888"/>
                    <a:pt x="364" y="3888"/>
                  </a:cubicBezTo>
                  <a:cubicBezTo>
                    <a:pt x="867" y="3888"/>
                    <a:pt x="1525" y="3466"/>
                    <a:pt x="1902" y="3305"/>
                  </a:cubicBezTo>
                  <a:cubicBezTo>
                    <a:pt x="2702" y="2971"/>
                    <a:pt x="3503" y="2638"/>
                    <a:pt x="4337" y="2371"/>
                  </a:cubicBezTo>
                  <a:cubicBezTo>
                    <a:pt x="5871" y="1871"/>
                    <a:pt x="7472" y="1504"/>
                    <a:pt x="9073" y="1304"/>
                  </a:cubicBezTo>
                  <a:cubicBezTo>
                    <a:pt x="9970" y="1192"/>
                    <a:pt x="10871" y="1137"/>
                    <a:pt x="11772" y="1137"/>
                  </a:cubicBezTo>
                  <a:cubicBezTo>
                    <a:pt x="14092" y="1137"/>
                    <a:pt x="16413" y="1498"/>
                    <a:pt x="18647" y="2171"/>
                  </a:cubicBezTo>
                  <a:cubicBezTo>
                    <a:pt x="19514" y="2438"/>
                    <a:pt x="20381" y="2771"/>
                    <a:pt x="21215" y="3138"/>
                  </a:cubicBezTo>
                  <a:cubicBezTo>
                    <a:pt x="22049" y="3505"/>
                    <a:pt x="22850" y="3972"/>
                    <a:pt x="23751" y="4206"/>
                  </a:cubicBezTo>
                  <a:cubicBezTo>
                    <a:pt x="23776" y="4210"/>
                    <a:pt x="23801" y="4213"/>
                    <a:pt x="23826" y="4213"/>
                  </a:cubicBezTo>
                  <a:cubicBezTo>
                    <a:pt x="24152" y="4213"/>
                    <a:pt x="24366" y="3822"/>
                    <a:pt x="24117" y="3605"/>
                  </a:cubicBezTo>
                  <a:cubicBezTo>
                    <a:pt x="22950" y="2438"/>
                    <a:pt x="21115" y="1837"/>
                    <a:pt x="19614" y="1304"/>
                  </a:cubicBezTo>
                  <a:cubicBezTo>
                    <a:pt x="18013" y="770"/>
                    <a:pt x="16345" y="403"/>
                    <a:pt x="14677" y="169"/>
                  </a:cubicBezTo>
                  <a:cubicBezTo>
                    <a:pt x="13734" y="57"/>
                    <a:pt x="12785" y="0"/>
                    <a:pt x="118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7879225" y="1992050"/>
              <a:ext cx="36725" cy="82475"/>
            </a:xfrm>
            <a:custGeom>
              <a:rect b="b" l="l" r="r" t="t"/>
              <a:pathLst>
                <a:path extrusionOk="0" h="3299" w="1469">
                  <a:moveTo>
                    <a:pt x="1168" y="0"/>
                  </a:moveTo>
                  <a:cubicBezTo>
                    <a:pt x="835" y="33"/>
                    <a:pt x="601" y="267"/>
                    <a:pt x="401" y="534"/>
                  </a:cubicBezTo>
                  <a:cubicBezTo>
                    <a:pt x="301" y="667"/>
                    <a:pt x="234" y="801"/>
                    <a:pt x="168" y="967"/>
                  </a:cubicBezTo>
                  <a:cubicBezTo>
                    <a:pt x="134" y="1134"/>
                    <a:pt x="67" y="1268"/>
                    <a:pt x="34" y="1434"/>
                  </a:cubicBezTo>
                  <a:cubicBezTo>
                    <a:pt x="1" y="1768"/>
                    <a:pt x="101" y="2168"/>
                    <a:pt x="234" y="2468"/>
                  </a:cubicBezTo>
                  <a:cubicBezTo>
                    <a:pt x="368" y="2802"/>
                    <a:pt x="601" y="3069"/>
                    <a:pt x="868" y="3236"/>
                  </a:cubicBezTo>
                  <a:cubicBezTo>
                    <a:pt x="924" y="3280"/>
                    <a:pt x="987" y="3299"/>
                    <a:pt x="1050" y="3299"/>
                  </a:cubicBezTo>
                  <a:cubicBezTo>
                    <a:pt x="1176" y="3299"/>
                    <a:pt x="1302" y="3225"/>
                    <a:pt x="1368" y="3136"/>
                  </a:cubicBezTo>
                  <a:cubicBezTo>
                    <a:pt x="1468" y="2935"/>
                    <a:pt x="1402" y="2735"/>
                    <a:pt x="1235" y="2635"/>
                  </a:cubicBezTo>
                  <a:cubicBezTo>
                    <a:pt x="1235" y="2635"/>
                    <a:pt x="1235" y="2602"/>
                    <a:pt x="1235" y="2602"/>
                  </a:cubicBezTo>
                  <a:lnTo>
                    <a:pt x="1202" y="2602"/>
                  </a:lnTo>
                  <a:lnTo>
                    <a:pt x="1135" y="2535"/>
                  </a:lnTo>
                  <a:lnTo>
                    <a:pt x="1068" y="2468"/>
                  </a:lnTo>
                  <a:cubicBezTo>
                    <a:pt x="1068" y="2468"/>
                    <a:pt x="1035" y="2435"/>
                    <a:pt x="1035" y="2435"/>
                  </a:cubicBezTo>
                  <a:cubicBezTo>
                    <a:pt x="1001" y="2368"/>
                    <a:pt x="968" y="2335"/>
                    <a:pt x="935" y="2268"/>
                  </a:cubicBezTo>
                  <a:lnTo>
                    <a:pt x="901" y="2202"/>
                  </a:lnTo>
                  <a:cubicBezTo>
                    <a:pt x="901" y="2168"/>
                    <a:pt x="901" y="2168"/>
                    <a:pt x="901" y="2168"/>
                  </a:cubicBezTo>
                  <a:lnTo>
                    <a:pt x="868" y="2168"/>
                  </a:lnTo>
                  <a:cubicBezTo>
                    <a:pt x="835" y="2035"/>
                    <a:pt x="801" y="1935"/>
                    <a:pt x="801" y="1801"/>
                  </a:cubicBezTo>
                  <a:lnTo>
                    <a:pt x="768" y="1768"/>
                  </a:lnTo>
                  <a:lnTo>
                    <a:pt x="768" y="1668"/>
                  </a:lnTo>
                  <a:cubicBezTo>
                    <a:pt x="768" y="1601"/>
                    <a:pt x="768" y="1534"/>
                    <a:pt x="768" y="1468"/>
                  </a:cubicBezTo>
                  <a:cubicBezTo>
                    <a:pt x="768" y="1168"/>
                    <a:pt x="768" y="1034"/>
                    <a:pt x="868" y="767"/>
                  </a:cubicBezTo>
                  <a:cubicBezTo>
                    <a:pt x="968" y="567"/>
                    <a:pt x="1135" y="334"/>
                    <a:pt x="1268" y="167"/>
                  </a:cubicBezTo>
                  <a:cubicBezTo>
                    <a:pt x="1302" y="100"/>
                    <a:pt x="1235" y="0"/>
                    <a:pt x="11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5651800" y="1901425"/>
              <a:ext cx="40050" cy="80100"/>
            </a:xfrm>
            <a:custGeom>
              <a:rect b="b" l="l" r="r" t="t"/>
              <a:pathLst>
                <a:path extrusionOk="0" h="3204" w="1602">
                  <a:moveTo>
                    <a:pt x="236" y="0"/>
                  </a:moveTo>
                  <a:cubicBezTo>
                    <a:pt x="200" y="0"/>
                    <a:pt x="165" y="7"/>
                    <a:pt x="134" y="22"/>
                  </a:cubicBezTo>
                  <a:cubicBezTo>
                    <a:pt x="34" y="56"/>
                    <a:pt x="1" y="123"/>
                    <a:pt x="34" y="189"/>
                  </a:cubicBezTo>
                  <a:cubicBezTo>
                    <a:pt x="34" y="323"/>
                    <a:pt x="134" y="423"/>
                    <a:pt x="201" y="489"/>
                  </a:cubicBezTo>
                  <a:cubicBezTo>
                    <a:pt x="268" y="623"/>
                    <a:pt x="368" y="690"/>
                    <a:pt x="468" y="790"/>
                  </a:cubicBezTo>
                  <a:cubicBezTo>
                    <a:pt x="601" y="990"/>
                    <a:pt x="735" y="1190"/>
                    <a:pt x="835" y="1423"/>
                  </a:cubicBezTo>
                  <a:cubicBezTo>
                    <a:pt x="1035" y="1890"/>
                    <a:pt x="1035" y="2391"/>
                    <a:pt x="968" y="2891"/>
                  </a:cubicBezTo>
                  <a:cubicBezTo>
                    <a:pt x="935" y="3025"/>
                    <a:pt x="968" y="3125"/>
                    <a:pt x="1102" y="3191"/>
                  </a:cubicBezTo>
                  <a:cubicBezTo>
                    <a:pt x="1127" y="3200"/>
                    <a:pt x="1154" y="3204"/>
                    <a:pt x="1181" y="3204"/>
                  </a:cubicBezTo>
                  <a:cubicBezTo>
                    <a:pt x="1264" y="3204"/>
                    <a:pt x="1352" y="3166"/>
                    <a:pt x="1402" y="3091"/>
                  </a:cubicBezTo>
                  <a:cubicBezTo>
                    <a:pt x="1469" y="2958"/>
                    <a:pt x="1535" y="2791"/>
                    <a:pt x="1535" y="2624"/>
                  </a:cubicBezTo>
                  <a:cubicBezTo>
                    <a:pt x="1569" y="2491"/>
                    <a:pt x="1602" y="2324"/>
                    <a:pt x="1569" y="2157"/>
                  </a:cubicBezTo>
                  <a:cubicBezTo>
                    <a:pt x="1569" y="1857"/>
                    <a:pt x="1502" y="1557"/>
                    <a:pt x="1402" y="1257"/>
                  </a:cubicBezTo>
                  <a:cubicBezTo>
                    <a:pt x="1302" y="956"/>
                    <a:pt x="1168" y="656"/>
                    <a:pt x="935" y="423"/>
                  </a:cubicBezTo>
                  <a:cubicBezTo>
                    <a:pt x="835" y="323"/>
                    <a:pt x="735" y="189"/>
                    <a:pt x="601" y="123"/>
                  </a:cubicBezTo>
                  <a:cubicBezTo>
                    <a:pt x="499" y="7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6367325" y="1886975"/>
              <a:ext cx="55050" cy="85750"/>
            </a:xfrm>
            <a:custGeom>
              <a:rect b="b" l="l" r="r" t="t"/>
              <a:pathLst>
                <a:path extrusionOk="0" h="3430" w="2202">
                  <a:moveTo>
                    <a:pt x="2068" y="0"/>
                  </a:moveTo>
                  <a:cubicBezTo>
                    <a:pt x="1735" y="0"/>
                    <a:pt x="1401" y="67"/>
                    <a:pt x="1101" y="267"/>
                  </a:cubicBezTo>
                  <a:cubicBezTo>
                    <a:pt x="801" y="500"/>
                    <a:pt x="567" y="767"/>
                    <a:pt x="401" y="1101"/>
                  </a:cubicBezTo>
                  <a:cubicBezTo>
                    <a:pt x="67" y="1768"/>
                    <a:pt x="0" y="2569"/>
                    <a:pt x="367" y="3269"/>
                  </a:cubicBezTo>
                  <a:cubicBezTo>
                    <a:pt x="424" y="3382"/>
                    <a:pt x="525" y="3430"/>
                    <a:pt x="631" y="3430"/>
                  </a:cubicBezTo>
                  <a:cubicBezTo>
                    <a:pt x="837" y="3430"/>
                    <a:pt x="1056" y="3245"/>
                    <a:pt x="968" y="3002"/>
                  </a:cubicBezTo>
                  <a:cubicBezTo>
                    <a:pt x="934" y="2935"/>
                    <a:pt x="934" y="2869"/>
                    <a:pt x="901" y="2769"/>
                  </a:cubicBezTo>
                  <a:lnTo>
                    <a:pt x="901" y="2669"/>
                  </a:lnTo>
                  <a:cubicBezTo>
                    <a:pt x="901" y="2683"/>
                    <a:pt x="900" y="2689"/>
                    <a:pt x="899" y="2689"/>
                  </a:cubicBezTo>
                  <a:cubicBezTo>
                    <a:pt x="893" y="2689"/>
                    <a:pt x="875" y="2548"/>
                    <a:pt x="869" y="2548"/>
                  </a:cubicBezTo>
                  <a:cubicBezTo>
                    <a:pt x="868" y="2548"/>
                    <a:pt x="868" y="2554"/>
                    <a:pt x="868" y="2569"/>
                  </a:cubicBezTo>
                  <a:cubicBezTo>
                    <a:pt x="868" y="2535"/>
                    <a:pt x="868" y="2535"/>
                    <a:pt x="868" y="2535"/>
                  </a:cubicBezTo>
                  <a:lnTo>
                    <a:pt x="868" y="2502"/>
                  </a:lnTo>
                  <a:lnTo>
                    <a:pt x="868" y="2402"/>
                  </a:lnTo>
                  <a:cubicBezTo>
                    <a:pt x="868" y="2335"/>
                    <a:pt x="868" y="2268"/>
                    <a:pt x="868" y="2202"/>
                  </a:cubicBezTo>
                  <a:cubicBezTo>
                    <a:pt x="868" y="2168"/>
                    <a:pt x="868" y="2135"/>
                    <a:pt x="868" y="2102"/>
                  </a:cubicBezTo>
                  <a:lnTo>
                    <a:pt x="868" y="2068"/>
                  </a:lnTo>
                  <a:cubicBezTo>
                    <a:pt x="868" y="2068"/>
                    <a:pt x="868" y="2035"/>
                    <a:pt x="868" y="2035"/>
                  </a:cubicBezTo>
                  <a:cubicBezTo>
                    <a:pt x="901" y="1968"/>
                    <a:pt x="901" y="1901"/>
                    <a:pt x="934" y="1801"/>
                  </a:cubicBezTo>
                  <a:cubicBezTo>
                    <a:pt x="968" y="1635"/>
                    <a:pt x="1001" y="1601"/>
                    <a:pt x="1068" y="1468"/>
                  </a:cubicBezTo>
                  <a:cubicBezTo>
                    <a:pt x="1168" y="1234"/>
                    <a:pt x="1335" y="934"/>
                    <a:pt x="1501" y="767"/>
                  </a:cubicBezTo>
                  <a:cubicBezTo>
                    <a:pt x="1535" y="701"/>
                    <a:pt x="1601" y="667"/>
                    <a:pt x="1635" y="600"/>
                  </a:cubicBezTo>
                  <a:cubicBezTo>
                    <a:pt x="1701" y="567"/>
                    <a:pt x="1735" y="467"/>
                    <a:pt x="1802" y="434"/>
                  </a:cubicBezTo>
                  <a:cubicBezTo>
                    <a:pt x="1868" y="300"/>
                    <a:pt x="2002" y="234"/>
                    <a:pt x="2135" y="167"/>
                  </a:cubicBezTo>
                  <a:cubicBezTo>
                    <a:pt x="2202" y="133"/>
                    <a:pt x="2168" y="0"/>
                    <a:pt x="2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8829900" y="4538025"/>
              <a:ext cx="875" cy="850"/>
            </a:xfrm>
            <a:custGeom>
              <a:rect b="b" l="l" r="r" t="t"/>
              <a:pathLst>
                <a:path extrusionOk="0" h="34" w="35">
                  <a:moveTo>
                    <a:pt x="1" y="1"/>
                  </a:moveTo>
                  <a:cubicBezTo>
                    <a:pt x="1" y="1"/>
                    <a:pt x="34" y="34"/>
                    <a:pt x="34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57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5" name="Google Shape;825;p26"/>
          <p:cNvSpPr txBox="1"/>
          <p:nvPr/>
        </p:nvSpPr>
        <p:spPr>
          <a:xfrm>
            <a:off x="457200" y="2014800"/>
            <a:ext cx="2011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26"/>
          <p:cNvSpPr/>
          <p:nvPr/>
        </p:nvSpPr>
        <p:spPr>
          <a:xfrm>
            <a:off x="893375" y="1831800"/>
            <a:ext cx="914400" cy="914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" sz="4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26"/>
          <p:cNvSpPr txBox="1"/>
          <p:nvPr/>
        </p:nvSpPr>
        <p:spPr>
          <a:xfrm>
            <a:off x="1807775" y="19682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Results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7"/>
          <p:cNvSpPr txBox="1"/>
          <p:nvPr/>
        </p:nvSpPr>
        <p:spPr>
          <a:xfrm>
            <a:off x="2884600" y="1478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 Cloud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325" y="842950"/>
            <a:ext cx="5295351" cy="40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28"/>
          <p:cNvGrpSpPr/>
          <p:nvPr/>
        </p:nvGrpSpPr>
        <p:grpSpPr>
          <a:xfrm>
            <a:off x="5249425" y="1166750"/>
            <a:ext cx="4093750" cy="4156350"/>
            <a:chOff x="5145650" y="1277750"/>
            <a:chExt cx="4093750" cy="4156350"/>
          </a:xfrm>
        </p:grpSpPr>
        <p:sp>
          <p:nvSpPr>
            <p:cNvPr id="839" name="Google Shape;839;p28"/>
            <p:cNvSpPr/>
            <p:nvPr/>
          </p:nvSpPr>
          <p:spPr>
            <a:xfrm>
              <a:off x="5589725" y="1490500"/>
              <a:ext cx="900200" cy="529025"/>
            </a:xfrm>
            <a:custGeom>
              <a:rect b="b" l="l" r="r" t="t"/>
              <a:pathLst>
                <a:path extrusionOk="0" h="21161" w="36008">
                  <a:moveTo>
                    <a:pt x="28527" y="1"/>
                  </a:moveTo>
                  <a:cubicBezTo>
                    <a:pt x="27705" y="1"/>
                    <a:pt x="25083" y="820"/>
                    <a:pt x="16727" y="5952"/>
                  </a:cubicBezTo>
                  <a:cubicBezTo>
                    <a:pt x="14760" y="6856"/>
                    <a:pt x="12645" y="7143"/>
                    <a:pt x="10754" y="7143"/>
                  </a:cubicBezTo>
                  <a:cubicBezTo>
                    <a:pt x="7484" y="7143"/>
                    <a:pt x="4886" y="6286"/>
                    <a:pt x="4886" y="6286"/>
                  </a:cubicBezTo>
                  <a:lnTo>
                    <a:pt x="4886" y="6286"/>
                  </a:lnTo>
                  <a:lnTo>
                    <a:pt x="5019" y="15225"/>
                  </a:lnTo>
                  <a:cubicBezTo>
                    <a:pt x="4513" y="14479"/>
                    <a:pt x="3911" y="14165"/>
                    <a:pt x="3320" y="14165"/>
                  </a:cubicBezTo>
                  <a:cubicBezTo>
                    <a:pt x="1611" y="14165"/>
                    <a:pt x="1" y="16791"/>
                    <a:pt x="1116" y="19195"/>
                  </a:cubicBezTo>
                  <a:cubicBezTo>
                    <a:pt x="1857" y="20756"/>
                    <a:pt x="2791" y="21160"/>
                    <a:pt x="3560" y="21160"/>
                  </a:cubicBezTo>
                  <a:cubicBezTo>
                    <a:pt x="4385" y="21160"/>
                    <a:pt x="5019" y="20696"/>
                    <a:pt x="5019" y="20696"/>
                  </a:cubicBezTo>
                  <a:cubicBezTo>
                    <a:pt x="5019" y="20696"/>
                    <a:pt x="9422" y="17460"/>
                    <a:pt x="18762" y="17260"/>
                  </a:cubicBezTo>
                  <a:cubicBezTo>
                    <a:pt x="19028" y="17253"/>
                    <a:pt x="19288" y="17250"/>
                    <a:pt x="19543" y="17250"/>
                  </a:cubicBezTo>
                  <a:cubicBezTo>
                    <a:pt x="28281" y="17250"/>
                    <a:pt x="30737" y="21029"/>
                    <a:pt x="30737" y="21029"/>
                  </a:cubicBezTo>
                  <a:cubicBezTo>
                    <a:pt x="30737" y="21029"/>
                    <a:pt x="30922" y="21046"/>
                    <a:pt x="31221" y="21046"/>
                  </a:cubicBezTo>
                  <a:cubicBezTo>
                    <a:pt x="32451" y="21046"/>
                    <a:pt x="35613" y="20765"/>
                    <a:pt x="35774" y="17894"/>
                  </a:cubicBezTo>
                  <a:cubicBezTo>
                    <a:pt x="36008" y="14358"/>
                    <a:pt x="31038" y="13924"/>
                    <a:pt x="31038" y="13924"/>
                  </a:cubicBezTo>
                  <a:cubicBezTo>
                    <a:pt x="31038" y="13924"/>
                    <a:pt x="31905" y="7253"/>
                    <a:pt x="30504" y="3684"/>
                  </a:cubicBezTo>
                  <a:cubicBezTo>
                    <a:pt x="29129" y="213"/>
                    <a:pt x="28910" y="181"/>
                    <a:pt x="28903" y="181"/>
                  </a:cubicBezTo>
                  <a:cubicBezTo>
                    <a:pt x="28903" y="181"/>
                    <a:pt x="28903" y="181"/>
                    <a:pt x="28903" y="181"/>
                  </a:cubicBezTo>
                  <a:cubicBezTo>
                    <a:pt x="28903" y="181"/>
                    <a:pt x="28913" y="1"/>
                    <a:pt x="28527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5214825" y="2562300"/>
              <a:ext cx="1026225" cy="1229375"/>
            </a:xfrm>
            <a:custGeom>
              <a:rect b="b" l="l" r="r" t="t"/>
              <a:pathLst>
                <a:path extrusionOk="0" h="49175" w="41049">
                  <a:moveTo>
                    <a:pt x="33589" y="1"/>
                  </a:moveTo>
                  <a:cubicBezTo>
                    <a:pt x="33308" y="1"/>
                    <a:pt x="32999" y="177"/>
                    <a:pt x="32791" y="307"/>
                  </a:cubicBezTo>
                  <a:cubicBezTo>
                    <a:pt x="32290" y="674"/>
                    <a:pt x="28488" y="11715"/>
                    <a:pt x="27320" y="13783"/>
                  </a:cubicBezTo>
                  <a:cubicBezTo>
                    <a:pt x="26119" y="15818"/>
                    <a:pt x="21816" y="19687"/>
                    <a:pt x="16679" y="23456"/>
                  </a:cubicBezTo>
                  <a:cubicBezTo>
                    <a:pt x="11509" y="27226"/>
                    <a:pt x="3203" y="36032"/>
                    <a:pt x="3203" y="36032"/>
                  </a:cubicBezTo>
                  <a:lnTo>
                    <a:pt x="101" y="34631"/>
                  </a:lnTo>
                  <a:lnTo>
                    <a:pt x="101" y="34631"/>
                  </a:lnTo>
                  <a:cubicBezTo>
                    <a:pt x="101" y="34631"/>
                    <a:pt x="1" y="38401"/>
                    <a:pt x="201" y="43771"/>
                  </a:cubicBezTo>
                  <a:cubicBezTo>
                    <a:pt x="401" y="49175"/>
                    <a:pt x="2136" y="48741"/>
                    <a:pt x="6539" y="48941"/>
                  </a:cubicBezTo>
                  <a:cubicBezTo>
                    <a:pt x="6598" y="48945"/>
                    <a:pt x="6658" y="48946"/>
                    <a:pt x="6719" y="48946"/>
                  </a:cubicBezTo>
                  <a:cubicBezTo>
                    <a:pt x="11119" y="48946"/>
                    <a:pt x="17513" y="40669"/>
                    <a:pt x="17513" y="40669"/>
                  </a:cubicBezTo>
                  <a:lnTo>
                    <a:pt x="29355" y="22589"/>
                  </a:lnTo>
                  <a:cubicBezTo>
                    <a:pt x="29355" y="22589"/>
                    <a:pt x="35393" y="21288"/>
                    <a:pt x="36360" y="17519"/>
                  </a:cubicBezTo>
                  <a:cubicBezTo>
                    <a:pt x="37327" y="13783"/>
                    <a:pt x="34525" y="13549"/>
                    <a:pt x="34525" y="13549"/>
                  </a:cubicBezTo>
                  <a:cubicBezTo>
                    <a:pt x="34525" y="13549"/>
                    <a:pt x="38495" y="8479"/>
                    <a:pt x="39696" y="6344"/>
                  </a:cubicBezTo>
                  <a:cubicBezTo>
                    <a:pt x="40760" y="4367"/>
                    <a:pt x="41048" y="2418"/>
                    <a:pt x="40838" y="2418"/>
                  </a:cubicBezTo>
                  <a:cubicBezTo>
                    <a:pt x="40818" y="2418"/>
                    <a:pt x="40793" y="2437"/>
                    <a:pt x="40763" y="2475"/>
                  </a:cubicBezTo>
                  <a:cubicBezTo>
                    <a:pt x="40430" y="2908"/>
                    <a:pt x="32591" y="9680"/>
                    <a:pt x="32591" y="9680"/>
                  </a:cubicBezTo>
                  <a:cubicBezTo>
                    <a:pt x="32591" y="9680"/>
                    <a:pt x="33892" y="4943"/>
                    <a:pt x="34192" y="2141"/>
                  </a:cubicBezTo>
                  <a:cubicBezTo>
                    <a:pt x="34395" y="431"/>
                    <a:pt x="34027" y="1"/>
                    <a:pt x="33589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7167900" y="3328000"/>
              <a:ext cx="123425" cy="202675"/>
            </a:xfrm>
            <a:custGeom>
              <a:rect b="b" l="l" r="r" t="t"/>
              <a:pathLst>
                <a:path extrusionOk="0" h="8107" w="4937">
                  <a:moveTo>
                    <a:pt x="2569" y="0"/>
                  </a:moveTo>
                  <a:cubicBezTo>
                    <a:pt x="2268" y="2469"/>
                    <a:pt x="1268" y="4570"/>
                    <a:pt x="0" y="6572"/>
                  </a:cubicBezTo>
                  <a:cubicBezTo>
                    <a:pt x="2102" y="7739"/>
                    <a:pt x="2469" y="8106"/>
                    <a:pt x="2469" y="8106"/>
                  </a:cubicBezTo>
                  <a:cubicBezTo>
                    <a:pt x="2469" y="8106"/>
                    <a:pt x="4937" y="5004"/>
                    <a:pt x="4703" y="667"/>
                  </a:cubicBezTo>
                  <a:cubicBezTo>
                    <a:pt x="3936" y="434"/>
                    <a:pt x="3202" y="200"/>
                    <a:pt x="2569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7571500" y="2870175"/>
              <a:ext cx="150150" cy="203050"/>
            </a:xfrm>
            <a:custGeom>
              <a:rect b="b" l="l" r="r" t="t"/>
              <a:pathLst>
                <a:path extrusionOk="0" h="8122" w="6006">
                  <a:moveTo>
                    <a:pt x="5371" y="0"/>
                  </a:moveTo>
                  <a:cubicBezTo>
                    <a:pt x="5438" y="3336"/>
                    <a:pt x="3137" y="6605"/>
                    <a:pt x="1" y="7472"/>
                  </a:cubicBezTo>
                  <a:cubicBezTo>
                    <a:pt x="352" y="7718"/>
                    <a:pt x="1028" y="8122"/>
                    <a:pt x="1817" y="8122"/>
                  </a:cubicBezTo>
                  <a:cubicBezTo>
                    <a:pt x="2527" y="8122"/>
                    <a:pt x="3329" y="7796"/>
                    <a:pt x="4071" y="6738"/>
                  </a:cubicBezTo>
                  <a:cubicBezTo>
                    <a:pt x="6005" y="3936"/>
                    <a:pt x="5805" y="3503"/>
                    <a:pt x="5672" y="1134"/>
                  </a:cubicBezTo>
                  <a:cubicBezTo>
                    <a:pt x="5672" y="701"/>
                    <a:pt x="5538" y="334"/>
                    <a:pt x="537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7368875" y="1884450"/>
              <a:ext cx="870600" cy="1266775"/>
            </a:xfrm>
            <a:custGeom>
              <a:rect b="b" l="l" r="r" t="t"/>
              <a:pathLst>
                <a:path extrusionOk="0" h="50671" w="34824">
                  <a:moveTo>
                    <a:pt x="0" y="1"/>
                  </a:moveTo>
                  <a:cubicBezTo>
                    <a:pt x="0" y="34"/>
                    <a:pt x="0" y="68"/>
                    <a:pt x="0" y="101"/>
                  </a:cubicBezTo>
                  <a:cubicBezTo>
                    <a:pt x="12" y="120"/>
                    <a:pt x="25" y="139"/>
                    <a:pt x="39" y="158"/>
                  </a:cubicBezTo>
                  <a:lnTo>
                    <a:pt x="39" y="158"/>
                  </a:lnTo>
                  <a:cubicBezTo>
                    <a:pt x="14" y="57"/>
                    <a:pt x="0" y="1"/>
                    <a:pt x="0" y="1"/>
                  </a:cubicBezTo>
                  <a:close/>
                  <a:moveTo>
                    <a:pt x="39" y="158"/>
                  </a:moveTo>
                  <a:cubicBezTo>
                    <a:pt x="246" y="1001"/>
                    <a:pt x="1212" y="4988"/>
                    <a:pt x="1301" y="6239"/>
                  </a:cubicBezTo>
                  <a:cubicBezTo>
                    <a:pt x="1401" y="7640"/>
                    <a:pt x="2068" y="10442"/>
                    <a:pt x="2068" y="10442"/>
                  </a:cubicBezTo>
                  <a:cubicBezTo>
                    <a:pt x="2068" y="10442"/>
                    <a:pt x="10995" y="5886"/>
                    <a:pt x="14776" y="5886"/>
                  </a:cubicBezTo>
                  <a:cubicBezTo>
                    <a:pt x="14917" y="5886"/>
                    <a:pt x="15051" y="5892"/>
                    <a:pt x="15178" y="5905"/>
                  </a:cubicBezTo>
                  <a:cubicBezTo>
                    <a:pt x="17679" y="8073"/>
                    <a:pt x="19914" y="13244"/>
                    <a:pt x="19914" y="13244"/>
                  </a:cubicBezTo>
                  <a:cubicBezTo>
                    <a:pt x="19914" y="13244"/>
                    <a:pt x="18313" y="20316"/>
                    <a:pt x="14644" y="23451"/>
                  </a:cubicBezTo>
                  <a:cubicBezTo>
                    <a:pt x="16912" y="23451"/>
                    <a:pt x="18213" y="22384"/>
                    <a:pt x="18213" y="22384"/>
                  </a:cubicBezTo>
                  <a:cubicBezTo>
                    <a:pt x="18213" y="22384"/>
                    <a:pt x="20748" y="24385"/>
                    <a:pt x="21949" y="26787"/>
                  </a:cubicBezTo>
                  <a:cubicBezTo>
                    <a:pt x="23183" y="29189"/>
                    <a:pt x="23350" y="32057"/>
                    <a:pt x="23350" y="32057"/>
                  </a:cubicBezTo>
                  <a:cubicBezTo>
                    <a:pt x="23350" y="32057"/>
                    <a:pt x="20248" y="36694"/>
                    <a:pt x="20248" y="37561"/>
                  </a:cubicBezTo>
                  <a:cubicBezTo>
                    <a:pt x="20248" y="38395"/>
                    <a:pt x="20782" y="50671"/>
                    <a:pt x="20782" y="50671"/>
                  </a:cubicBezTo>
                  <a:cubicBezTo>
                    <a:pt x="20782" y="50671"/>
                    <a:pt x="22716" y="44099"/>
                    <a:pt x="24885" y="41331"/>
                  </a:cubicBezTo>
                  <a:cubicBezTo>
                    <a:pt x="29588" y="29789"/>
                    <a:pt x="34758" y="26587"/>
                    <a:pt x="34758" y="26587"/>
                  </a:cubicBezTo>
                  <a:cubicBezTo>
                    <a:pt x="34758" y="26587"/>
                    <a:pt x="34824" y="25786"/>
                    <a:pt x="33936" y="25786"/>
                  </a:cubicBezTo>
                  <a:cubicBezTo>
                    <a:pt x="33556" y="25786"/>
                    <a:pt x="33000" y="25933"/>
                    <a:pt x="32190" y="26353"/>
                  </a:cubicBezTo>
                  <a:cubicBezTo>
                    <a:pt x="30793" y="27077"/>
                    <a:pt x="29317" y="27748"/>
                    <a:pt x="27995" y="27748"/>
                  </a:cubicBezTo>
                  <a:cubicBezTo>
                    <a:pt x="26759" y="27748"/>
                    <a:pt x="25658" y="27162"/>
                    <a:pt x="24885" y="25486"/>
                  </a:cubicBezTo>
                  <a:cubicBezTo>
                    <a:pt x="23250" y="22050"/>
                    <a:pt x="22416" y="19682"/>
                    <a:pt x="22616" y="17113"/>
                  </a:cubicBezTo>
                  <a:cubicBezTo>
                    <a:pt x="22816" y="14545"/>
                    <a:pt x="21749" y="9475"/>
                    <a:pt x="21749" y="9474"/>
                  </a:cubicBezTo>
                  <a:lnTo>
                    <a:pt x="21749" y="9474"/>
                  </a:lnTo>
                  <a:cubicBezTo>
                    <a:pt x="21749" y="9474"/>
                    <a:pt x="21791" y="9480"/>
                    <a:pt x="21864" y="9480"/>
                  </a:cubicBezTo>
                  <a:cubicBezTo>
                    <a:pt x="22313" y="9480"/>
                    <a:pt x="23928" y="9257"/>
                    <a:pt x="23784" y="6039"/>
                  </a:cubicBezTo>
                  <a:cubicBezTo>
                    <a:pt x="23719" y="4423"/>
                    <a:pt x="22221" y="2918"/>
                    <a:pt x="20791" y="2918"/>
                  </a:cubicBezTo>
                  <a:cubicBezTo>
                    <a:pt x="20007" y="2918"/>
                    <a:pt x="19243" y="3370"/>
                    <a:pt x="18747" y="4504"/>
                  </a:cubicBezTo>
                  <a:cubicBezTo>
                    <a:pt x="18224" y="4606"/>
                    <a:pt x="17766" y="4652"/>
                    <a:pt x="17366" y="4652"/>
                  </a:cubicBezTo>
                  <a:cubicBezTo>
                    <a:pt x="15549" y="4652"/>
                    <a:pt x="14917" y="3705"/>
                    <a:pt x="14644" y="2803"/>
                  </a:cubicBezTo>
                  <a:cubicBezTo>
                    <a:pt x="14556" y="2471"/>
                    <a:pt x="14226" y="2359"/>
                    <a:pt x="13754" y="2359"/>
                  </a:cubicBezTo>
                  <a:cubicBezTo>
                    <a:pt x="12772" y="2359"/>
                    <a:pt x="11175" y="2845"/>
                    <a:pt x="9877" y="2845"/>
                  </a:cubicBezTo>
                  <a:cubicBezTo>
                    <a:pt x="9667" y="2845"/>
                    <a:pt x="9464" y="2833"/>
                    <a:pt x="9273" y="2803"/>
                  </a:cubicBezTo>
                  <a:cubicBezTo>
                    <a:pt x="7365" y="2474"/>
                    <a:pt x="1044" y="1528"/>
                    <a:pt x="39" y="158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5814425" y="2253050"/>
              <a:ext cx="473700" cy="537925"/>
            </a:xfrm>
            <a:custGeom>
              <a:rect b="b" l="l" r="r" t="t"/>
              <a:pathLst>
                <a:path extrusionOk="0" h="21517" w="18948">
                  <a:moveTo>
                    <a:pt x="16245" y="1"/>
                  </a:moveTo>
                  <a:lnTo>
                    <a:pt x="16245" y="1"/>
                  </a:lnTo>
                  <a:cubicBezTo>
                    <a:pt x="16245" y="1"/>
                    <a:pt x="11949" y="1513"/>
                    <a:pt x="7636" y="1513"/>
                  </a:cubicBezTo>
                  <a:cubicBezTo>
                    <a:pt x="5544" y="1513"/>
                    <a:pt x="3447" y="1158"/>
                    <a:pt x="1835" y="101"/>
                  </a:cubicBezTo>
                  <a:lnTo>
                    <a:pt x="1835" y="101"/>
                  </a:lnTo>
                  <a:cubicBezTo>
                    <a:pt x="2269" y="3136"/>
                    <a:pt x="0" y="7540"/>
                    <a:pt x="0" y="7540"/>
                  </a:cubicBezTo>
                  <a:cubicBezTo>
                    <a:pt x="0" y="7540"/>
                    <a:pt x="3970" y="14845"/>
                    <a:pt x="5905" y="17847"/>
                  </a:cubicBezTo>
                  <a:cubicBezTo>
                    <a:pt x="9240" y="11943"/>
                    <a:pt x="9574" y="11943"/>
                    <a:pt x="9574" y="11943"/>
                  </a:cubicBezTo>
                  <a:cubicBezTo>
                    <a:pt x="9574" y="11943"/>
                    <a:pt x="10108" y="14211"/>
                    <a:pt x="10008" y="15812"/>
                  </a:cubicBezTo>
                  <a:cubicBezTo>
                    <a:pt x="9908" y="17413"/>
                    <a:pt x="8373" y="21516"/>
                    <a:pt x="8373" y="21516"/>
                  </a:cubicBezTo>
                  <a:cubicBezTo>
                    <a:pt x="8373" y="21516"/>
                    <a:pt x="14077" y="17647"/>
                    <a:pt x="16345" y="13978"/>
                  </a:cubicBezTo>
                  <a:cubicBezTo>
                    <a:pt x="18614" y="10342"/>
                    <a:pt x="18947" y="7640"/>
                    <a:pt x="18947" y="7640"/>
                  </a:cubicBezTo>
                  <a:cubicBezTo>
                    <a:pt x="18947" y="7640"/>
                    <a:pt x="16012" y="7206"/>
                    <a:pt x="15812" y="4638"/>
                  </a:cubicBezTo>
                  <a:cubicBezTo>
                    <a:pt x="15612" y="2036"/>
                    <a:pt x="16245" y="1"/>
                    <a:pt x="16245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6443250" y="3908650"/>
              <a:ext cx="557875" cy="404850"/>
            </a:xfrm>
            <a:custGeom>
              <a:rect b="b" l="l" r="r" t="t"/>
              <a:pathLst>
                <a:path extrusionOk="0" h="16194" w="22315">
                  <a:moveTo>
                    <a:pt x="11485" y="0"/>
                  </a:moveTo>
                  <a:cubicBezTo>
                    <a:pt x="10179" y="0"/>
                    <a:pt x="8774" y="395"/>
                    <a:pt x="7037" y="1325"/>
                  </a:cubicBezTo>
                  <a:cubicBezTo>
                    <a:pt x="3735" y="3126"/>
                    <a:pt x="2267" y="6262"/>
                    <a:pt x="1800" y="8597"/>
                  </a:cubicBezTo>
                  <a:cubicBezTo>
                    <a:pt x="1340" y="10744"/>
                    <a:pt x="626" y="12440"/>
                    <a:pt x="281" y="12440"/>
                  </a:cubicBezTo>
                  <a:cubicBezTo>
                    <a:pt x="251" y="12440"/>
                    <a:pt x="223" y="12427"/>
                    <a:pt x="199" y="12400"/>
                  </a:cubicBezTo>
                  <a:cubicBezTo>
                    <a:pt x="177" y="12381"/>
                    <a:pt x="159" y="12372"/>
                    <a:pt x="145" y="12372"/>
                  </a:cubicBezTo>
                  <a:cubicBezTo>
                    <a:pt x="1" y="12372"/>
                    <a:pt x="356" y="13373"/>
                    <a:pt x="1574" y="13373"/>
                  </a:cubicBezTo>
                  <a:cubicBezTo>
                    <a:pt x="1626" y="13373"/>
                    <a:pt x="1679" y="13371"/>
                    <a:pt x="1733" y="13367"/>
                  </a:cubicBezTo>
                  <a:cubicBezTo>
                    <a:pt x="3168" y="13300"/>
                    <a:pt x="4302" y="11199"/>
                    <a:pt x="5669" y="6996"/>
                  </a:cubicBezTo>
                  <a:cubicBezTo>
                    <a:pt x="6870" y="6996"/>
                    <a:pt x="7437" y="8697"/>
                    <a:pt x="7771" y="10799"/>
                  </a:cubicBezTo>
                  <a:cubicBezTo>
                    <a:pt x="8105" y="12867"/>
                    <a:pt x="7437" y="15535"/>
                    <a:pt x="8738" y="16102"/>
                  </a:cubicBezTo>
                  <a:cubicBezTo>
                    <a:pt x="8883" y="16165"/>
                    <a:pt x="9023" y="16193"/>
                    <a:pt x="9159" y="16193"/>
                  </a:cubicBezTo>
                  <a:cubicBezTo>
                    <a:pt x="10242" y="16193"/>
                    <a:pt x="11006" y="14402"/>
                    <a:pt x="11007" y="14401"/>
                  </a:cubicBezTo>
                  <a:lnTo>
                    <a:pt x="11007" y="14401"/>
                  </a:lnTo>
                  <a:cubicBezTo>
                    <a:pt x="11007" y="14402"/>
                    <a:pt x="10692" y="15831"/>
                    <a:pt x="12340" y="15831"/>
                  </a:cubicBezTo>
                  <a:cubicBezTo>
                    <a:pt x="12472" y="15831"/>
                    <a:pt x="12616" y="15822"/>
                    <a:pt x="12775" y="15802"/>
                  </a:cubicBezTo>
                  <a:cubicBezTo>
                    <a:pt x="14909" y="15535"/>
                    <a:pt x="14876" y="12233"/>
                    <a:pt x="14876" y="12233"/>
                  </a:cubicBezTo>
                  <a:lnTo>
                    <a:pt x="14876" y="12233"/>
                  </a:lnTo>
                  <a:cubicBezTo>
                    <a:pt x="14876" y="12233"/>
                    <a:pt x="15777" y="14968"/>
                    <a:pt x="16477" y="15535"/>
                  </a:cubicBezTo>
                  <a:cubicBezTo>
                    <a:pt x="16725" y="15727"/>
                    <a:pt x="16915" y="15834"/>
                    <a:pt x="17072" y="15834"/>
                  </a:cubicBezTo>
                  <a:cubicBezTo>
                    <a:pt x="17380" y="15834"/>
                    <a:pt x="17557" y="15418"/>
                    <a:pt x="17778" y="14401"/>
                  </a:cubicBezTo>
                  <a:cubicBezTo>
                    <a:pt x="18112" y="12867"/>
                    <a:pt x="17611" y="6896"/>
                    <a:pt x="17611" y="6896"/>
                  </a:cubicBezTo>
                  <a:lnTo>
                    <a:pt x="17611" y="6896"/>
                  </a:lnTo>
                  <a:cubicBezTo>
                    <a:pt x="17612" y="6896"/>
                    <a:pt x="19786" y="12174"/>
                    <a:pt x="21004" y="12174"/>
                  </a:cubicBezTo>
                  <a:cubicBezTo>
                    <a:pt x="21030" y="12174"/>
                    <a:pt x="21056" y="12171"/>
                    <a:pt x="21080" y="12166"/>
                  </a:cubicBezTo>
                  <a:cubicBezTo>
                    <a:pt x="22315" y="11899"/>
                    <a:pt x="20947" y="6396"/>
                    <a:pt x="19646" y="4261"/>
                  </a:cubicBezTo>
                  <a:cubicBezTo>
                    <a:pt x="18345" y="2092"/>
                    <a:pt x="17445" y="1992"/>
                    <a:pt x="14943" y="858"/>
                  </a:cubicBezTo>
                  <a:cubicBezTo>
                    <a:pt x="13757" y="321"/>
                    <a:pt x="12661" y="0"/>
                    <a:pt x="11485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7748300" y="2823475"/>
              <a:ext cx="250200" cy="592750"/>
            </a:xfrm>
            <a:custGeom>
              <a:rect b="b" l="l" r="r" t="t"/>
              <a:pathLst>
                <a:path extrusionOk="0" h="23710" w="10008">
                  <a:moveTo>
                    <a:pt x="5071" y="0"/>
                  </a:moveTo>
                  <a:cubicBezTo>
                    <a:pt x="5071" y="0"/>
                    <a:pt x="1" y="16445"/>
                    <a:pt x="2269" y="22917"/>
                  </a:cubicBezTo>
                  <a:cubicBezTo>
                    <a:pt x="5051" y="23577"/>
                    <a:pt x="6236" y="23709"/>
                    <a:pt x="6739" y="23709"/>
                  </a:cubicBezTo>
                  <a:cubicBezTo>
                    <a:pt x="7074" y="23709"/>
                    <a:pt x="7106" y="23650"/>
                    <a:pt x="7106" y="23650"/>
                  </a:cubicBezTo>
                  <a:cubicBezTo>
                    <a:pt x="7106" y="23650"/>
                    <a:pt x="8407" y="13343"/>
                    <a:pt x="8740" y="9574"/>
                  </a:cubicBezTo>
                  <a:cubicBezTo>
                    <a:pt x="9040" y="5805"/>
                    <a:pt x="10008" y="4404"/>
                    <a:pt x="10008" y="4403"/>
                  </a:cubicBezTo>
                  <a:lnTo>
                    <a:pt x="10008" y="4403"/>
                  </a:lnTo>
                  <a:cubicBezTo>
                    <a:pt x="10007" y="4404"/>
                    <a:pt x="6805" y="6338"/>
                    <a:pt x="5505" y="12676"/>
                  </a:cubicBezTo>
                  <a:cubicBezTo>
                    <a:pt x="5071" y="6338"/>
                    <a:pt x="5071" y="0"/>
                    <a:pt x="5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5465000" y="2321475"/>
              <a:ext cx="1476925" cy="1733725"/>
            </a:xfrm>
            <a:custGeom>
              <a:rect b="b" l="l" r="r" t="t"/>
              <a:pathLst>
                <a:path extrusionOk="0" h="69349" w="59077">
                  <a:moveTo>
                    <a:pt x="31306" y="0"/>
                  </a:moveTo>
                  <a:cubicBezTo>
                    <a:pt x="30835" y="0"/>
                    <a:pt x="30359" y="111"/>
                    <a:pt x="29889" y="366"/>
                  </a:cubicBezTo>
                  <a:cubicBezTo>
                    <a:pt x="30756" y="3268"/>
                    <a:pt x="32924" y="4903"/>
                    <a:pt x="32924" y="4903"/>
                  </a:cubicBezTo>
                  <a:lnTo>
                    <a:pt x="30222" y="11874"/>
                  </a:lnTo>
                  <a:cubicBezTo>
                    <a:pt x="30222" y="11874"/>
                    <a:pt x="30312" y="11852"/>
                    <a:pt x="30435" y="11852"/>
                  </a:cubicBezTo>
                  <a:cubicBezTo>
                    <a:pt x="30763" y="11852"/>
                    <a:pt x="31332" y="12011"/>
                    <a:pt x="31090" y="13175"/>
                  </a:cubicBezTo>
                  <a:cubicBezTo>
                    <a:pt x="30756" y="14810"/>
                    <a:pt x="29055" y="16845"/>
                    <a:pt x="29055" y="16845"/>
                  </a:cubicBezTo>
                  <a:lnTo>
                    <a:pt x="24518" y="22649"/>
                  </a:lnTo>
                  <a:cubicBezTo>
                    <a:pt x="24518" y="22649"/>
                    <a:pt x="26887" y="22749"/>
                    <a:pt x="26353" y="27185"/>
                  </a:cubicBezTo>
                  <a:cubicBezTo>
                    <a:pt x="25819" y="31588"/>
                    <a:pt x="19782" y="31889"/>
                    <a:pt x="19782" y="31889"/>
                  </a:cubicBezTo>
                  <a:cubicBezTo>
                    <a:pt x="19782" y="31889"/>
                    <a:pt x="10308" y="46432"/>
                    <a:pt x="8173" y="49134"/>
                  </a:cubicBezTo>
                  <a:cubicBezTo>
                    <a:pt x="6005" y="51803"/>
                    <a:pt x="3770" y="54605"/>
                    <a:pt x="3770" y="54605"/>
                  </a:cubicBezTo>
                  <a:cubicBezTo>
                    <a:pt x="3770" y="54605"/>
                    <a:pt x="5905" y="61510"/>
                    <a:pt x="1" y="69349"/>
                  </a:cubicBezTo>
                  <a:cubicBezTo>
                    <a:pt x="3195" y="67718"/>
                    <a:pt x="7236" y="67189"/>
                    <a:pt x="10917" y="67189"/>
                  </a:cubicBezTo>
                  <a:cubicBezTo>
                    <a:pt x="14539" y="67189"/>
                    <a:pt x="17811" y="67701"/>
                    <a:pt x="19581" y="68181"/>
                  </a:cubicBezTo>
                  <a:cubicBezTo>
                    <a:pt x="20750" y="68501"/>
                    <a:pt x="22319" y="68642"/>
                    <a:pt x="24071" y="68642"/>
                  </a:cubicBezTo>
                  <a:cubicBezTo>
                    <a:pt x="27621" y="68642"/>
                    <a:pt x="31921" y="68063"/>
                    <a:pt x="35159" y="67214"/>
                  </a:cubicBezTo>
                  <a:cubicBezTo>
                    <a:pt x="40029" y="65913"/>
                    <a:pt x="44332" y="65679"/>
                    <a:pt x="44332" y="65679"/>
                  </a:cubicBezTo>
                  <a:lnTo>
                    <a:pt x="48102" y="58608"/>
                  </a:lnTo>
                  <a:cubicBezTo>
                    <a:pt x="48102" y="58608"/>
                    <a:pt x="47968" y="51803"/>
                    <a:pt x="48202" y="48267"/>
                  </a:cubicBezTo>
                  <a:cubicBezTo>
                    <a:pt x="48402" y="44698"/>
                    <a:pt x="46801" y="33323"/>
                    <a:pt x="46801" y="33323"/>
                  </a:cubicBezTo>
                  <a:cubicBezTo>
                    <a:pt x="46801" y="33323"/>
                    <a:pt x="48936" y="32356"/>
                    <a:pt x="50037" y="29554"/>
                  </a:cubicBezTo>
                  <a:cubicBezTo>
                    <a:pt x="51104" y="26752"/>
                    <a:pt x="57342" y="19213"/>
                    <a:pt x="58209" y="15977"/>
                  </a:cubicBezTo>
                  <a:cubicBezTo>
                    <a:pt x="59076" y="12742"/>
                    <a:pt x="58409" y="12975"/>
                    <a:pt x="56908" y="11908"/>
                  </a:cubicBezTo>
                  <a:cubicBezTo>
                    <a:pt x="55829" y="11117"/>
                    <a:pt x="55026" y="10016"/>
                    <a:pt x="54053" y="10016"/>
                  </a:cubicBezTo>
                  <a:cubicBezTo>
                    <a:pt x="53672" y="10016"/>
                    <a:pt x="53265" y="10184"/>
                    <a:pt x="52805" y="10607"/>
                  </a:cubicBezTo>
                  <a:cubicBezTo>
                    <a:pt x="52167" y="11205"/>
                    <a:pt x="51905" y="11512"/>
                    <a:pt x="51821" y="11665"/>
                  </a:cubicBezTo>
                  <a:lnTo>
                    <a:pt x="51821" y="11665"/>
                  </a:lnTo>
                  <a:cubicBezTo>
                    <a:pt x="50914" y="11008"/>
                    <a:pt x="46100" y="7588"/>
                    <a:pt x="42698" y="6504"/>
                  </a:cubicBezTo>
                  <a:cubicBezTo>
                    <a:pt x="38929" y="5336"/>
                    <a:pt x="37327" y="4803"/>
                    <a:pt x="37327" y="4803"/>
                  </a:cubicBezTo>
                  <a:cubicBezTo>
                    <a:pt x="37327" y="4803"/>
                    <a:pt x="34411" y="0"/>
                    <a:pt x="31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5147275" y="2323100"/>
              <a:ext cx="836450" cy="1135025"/>
            </a:xfrm>
            <a:custGeom>
              <a:rect b="b" l="l" r="r" t="t"/>
              <a:pathLst>
                <a:path extrusionOk="0" h="45401" w="33458">
                  <a:moveTo>
                    <a:pt x="28821" y="1"/>
                  </a:moveTo>
                  <a:lnTo>
                    <a:pt x="28821" y="1"/>
                  </a:lnTo>
                  <a:cubicBezTo>
                    <a:pt x="28821" y="1"/>
                    <a:pt x="25385" y="835"/>
                    <a:pt x="24418" y="4171"/>
                  </a:cubicBezTo>
                  <a:cubicBezTo>
                    <a:pt x="23924" y="5875"/>
                    <a:pt x="23769" y="6491"/>
                    <a:pt x="23736" y="6685"/>
                  </a:cubicBezTo>
                  <a:lnTo>
                    <a:pt x="23736" y="6685"/>
                  </a:lnTo>
                  <a:cubicBezTo>
                    <a:pt x="22984" y="6893"/>
                    <a:pt x="13615" y="9560"/>
                    <a:pt x="9774" y="14745"/>
                  </a:cubicBezTo>
                  <a:cubicBezTo>
                    <a:pt x="5805" y="20115"/>
                    <a:pt x="3437" y="31724"/>
                    <a:pt x="3437" y="33125"/>
                  </a:cubicBezTo>
                  <a:cubicBezTo>
                    <a:pt x="3437" y="34526"/>
                    <a:pt x="1" y="43365"/>
                    <a:pt x="1" y="43365"/>
                  </a:cubicBezTo>
                  <a:cubicBezTo>
                    <a:pt x="668" y="43365"/>
                    <a:pt x="5371" y="45400"/>
                    <a:pt x="5371" y="45400"/>
                  </a:cubicBezTo>
                  <a:cubicBezTo>
                    <a:pt x="5371" y="45400"/>
                    <a:pt x="14511" y="37328"/>
                    <a:pt x="14645" y="36894"/>
                  </a:cubicBezTo>
                  <a:cubicBezTo>
                    <a:pt x="14745" y="36460"/>
                    <a:pt x="25285" y="29589"/>
                    <a:pt x="27320" y="26987"/>
                  </a:cubicBezTo>
                  <a:cubicBezTo>
                    <a:pt x="29355" y="24418"/>
                    <a:pt x="29689" y="23117"/>
                    <a:pt x="29689" y="23117"/>
                  </a:cubicBezTo>
                  <a:lnTo>
                    <a:pt x="33458" y="15379"/>
                  </a:lnTo>
                  <a:cubicBezTo>
                    <a:pt x="33458" y="15379"/>
                    <a:pt x="26453" y="7406"/>
                    <a:pt x="26887" y="5471"/>
                  </a:cubicBezTo>
                  <a:cubicBezTo>
                    <a:pt x="28654" y="3437"/>
                    <a:pt x="28821" y="1"/>
                    <a:pt x="28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6153000" y="41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00A2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6566625" y="3081150"/>
              <a:ext cx="423675" cy="906675"/>
            </a:xfrm>
            <a:custGeom>
              <a:rect b="b" l="l" r="r" t="t"/>
              <a:pathLst>
                <a:path extrusionOk="0" h="36267" w="16947">
                  <a:moveTo>
                    <a:pt x="5638" y="1"/>
                  </a:moveTo>
                  <a:lnTo>
                    <a:pt x="2736" y="2903"/>
                  </a:lnTo>
                  <a:cubicBezTo>
                    <a:pt x="2736" y="2903"/>
                    <a:pt x="3069" y="6372"/>
                    <a:pt x="3270" y="8307"/>
                  </a:cubicBezTo>
                  <a:cubicBezTo>
                    <a:pt x="3470" y="10241"/>
                    <a:pt x="4037" y="14978"/>
                    <a:pt x="4137" y="17880"/>
                  </a:cubicBezTo>
                  <a:cubicBezTo>
                    <a:pt x="4237" y="20782"/>
                    <a:pt x="5538" y="25619"/>
                    <a:pt x="5538" y="25619"/>
                  </a:cubicBezTo>
                  <a:cubicBezTo>
                    <a:pt x="5538" y="25619"/>
                    <a:pt x="5535" y="25617"/>
                    <a:pt x="5529" y="25617"/>
                  </a:cubicBezTo>
                  <a:cubicBezTo>
                    <a:pt x="5467" y="25617"/>
                    <a:pt x="5067" y="25755"/>
                    <a:pt x="3703" y="28754"/>
                  </a:cubicBezTo>
                  <a:cubicBezTo>
                    <a:pt x="2235" y="31952"/>
                    <a:pt x="1" y="36266"/>
                    <a:pt x="29" y="36266"/>
                  </a:cubicBezTo>
                  <a:cubicBezTo>
                    <a:pt x="29" y="36266"/>
                    <a:pt x="31" y="36264"/>
                    <a:pt x="34" y="36260"/>
                  </a:cubicBezTo>
                  <a:cubicBezTo>
                    <a:pt x="2089" y="34021"/>
                    <a:pt x="4431" y="33312"/>
                    <a:pt x="6574" y="33312"/>
                  </a:cubicBezTo>
                  <a:cubicBezTo>
                    <a:pt x="10273" y="33312"/>
                    <a:pt x="13377" y="35426"/>
                    <a:pt x="13377" y="35426"/>
                  </a:cubicBezTo>
                  <a:cubicBezTo>
                    <a:pt x="13377" y="35426"/>
                    <a:pt x="16079" y="32290"/>
                    <a:pt x="16512" y="29188"/>
                  </a:cubicBezTo>
                  <a:cubicBezTo>
                    <a:pt x="16946" y="26053"/>
                    <a:pt x="16846" y="15512"/>
                    <a:pt x="16846" y="15512"/>
                  </a:cubicBezTo>
                  <a:cubicBezTo>
                    <a:pt x="16846" y="15512"/>
                    <a:pt x="15312" y="15512"/>
                    <a:pt x="13377" y="15078"/>
                  </a:cubicBezTo>
                  <a:cubicBezTo>
                    <a:pt x="11442" y="14644"/>
                    <a:pt x="8206" y="12710"/>
                    <a:pt x="7239" y="11742"/>
                  </a:cubicBezTo>
                  <a:cubicBezTo>
                    <a:pt x="6272" y="10775"/>
                    <a:pt x="7239" y="9908"/>
                    <a:pt x="7239" y="9908"/>
                  </a:cubicBezTo>
                  <a:cubicBezTo>
                    <a:pt x="7239" y="9908"/>
                    <a:pt x="5638" y="9474"/>
                    <a:pt x="5304" y="7439"/>
                  </a:cubicBezTo>
                  <a:cubicBezTo>
                    <a:pt x="5183" y="6617"/>
                    <a:pt x="5427" y="6372"/>
                    <a:pt x="5760" y="6372"/>
                  </a:cubicBezTo>
                  <a:cubicBezTo>
                    <a:pt x="6252" y="6372"/>
                    <a:pt x="6939" y="6906"/>
                    <a:pt x="6939" y="6906"/>
                  </a:cubicBezTo>
                  <a:cubicBezTo>
                    <a:pt x="6939" y="6906"/>
                    <a:pt x="5638" y="5271"/>
                    <a:pt x="5438" y="4637"/>
                  </a:cubicBezTo>
                  <a:cubicBezTo>
                    <a:pt x="5204" y="4003"/>
                    <a:pt x="5638" y="1"/>
                    <a:pt x="5638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6701725" y="2979400"/>
              <a:ext cx="191825" cy="239375"/>
            </a:xfrm>
            <a:custGeom>
              <a:rect b="b" l="l" r="r" t="t"/>
              <a:pathLst>
                <a:path extrusionOk="0" h="9575" w="7673">
                  <a:moveTo>
                    <a:pt x="2702" y="1"/>
                  </a:moveTo>
                  <a:lnTo>
                    <a:pt x="0" y="4604"/>
                  </a:lnTo>
                  <a:cubicBezTo>
                    <a:pt x="599" y="4017"/>
                    <a:pt x="1049" y="3791"/>
                    <a:pt x="1391" y="3791"/>
                  </a:cubicBezTo>
                  <a:cubicBezTo>
                    <a:pt x="2097" y="3791"/>
                    <a:pt x="2345" y="4752"/>
                    <a:pt x="2502" y="5472"/>
                  </a:cubicBezTo>
                  <a:cubicBezTo>
                    <a:pt x="2702" y="6539"/>
                    <a:pt x="2702" y="8707"/>
                    <a:pt x="2702" y="8707"/>
                  </a:cubicBezTo>
                  <a:lnTo>
                    <a:pt x="7673" y="9575"/>
                  </a:lnTo>
                  <a:cubicBezTo>
                    <a:pt x="7673" y="9575"/>
                    <a:pt x="4203" y="6105"/>
                    <a:pt x="3903" y="5371"/>
                  </a:cubicBezTo>
                  <a:cubicBezTo>
                    <a:pt x="3570" y="4604"/>
                    <a:pt x="2702" y="1"/>
                    <a:pt x="2702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6769275" y="2801775"/>
              <a:ext cx="188500" cy="344450"/>
            </a:xfrm>
            <a:custGeom>
              <a:rect b="b" l="l" r="r" t="t"/>
              <a:pathLst>
                <a:path extrusionOk="0" h="13778" w="7540">
                  <a:moveTo>
                    <a:pt x="4537" y="1"/>
                  </a:moveTo>
                  <a:lnTo>
                    <a:pt x="0" y="7106"/>
                  </a:lnTo>
                  <a:cubicBezTo>
                    <a:pt x="102" y="7094"/>
                    <a:pt x="200" y="7089"/>
                    <a:pt x="296" y="7089"/>
                  </a:cubicBezTo>
                  <a:cubicBezTo>
                    <a:pt x="2120" y="7089"/>
                    <a:pt x="2907" y="9154"/>
                    <a:pt x="3003" y="11309"/>
                  </a:cubicBezTo>
                  <a:cubicBezTo>
                    <a:pt x="5805" y="12677"/>
                    <a:pt x="7539" y="13777"/>
                    <a:pt x="7539" y="13777"/>
                  </a:cubicBezTo>
                  <a:lnTo>
                    <a:pt x="4537" y="1"/>
                  </a:ln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5230675" y="3934250"/>
              <a:ext cx="1763775" cy="1357675"/>
            </a:xfrm>
            <a:custGeom>
              <a:rect b="b" l="l" r="r" t="t"/>
              <a:pathLst>
                <a:path extrusionOk="0" h="54307" w="70551">
                  <a:moveTo>
                    <a:pt x="54239" y="1"/>
                  </a:moveTo>
                  <a:cubicBezTo>
                    <a:pt x="54239" y="1"/>
                    <a:pt x="40291" y="4513"/>
                    <a:pt x="35620" y="4513"/>
                  </a:cubicBezTo>
                  <a:cubicBezTo>
                    <a:pt x="35505" y="4513"/>
                    <a:pt x="35396" y="4510"/>
                    <a:pt x="35292" y="4504"/>
                  </a:cubicBezTo>
                  <a:cubicBezTo>
                    <a:pt x="30989" y="4304"/>
                    <a:pt x="24952" y="3870"/>
                    <a:pt x="20882" y="3003"/>
                  </a:cubicBezTo>
                  <a:cubicBezTo>
                    <a:pt x="20041" y="2825"/>
                    <a:pt x="19071" y="2733"/>
                    <a:pt x="18032" y="2733"/>
                  </a:cubicBezTo>
                  <a:cubicBezTo>
                    <a:pt x="13999" y="2733"/>
                    <a:pt x="8938" y="4123"/>
                    <a:pt x="6472" y="7306"/>
                  </a:cubicBezTo>
                  <a:cubicBezTo>
                    <a:pt x="3336" y="11309"/>
                    <a:pt x="1735" y="18714"/>
                    <a:pt x="868" y="27321"/>
                  </a:cubicBezTo>
                  <a:cubicBezTo>
                    <a:pt x="0" y="35927"/>
                    <a:pt x="1735" y="53373"/>
                    <a:pt x="1735" y="53373"/>
                  </a:cubicBezTo>
                  <a:lnTo>
                    <a:pt x="21583" y="54307"/>
                  </a:lnTo>
                  <a:lnTo>
                    <a:pt x="23817" y="28555"/>
                  </a:lnTo>
                  <a:cubicBezTo>
                    <a:pt x="23817" y="28555"/>
                    <a:pt x="30968" y="27274"/>
                    <a:pt x="36117" y="27274"/>
                  </a:cubicBezTo>
                  <a:cubicBezTo>
                    <a:pt x="36417" y="27274"/>
                    <a:pt x="36709" y="27278"/>
                    <a:pt x="36994" y="27287"/>
                  </a:cubicBezTo>
                  <a:cubicBezTo>
                    <a:pt x="42164" y="27421"/>
                    <a:pt x="48702" y="28488"/>
                    <a:pt x="48702" y="28488"/>
                  </a:cubicBezTo>
                  <a:lnTo>
                    <a:pt x="50803" y="50437"/>
                  </a:lnTo>
                  <a:cubicBezTo>
                    <a:pt x="50803" y="50437"/>
                    <a:pt x="53346" y="49996"/>
                    <a:pt x="57604" y="49996"/>
                  </a:cubicBezTo>
                  <a:cubicBezTo>
                    <a:pt x="60660" y="49996"/>
                    <a:pt x="64600" y="50224"/>
                    <a:pt x="69116" y="51004"/>
                  </a:cubicBezTo>
                  <a:cubicBezTo>
                    <a:pt x="70551" y="41631"/>
                    <a:pt x="69583" y="11143"/>
                    <a:pt x="69583" y="11142"/>
                  </a:cubicBezTo>
                  <a:lnTo>
                    <a:pt x="69583" y="11142"/>
                  </a:lnTo>
                  <a:cubicBezTo>
                    <a:pt x="69583" y="11142"/>
                    <a:pt x="69536" y="11190"/>
                    <a:pt x="69431" y="11190"/>
                  </a:cubicBezTo>
                  <a:cubicBezTo>
                    <a:pt x="69305" y="11190"/>
                    <a:pt x="69094" y="11120"/>
                    <a:pt x="68783" y="10809"/>
                  </a:cubicBezTo>
                  <a:cubicBezTo>
                    <a:pt x="68216" y="10242"/>
                    <a:pt x="66115" y="5505"/>
                    <a:pt x="66114" y="5505"/>
                  </a:cubicBezTo>
                  <a:lnTo>
                    <a:pt x="66114" y="5505"/>
                  </a:lnTo>
                  <a:cubicBezTo>
                    <a:pt x="66114" y="5505"/>
                    <a:pt x="66214" y="10742"/>
                    <a:pt x="66348" y="11476"/>
                  </a:cubicBezTo>
                  <a:cubicBezTo>
                    <a:pt x="66499" y="12110"/>
                    <a:pt x="66595" y="14632"/>
                    <a:pt x="65398" y="14632"/>
                  </a:cubicBezTo>
                  <a:cubicBezTo>
                    <a:pt x="65273" y="14632"/>
                    <a:pt x="65135" y="14605"/>
                    <a:pt x="64980" y="14545"/>
                  </a:cubicBezTo>
                  <a:cubicBezTo>
                    <a:pt x="63379" y="13878"/>
                    <a:pt x="63713" y="11710"/>
                    <a:pt x="63713" y="11709"/>
                  </a:cubicBezTo>
                  <a:lnTo>
                    <a:pt x="63713" y="11709"/>
                  </a:lnTo>
                  <a:cubicBezTo>
                    <a:pt x="63712" y="11710"/>
                    <a:pt x="62245" y="15179"/>
                    <a:pt x="61111" y="15412"/>
                  </a:cubicBezTo>
                  <a:cubicBezTo>
                    <a:pt x="61040" y="15426"/>
                    <a:pt x="60972" y="15433"/>
                    <a:pt x="60905" y="15433"/>
                  </a:cubicBezTo>
                  <a:cubicBezTo>
                    <a:pt x="59893" y="15433"/>
                    <a:pt x="59276" y="13878"/>
                    <a:pt x="59276" y="13878"/>
                  </a:cubicBezTo>
                  <a:cubicBezTo>
                    <a:pt x="59276" y="13878"/>
                    <a:pt x="58753" y="15755"/>
                    <a:pt x="57854" y="15755"/>
                  </a:cubicBezTo>
                  <a:cubicBezTo>
                    <a:pt x="57817" y="15755"/>
                    <a:pt x="57780" y="15752"/>
                    <a:pt x="57742" y="15746"/>
                  </a:cubicBezTo>
                  <a:cubicBezTo>
                    <a:pt x="56741" y="15579"/>
                    <a:pt x="56040" y="15179"/>
                    <a:pt x="56207" y="13811"/>
                  </a:cubicBezTo>
                  <a:cubicBezTo>
                    <a:pt x="56341" y="12443"/>
                    <a:pt x="57241" y="10775"/>
                    <a:pt x="56174" y="8607"/>
                  </a:cubicBezTo>
                  <a:cubicBezTo>
                    <a:pt x="55437" y="7110"/>
                    <a:pt x="55097" y="5724"/>
                    <a:pt x="54529" y="5724"/>
                  </a:cubicBezTo>
                  <a:cubicBezTo>
                    <a:pt x="54275" y="5724"/>
                    <a:pt x="53974" y="6002"/>
                    <a:pt x="53572" y="6672"/>
                  </a:cubicBezTo>
                  <a:cubicBezTo>
                    <a:pt x="52304" y="8807"/>
                    <a:pt x="50236" y="12343"/>
                    <a:pt x="48635" y="12710"/>
                  </a:cubicBezTo>
                  <a:cubicBezTo>
                    <a:pt x="48580" y="12722"/>
                    <a:pt x="48528" y="12727"/>
                    <a:pt x="48481" y="12727"/>
                  </a:cubicBezTo>
                  <a:cubicBezTo>
                    <a:pt x="47173" y="12727"/>
                    <a:pt x="49069" y="8407"/>
                    <a:pt x="49069" y="8407"/>
                  </a:cubicBezTo>
                  <a:lnTo>
                    <a:pt x="54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7335500" y="4131050"/>
              <a:ext cx="714700" cy="1227600"/>
            </a:xfrm>
            <a:custGeom>
              <a:rect b="b" l="l" r="r" t="t"/>
              <a:pathLst>
                <a:path extrusionOk="0" h="49104" w="28588">
                  <a:moveTo>
                    <a:pt x="2807" y="48920"/>
                  </a:moveTo>
                  <a:cubicBezTo>
                    <a:pt x="2778" y="48925"/>
                    <a:pt x="2754" y="48931"/>
                    <a:pt x="2736" y="48936"/>
                  </a:cubicBezTo>
                  <a:cubicBezTo>
                    <a:pt x="2736" y="48936"/>
                    <a:pt x="2744" y="48941"/>
                    <a:pt x="2757" y="48941"/>
                  </a:cubicBezTo>
                  <a:cubicBezTo>
                    <a:pt x="2769" y="48941"/>
                    <a:pt x="2786" y="48937"/>
                    <a:pt x="2807" y="48920"/>
                  </a:cubicBezTo>
                  <a:close/>
                  <a:moveTo>
                    <a:pt x="24067" y="1"/>
                  </a:moveTo>
                  <a:cubicBezTo>
                    <a:pt x="20887" y="1"/>
                    <a:pt x="12579" y="640"/>
                    <a:pt x="6939" y="7473"/>
                  </a:cubicBezTo>
                  <a:cubicBezTo>
                    <a:pt x="1" y="15846"/>
                    <a:pt x="2770" y="21817"/>
                    <a:pt x="3237" y="35694"/>
                  </a:cubicBezTo>
                  <a:cubicBezTo>
                    <a:pt x="3625" y="47261"/>
                    <a:pt x="3021" y="48748"/>
                    <a:pt x="2807" y="48920"/>
                  </a:cubicBezTo>
                  <a:lnTo>
                    <a:pt x="2807" y="48920"/>
                  </a:lnTo>
                  <a:cubicBezTo>
                    <a:pt x="3156" y="48859"/>
                    <a:pt x="4281" y="48836"/>
                    <a:pt x="5809" y="48836"/>
                  </a:cubicBezTo>
                  <a:cubicBezTo>
                    <a:pt x="10959" y="48836"/>
                    <a:pt x="20682" y="49103"/>
                    <a:pt x="20682" y="49103"/>
                  </a:cubicBezTo>
                  <a:lnTo>
                    <a:pt x="21316" y="22317"/>
                  </a:lnTo>
                  <a:cubicBezTo>
                    <a:pt x="21316" y="22317"/>
                    <a:pt x="28588" y="21817"/>
                    <a:pt x="28421" y="21350"/>
                  </a:cubicBezTo>
                  <a:cubicBezTo>
                    <a:pt x="28254" y="20850"/>
                    <a:pt x="25819" y="35"/>
                    <a:pt x="25352" y="35"/>
                  </a:cubicBezTo>
                  <a:cubicBezTo>
                    <a:pt x="25259" y="35"/>
                    <a:pt x="24798" y="1"/>
                    <a:pt x="24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7428075" y="4067700"/>
              <a:ext cx="541250" cy="338600"/>
            </a:xfrm>
            <a:custGeom>
              <a:rect b="b" l="l" r="r" t="t"/>
              <a:pathLst>
                <a:path extrusionOk="0" h="13544" w="21650">
                  <a:moveTo>
                    <a:pt x="21316" y="0"/>
                  </a:moveTo>
                  <a:cubicBezTo>
                    <a:pt x="21316" y="0"/>
                    <a:pt x="10341" y="1268"/>
                    <a:pt x="6305" y="3069"/>
                  </a:cubicBezTo>
                  <a:cubicBezTo>
                    <a:pt x="2269" y="4837"/>
                    <a:pt x="1" y="5304"/>
                    <a:pt x="1" y="13543"/>
                  </a:cubicBezTo>
                  <a:cubicBezTo>
                    <a:pt x="5338" y="6271"/>
                    <a:pt x="13577" y="4837"/>
                    <a:pt x="21649" y="2569"/>
                  </a:cubicBezTo>
                  <a:lnTo>
                    <a:pt x="213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5715175" y="1916775"/>
              <a:ext cx="643000" cy="378950"/>
            </a:xfrm>
            <a:custGeom>
              <a:rect b="b" l="l" r="r" t="t"/>
              <a:pathLst>
                <a:path extrusionOk="0" h="15158" w="25720">
                  <a:moveTo>
                    <a:pt x="12509" y="1"/>
                  </a:moveTo>
                  <a:cubicBezTo>
                    <a:pt x="7455" y="1"/>
                    <a:pt x="2528" y="1302"/>
                    <a:pt x="1" y="3712"/>
                  </a:cubicBezTo>
                  <a:cubicBezTo>
                    <a:pt x="2203" y="12985"/>
                    <a:pt x="5905" y="14619"/>
                    <a:pt x="13010" y="15120"/>
                  </a:cubicBezTo>
                  <a:cubicBezTo>
                    <a:pt x="13394" y="15145"/>
                    <a:pt x="13767" y="15158"/>
                    <a:pt x="14130" y="15158"/>
                  </a:cubicBezTo>
                  <a:cubicBezTo>
                    <a:pt x="20483" y="15158"/>
                    <a:pt x="23668" y="11303"/>
                    <a:pt x="25719" y="4045"/>
                  </a:cubicBezTo>
                  <a:cubicBezTo>
                    <a:pt x="22677" y="1285"/>
                    <a:pt x="17530" y="1"/>
                    <a:pt x="12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7372200" y="2017900"/>
              <a:ext cx="500375" cy="459500"/>
            </a:xfrm>
            <a:custGeom>
              <a:rect b="b" l="l" r="r" t="t"/>
              <a:pathLst>
                <a:path extrusionOk="0" h="18380" w="20015">
                  <a:moveTo>
                    <a:pt x="15011" y="0"/>
                  </a:moveTo>
                  <a:lnTo>
                    <a:pt x="2069" y="5204"/>
                  </a:lnTo>
                  <a:lnTo>
                    <a:pt x="1" y="8039"/>
                  </a:lnTo>
                  <a:cubicBezTo>
                    <a:pt x="1935" y="14844"/>
                    <a:pt x="3370" y="17913"/>
                    <a:pt x="12743" y="18380"/>
                  </a:cubicBezTo>
                  <a:cubicBezTo>
                    <a:pt x="17246" y="16779"/>
                    <a:pt x="20015" y="8706"/>
                    <a:pt x="20015" y="8706"/>
                  </a:cubicBezTo>
                  <a:lnTo>
                    <a:pt x="15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5145650" y="1277750"/>
              <a:ext cx="4093750" cy="4156350"/>
            </a:xfrm>
            <a:custGeom>
              <a:rect b="b" l="l" r="r" t="t"/>
              <a:pathLst>
                <a:path extrusionOk="0" h="166254" w="163750">
                  <a:moveTo>
                    <a:pt x="88329" y="15629"/>
                  </a:moveTo>
                  <a:cubicBezTo>
                    <a:pt x="87862" y="16197"/>
                    <a:pt x="87562" y="16730"/>
                    <a:pt x="87328" y="17164"/>
                  </a:cubicBezTo>
                  <a:cubicBezTo>
                    <a:pt x="87395" y="16964"/>
                    <a:pt x="87461" y="16764"/>
                    <a:pt x="87562" y="16563"/>
                  </a:cubicBezTo>
                  <a:cubicBezTo>
                    <a:pt x="87828" y="16230"/>
                    <a:pt x="88062" y="15930"/>
                    <a:pt x="88329" y="15629"/>
                  </a:cubicBezTo>
                  <a:close/>
                  <a:moveTo>
                    <a:pt x="89096" y="24703"/>
                  </a:moveTo>
                  <a:cubicBezTo>
                    <a:pt x="89530" y="25036"/>
                    <a:pt x="89963" y="25370"/>
                    <a:pt x="90464" y="25637"/>
                  </a:cubicBezTo>
                  <a:cubicBezTo>
                    <a:pt x="92232" y="26604"/>
                    <a:pt x="94233" y="27071"/>
                    <a:pt x="96234" y="27238"/>
                  </a:cubicBezTo>
                  <a:cubicBezTo>
                    <a:pt x="96914" y="27309"/>
                    <a:pt x="97583" y="27342"/>
                    <a:pt x="98254" y="27342"/>
                  </a:cubicBezTo>
                  <a:cubicBezTo>
                    <a:pt x="98834" y="27342"/>
                    <a:pt x="99415" y="27318"/>
                    <a:pt x="100004" y="27271"/>
                  </a:cubicBezTo>
                  <a:cubicBezTo>
                    <a:pt x="100838" y="27204"/>
                    <a:pt x="101638" y="26938"/>
                    <a:pt x="102472" y="26938"/>
                  </a:cubicBezTo>
                  <a:cubicBezTo>
                    <a:pt x="102973" y="26938"/>
                    <a:pt x="103273" y="27038"/>
                    <a:pt x="103606" y="27405"/>
                  </a:cubicBezTo>
                  <a:cubicBezTo>
                    <a:pt x="103940" y="27872"/>
                    <a:pt x="104307" y="28272"/>
                    <a:pt x="104807" y="28539"/>
                  </a:cubicBezTo>
                  <a:cubicBezTo>
                    <a:pt x="105033" y="28668"/>
                    <a:pt x="105289" y="28734"/>
                    <a:pt x="105517" y="28829"/>
                  </a:cubicBezTo>
                  <a:lnTo>
                    <a:pt x="105517" y="28829"/>
                  </a:lnTo>
                  <a:cubicBezTo>
                    <a:pt x="105451" y="28806"/>
                    <a:pt x="105363" y="28806"/>
                    <a:pt x="105274" y="28806"/>
                  </a:cubicBezTo>
                  <a:cubicBezTo>
                    <a:pt x="105107" y="28806"/>
                    <a:pt x="104941" y="28872"/>
                    <a:pt x="104774" y="28972"/>
                  </a:cubicBezTo>
                  <a:cubicBezTo>
                    <a:pt x="104640" y="29039"/>
                    <a:pt x="104507" y="29106"/>
                    <a:pt x="104407" y="29206"/>
                  </a:cubicBezTo>
                  <a:cubicBezTo>
                    <a:pt x="104307" y="29306"/>
                    <a:pt x="104240" y="29406"/>
                    <a:pt x="104173" y="29539"/>
                  </a:cubicBezTo>
                  <a:cubicBezTo>
                    <a:pt x="103573" y="29539"/>
                    <a:pt x="102939" y="29773"/>
                    <a:pt x="102372" y="29940"/>
                  </a:cubicBezTo>
                  <a:cubicBezTo>
                    <a:pt x="101638" y="30140"/>
                    <a:pt x="100904" y="30373"/>
                    <a:pt x="100171" y="30640"/>
                  </a:cubicBezTo>
                  <a:cubicBezTo>
                    <a:pt x="98636" y="31141"/>
                    <a:pt x="97102" y="31741"/>
                    <a:pt x="95601" y="32375"/>
                  </a:cubicBezTo>
                  <a:cubicBezTo>
                    <a:pt x="94833" y="32708"/>
                    <a:pt x="94100" y="33075"/>
                    <a:pt x="93332" y="33442"/>
                  </a:cubicBezTo>
                  <a:cubicBezTo>
                    <a:pt x="92799" y="33709"/>
                    <a:pt x="92198" y="34009"/>
                    <a:pt x="91698" y="34376"/>
                  </a:cubicBezTo>
                  <a:cubicBezTo>
                    <a:pt x="91731" y="33943"/>
                    <a:pt x="91664" y="33476"/>
                    <a:pt x="91531" y="33042"/>
                  </a:cubicBezTo>
                  <a:cubicBezTo>
                    <a:pt x="91097" y="31574"/>
                    <a:pt x="90664" y="30073"/>
                    <a:pt x="90163" y="28605"/>
                  </a:cubicBezTo>
                  <a:cubicBezTo>
                    <a:pt x="89730" y="27304"/>
                    <a:pt x="89430" y="26004"/>
                    <a:pt x="89096" y="24703"/>
                  </a:cubicBezTo>
                  <a:close/>
                  <a:moveTo>
                    <a:pt x="109816" y="27648"/>
                  </a:moveTo>
                  <a:cubicBezTo>
                    <a:pt x="110759" y="27648"/>
                    <a:pt x="111587" y="28325"/>
                    <a:pt x="111979" y="29139"/>
                  </a:cubicBezTo>
                  <a:cubicBezTo>
                    <a:pt x="112379" y="29906"/>
                    <a:pt x="112546" y="30940"/>
                    <a:pt x="112313" y="31808"/>
                  </a:cubicBezTo>
                  <a:cubicBezTo>
                    <a:pt x="112104" y="32521"/>
                    <a:pt x="111605" y="33102"/>
                    <a:pt x="110885" y="33102"/>
                  </a:cubicBezTo>
                  <a:cubicBezTo>
                    <a:pt x="110797" y="33102"/>
                    <a:pt x="110706" y="33093"/>
                    <a:pt x="110611" y="33075"/>
                  </a:cubicBezTo>
                  <a:cubicBezTo>
                    <a:pt x="110579" y="33070"/>
                    <a:pt x="110548" y="33067"/>
                    <a:pt x="110517" y="33067"/>
                  </a:cubicBezTo>
                  <a:cubicBezTo>
                    <a:pt x="110166" y="33067"/>
                    <a:pt x="109927" y="33402"/>
                    <a:pt x="110111" y="33709"/>
                  </a:cubicBezTo>
                  <a:cubicBezTo>
                    <a:pt x="110178" y="33876"/>
                    <a:pt x="110244" y="34043"/>
                    <a:pt x="110311" y="34209"/>
                  </a:cubicBezTo>
                  <a:cubicBezTo>
                    <a:pt x="109944" y="34410"/>
                    <a:pt x="109711" y="34910"/>
                    <a:pt x="109577" y="35277"/>
                  </a:cubicBezTo>
                  <a:cubicBezTo>
                    <a:pt x="109344" y="35811"/>
                    <a:pt x="109177" y="36344"/>
                    <a:pt x="109010" y="36911"/>
                  </a:cubicBezTo>
                  <a:cubicBezTo>
                    <a:pt x="108910" y="36711"/>
                    <a:pt x="108810" y="36511"/>
                    <a:pt x="108710" y="36311"/>
                  </a:cubicBezTo>
                  <a:cubicBezTo>
                    <a:pt x="108076" y="34977"/>
                    <a:pt x="107376" y="33642"/>
                    <a:pt x="106608" y="32341"/>
                  </a:cubicBezTo>
                  <a:cubicBezTo>
                    <a:pt x="106275" y="31708"/>
                    <a:pt x="105908" y="31074"/>
                    <a:pt x="105508" y="30473"/>
                  </a:cubicBezTo>
                  <a:cubicBezTo>
                    <a:pt x="105341" y="30207"/>
                    <a:pt x="105141" y="29940"/>
                    <a:pt x="104907" y="29773"/>
                  </a:cubicBezTo>
                  <a:cubicBezTo>
                    <a:pt x="104941" y="29740"/>
                    <a:pt x="104974" y="29740"/>
                    <a:pt x="105007" y="29706"/>
                  </a:cubicBezTo>
                  <a:lnTo>
                    <a:pt x="105074" y="29673"/>
                  </a:lnTo>
                  <a:lnTo>
                    <a:pt x="105107" y="29673"/>
                  </a:lnTo>
                  <a:cubicBezTo>
                    <a:pt x="105241" y="29606"/>
                    <a:pt x="105341" y="29606"/>
                    <a:pt x="105474" y="29573"/>
                  </a:cubicBezTo>
                  <a:cubicBezTo>
                    <a:pt x="105608" y="29539"/>
                    <a:pt x="105741" y="29506"/>
                    <a:pt x="105808" y="29373"/>
                  </a:cubicBezTo>
                  <a:cubicBezTo>
                    <a:pt x="105875" y="29239"/>
                    <a:pt x="105875" y="29172"/>
                    <a:pt x="105808" y="29039"/>
                  </a:cubicBezTo>
                  <a:cubicBezTo>
                    <a:pt x="105775" y="28939"/>
                    <a:pt x="105708" y="28872"/>
                    <a:pt x="105608" y="28839"/>
                  </a:cubicBezTo>
                  <a:lnTo>
                    <a:pt x="105608" y="28839"/>
                  </a:lnTo>
                  <a:cubicBezTo>
                    <a:pt x="105910" y="28918"/>
                    <a:pt x="106213" y="28960"/>
                    <a:pt x="106512" y="28960"/>
                  </a:cubicBezTo>
                  <a:cubicBezTo>
                    <a:pt x="106839" y="28960"/>
                    <a:pt x="107162" y="28910"/>
                    <a:pt x="107476" y="28806"/>
                  </a:cubicBezTo>
                  <a:lnTo>
                    <a:pt x="107476" y="28806"/>
                  </a:lnTo>
                  <a:cubicBezTo>
                    <a:pt x="107442" y="29106"/>
                    <a:pt x="107509" y="29406"/>
                    <a:pt x="107743" y="29639"/>
                  </a:cubicBezTo>
                  <a:cubicBezTo>
                    <a:pt x="107766" y="29663"/>
                    <a:pt x="107798" y="29674"/>
                    <a:pt x="107830" y="29674"/>
                  </a:cubicBezTo>
                  <a:cubicBezTo>
                    <a:pt x="107887" y="29674"/>
                    <a:pt x="107943" y="29637"/>
                    <a:pt x="107943" y="29573"/>
                  </a:cubicBezTo>
                  <a:cubicBezTo>
                    <a:pt x="108110" y="29172"/>
                    <a:pt x="108110" y="28772"/>
                    <a:pt x="108343" y="28405"/>
                  </a:cubicBezTo>
                  <a:cubicBezTo>
                    <a:pt x="108610" y="28005"/>
                    <a:pt x="109044" y="27738"/>
                    <a:pt x="109511" y="27671"/>
                  </a:cubicBezTo>
                  <a:cubicBezTo>
                    <a:pt x="109613" y="27655"/>
                    <a:pt x="109715" y="27648"/>
                    <a:pt x="109816" y="27648"/>
                  </a:cubicBezTo>
                  <a:close/>
                  <a:moveTo>
                    <a:pt x="104054" y="30434"/>
                  </a:moveTo>
                  <a:cubicBezTo>
                    <a:pt x="104244" y="30434"/>
                    <a:pt x="104423" y="30492"/>
                    <a:pt x="104574" y="30674"/>
                  </a:cubicBezTo>
                  <a:cubicBezTo>
                    <a:pt x="104841" y="30974"/>
                    <a:pt x="105041" y="31407"/>
                    <a:pt x="105241" y="31774"/>
                  </a:cubicBezTo>
                  <a:cubicBezTo>
                    <a:pt x="105474" y="32208"/>
                    <a:pt x="105708" y="32642"/>
                    <a:pt x="105941" y="33075"/>
                  </a:cubicBezTo>
                  <a:cubicBezTo>
                    <a:pt x="106809" y="34676"/>
                    <a:pt x="107609" y="36344"/>
                    <a:pt x="108376" y="38012"/>
                  </a:cubicBezTo>
                  <a:cubicBezTo>
                    <a:pt x="107609" y="39813"/>
                    <a:pt x="107042" y="41748"/>
                    <a:pt x="106141" y="43516"/>
                  </a:cubicBezTo>
                  <a:cubicBezTo>
                    <a:pt x="105641" y="44417"/>
                    <a:pt x="105041" y="45284"/>
                    <a:pt x="104307" y="45985"/>
                  </a:cubicBezTo>
                  <a:cubicBezTo>
                    <a:pt x="103573" y="46685"/>
                    <a:pt x="102706" y="47152"/>
                    <a:pt x="101905" y="47719"/>
                  </a:cubicBezTo>
                  <a:lnTo>
                    <a:pt x="101705" y="47719"/>
                  </a:lnTo>
                  <a:cubicBezTo>
                    <a:pt x="101558" y="47724"/>
                    <a:pt x="101411" y="47727"/>
                    <a:pt x="101264" y="47727"/>
                  </a:cubicBezTo>
                  <a:cubicBezTo>
                    <a:pt x="98677" y="47727"/>
                    <a:pt x="96118" y="46896"/>
                    <a:pt x="94066" y="45317"/>
                  </a:cubicBezTo>
                  <a:cubicBezTo>
                    <a:pt x="92065" y="43750"/>
                    <a:pt x="90597" y="41548"/>
                    <a:pt x="89830" y="39180"/>
                  </a:cubicBezTo>
                  <a:cubicBezTo>
                    <a:pt x="89663" y="38679"/>
                    <a:pt x="89396" y="37912"/>
                    <a:pt x="89630" y="37412"/>
                  </a:cubicBezTo>
                  <a:cubicBezTo>
                    <a:pt x="89930" y="36878"/>
                    <a:pt x="90697" y="36578"/>
                    <a:pt x="91097" y="36111"/>
                  </a:cubicBezTo>
                  <a:cubicBezTo>
                    <a:pt x="91364" y="35744"/>
                    <a:pt x="91531" y="35344"/>
                    <a:pt x="91631" y="34910"/>
                  </a:cubicBezTo>
                  <a:cubicBezTo>
                    <a:pt x="92465" y="34710"/>
                    <a:pt x="93266" y="34209"/>
                    <a:pt x="94033" y="33876"/>
                  </a:cubicBezTo>
                  <a:cubicBezTo>
                    <a:pt x="94867" y="33476"/>
                    <a:pt x="95734" y="33109"/>
                    <a:pt x="96601" y="32775"/>
                  </a:cubicBezTo>
                  <a:cubicBezTo>
                    <a:pt x="98336" y="32075"/>
                    <a:pt x="100137" y="31441"/>
                    <a:pt x="101938" y="30940"/>
                  </a:cubicBezTo>
                  <a:cubicBezTo>
                    <a:pt x="102405" y="30807"/>
                    <a:pt x="102872" y="30707"/>
                    <a:pt x="103339" y="30573"/>
                  </a:cubicBezTo>
                  <a:cubicBezTo>
                    <a:pt x="103577" y="30519"/>
                    <a:pt x="103824" y="30434"/>
                    <a:pt x="104054" y="30434"/>
                  </a:cubicBezTo>
                  <a:close/>
                  <a:moveTo>
                    <a:pt x="46032" y="8825"/>
                  </a:moveTo>
                  <a:cubicBezTo>
                    <a:pt x="46099" y="8858"/>
                    <a:pt x="46165" y="8891"/>
                    <a:pt x="46265" y="8925"/>
                  </a:cubicBezTo>
                  <a:cubicBezTo>
                    <a:pt x="46265" y="8958"/>
                    <a:pt x="46299" y="8991"/>
                    <a:pt x="46332" y="9025"/>
                  </a:cubicBezTo>
                  <a:cubicBezTo>
                    <a:pt x="47967" y="10659"/>
                    <a:pt x="48100" y="13194"/>
                    <a:pt x="48133" y="15363"/>
                  </a:cubicBezTo>
                  <a:cubicBezTo>
                    <a:pt x="48167" y="18298"/>
                    <a:pt x="48200" y="21200"/>
                    <a:pt x="48233" y="24136"/>
                  </a:cubicBezTo>
                  <a:cubicBezTo>
                    <a:pt x="48254" y="24461"/>
                    <a:pt x="48522" y="24650"/>
                    <a:pt x="48788" y="24650"/>
                  </a:cubicBezTo>
                  <a:cubicBezTo>
                    <a:pt x="48959" y="24650"/>
                    <a:pt x="49130" y="24572"/>
                    <a:pt x="49234" y="24402"/>
                  </a:cubicBezTo>
                  <a:cubicBezTo>
                    <a:pt x="49501" y="24002"/>
                    <a:pt x="49735" y="23568"/>
                    <a:pt x="50001" y="23168"/>
                  </a:cubicBezTo>
                  <a:cubicBezTo>
                    <a:pt x="50702" y="23335"/>
                    <a:pt x="51336" y="23669"/>
                    <a:pt x="51869" y="24236"/>
                  </a:cubicBezTo>
                  <a:cubicBezTo>
                    <a:pt x="52503" y="24903"/>
                    <a:pt x="52870" y="25837"/>
                    <a:pt x="52637" y="26737"/>
                  </a:cubicBezTo>
                  <a:cubicBezTo>
                    <a:pt x="52315" y="28052"/>
                    <a:pt x="51000" y="28935"/>
                    <a:pt x="49682" y="28935"/>
                  </a:cubicBezTo>
                  <a:cubicBezTo>
                    <a:pt x="49361" y="28935"/>
                    <a:pt x="49040" y="28883"/>
                    <a:pt x="48734" y="28772"/>
                  </a:cubicBezTo>
                  <a:cubicBezTo>
                    <a:pt x="48664" y="28745"/>
                    <a:pt x="48598" y="28733"/>
                    <a:pt x="48535" y="28733"/>
                  </a:cubicBezTo>
                  <a:cubicBezTo>
                    <a:pt x="48210" y="28733"/>
                    <a:pt x="47989" y="29065"/>
                    <a:pt x="47933" y="29373"/>
                  </a:cubicBezTo>
                  <a:cubicBezTo>
                    <a:pt x="47633" y="32041"/>
                    <a:pt x="46699" y="34710"/>
                    <a:pt x="44898" y="36745"/>
                  </a:cubicBezTo>
                  <a:cubicBezTo>
                    <a:pt x="43163" y="38679"/>
                    <a:pt x="40828" y="39713"/>
                    <a:pt x="38326" y="40180"/>
                  </a:cubicBezTo>
                  <a:cubicBezTo>
                    <a:pt x="38060" y="40247"/>
                    <a:pt x="38060" y="40714"/>
                    <a:pt x="38326" y="40747"/>
                  </a:cubicBezTo>
                  <a:cubicBezTo>
                    <a:pt x="38695" y="40818"/>
                    <a:pt x="39063" y="40851"/>
                    <a:pt x="39430" y="40851"/>
                  </a:cubicBezTo>
                  <a:cubicBezTo>
                    <a:pt x="40457" y="40851"/>
                    <a:pt x="41470" y="40590"/>
                    <a:pt x="42429" y="40147"/>
                  </a:cubicBezTo>
                  <a:lnTo>
                    <a:pt x="42429" y="40147"/>
                  </a:lnTo>
                  <a:cubicBezTo>
                    <a:pt x="42062" y="40614"/>
                    <a:pt x="42029" y="41281"/>
                    <a:pt x="42029" y="41848"/>
                  </a:cubicBezTo>
                  <a:cubicBezTo>
                    <a:pt x="42029" y="42582"/>
                    <a:pt x="42196" y="43283"/>
                    <a:pt x="42496" y="43950"/>
                  </a:cubicBezTo>
                  <a:cubicBezTo>
                    <a:pt x="42763" y="44617"/>
                    <a:pt x="43163" y="45184"/>
                    <a:pt x="43664" y="45718"/>
                  </a:cubicBezTo>
                  <a:cubicBezTo>
                    <a:pt x="44164" y="46251"/>
                    <a:pt x="44731" y="46618"/>
                    <a:pt x="45465" y="46852"/>
                  </a:cubicBezTo>
                  <a:cubicBezTo>
                    <a:pt x="45532" y="46885"/>
                    <a:pt x="45598" y="46885"/>
                    <a:pt x="45665" y="46885"/>
                  </a:cubicBezTo>
                  <a:cubicBezTo>
                    <a:pt x="44731" y="48820"/>
                    <a:pt x="43730" y="50721"/>
                    <a:pt x="42563" y="52523"/>
                  </a:cubicBezTo>
                  <a:cubicBezTo>
                    <a:pt x="41929" y="53523"/>
                    <a:pt x="41228" y="54491"/>
                    <a:pt x="40495" y="55391"/>
                  </a:cubicBezTo>
                  <a:cubicBezTo>
                    <a:pt x="40028" y="55992"/>
                    <a:pt x="39461" y="56525"/>
                    <a:pt x="38994" y="57159"/>
                  </a:cubicBezTo>
                  <a:cubicBezTo>
                    <a:pt x="37926" y="58127"/>
                    <a:pt x="36892" y="59127"/>
                    <a:pt x="35825" y="60128"/>
                  </a:cubicBezTo>
                  <a:cubicBezTo>
                    <a:pt x="36225" y="58393"/>
                    <a:pt x="36625" y="56692"/>
                    <a:pt x="37059" y="54991"/>
                  </a:cubicBezTo>
                  <a:cubicBezTo>
                    <a:pt x="37326" y="54024"/>
                    <a:pt x="37693" y="53190"/>
                    <a:pt x="37426" y="52156"/>
                  </a:cubicBezTo>
                  <a:cubicBezTo>
                    <a:pt x="37269" y="51559"/>
                    <a:pt x="36728" y="50373"/>
                    <a:pt x="35943" y="50373"/>
                  </a:cubicBezTo>
                  <a:cubicBezTo>
                    <a:pt x="35893" y="50373"/>
                    <a:pt x="35843" y="50378"/>
                    <a:pt x="35791" y="50388"/>
                  </a:cubicBezTo>
                  <a:cubicBezTo>
                    <a:pt x="35191" y="50521"/>
                    <a:pt x="34924" y="51388"/>
                    <a:pt x="34791" y="51922"/>
                  </a:cubicBezTo>
                  <a:cubicBezTo>
                    <a:pt x="34657" y="52356"/>
                    <a:pt x="34657" y="52756"/>
                    <a:pt x="34424" y="53156"/>
                  </a:cubicBezTo>
                  <a:cubicBezTo>
                    <a:pt x="34223" y="53557"/>
                    <a:pt x="34123" y="53890"/>
                    <a:pt x="34023" y="54290"/>
                  </a:cubicBezTo>
                  <a:cubicBezTo>
                    <a:pt x="33857" y="54858"/>
                    <a:pt x="33556" y="55391"/>
                    <a:pt x="33356" y="55925"/>
                  </a:cubicBezTo>
                  <a:cubicBezTo>
                    <a:pt x="33323" y="56025"/>
                    <a:pt x="33256" y="56092"/>
                    <a:pt x="33223" y="56192"/>
                  </a:cubicBezTo>
                  <a:cubicBezTo>
                    <a:pt x="33189" y="56192"/>
                    <a:pt x="33189" y="56158"/>
                    <a:pt x="33156" y="56125"/>
                  </a:cubicBezTo>
                  <a:cubicBezTo>
                    <a:pt x="32789" y="55725"/>
                    <a:pt x="32422" y="55325"/>
                    <a:pt x="32089" y="54924"/>
                  </a:cubicBezTo>
                  <a:cubicBezTo>
                    <a:pt x="31388" y="54090"/>
                    <a:pt x="30688" y="53223"/>
                    <a:pt x="30054" y="52322"/>
                  </a:cubicBezTo>
                  <a:cubicBezTo>
                    <a:pt x="29453" y="51455"/>
                    <a:pt x="28886" y="50554"/>
                    <a:pt x="28353" y="49620"/>
                  </a:cubicBezTo>
                  <a:cubicBezTo>
                    <a:pt x="27852" y="48686"/>
                    <a:pt x="27385" y="47652"/>
                    <a:pt x="26852" y="46752"/>
                  </a:cubicBezTo>
                  <a:cubicBezTo>
                    <a:pt x="26793" y="46647"/>
                    <a:pt x="26699" y="46603"/>
                    <a:pt x="26604" y="46603"/>
                  </a:cubicBezTo>
                  <a:cubicBezTo>
                    <a:pt x="26428" y="46603"/>
                    <a:pt x="26253" y="46756"/>
                    <a:pt x="26318" y="46952"/>
                  </a:cubicBezTo>
                  <a:cubicBezTo>
                    <a:pt x="26551" y="48019"/>
                    <a:pt x="27052" y="49053"/>
                    <a:pt x="27552" y="49987"/>
                  </a:cubicBezTo>
                  <a:cubicBezTo>
                    <a:pt x="28052" y="50988"/>
                    <a:pt x="28619" y="51955"/>
                    <a:pt x="29220" y="52889"/>
                  </a:cubicBezTo>
                  <a:cubicBezTo>
                    <a:pt x="29820" y="53790"/>
                    <a:pt x="30454" y="54657"/>
                    <a:pt x="31155" y="55491"/>
                  </a:cubicBezTo>
                  <a:cubicBezTo>
                    <a:pt x="31522" y="55925"/>
                    <a:pt x="31888" y="56325"/>
                    <a:pt x="32255" y="56726"/>
                  </a:cubicBezTo>
                  <a:cubicBezTo>
                    <a:pt x="32422" y="56926"/>
                    <a:pt x="32589" y="57126"/>
                    <a:pt x="32789" y="57293"/>
                  </a:cubicBezTo>
                  <a:cubicBezTo>
                    <a:pt x="32756" y="57359"/>
                    <a:pt x="32722" y="57459"/>
                    <a:pt x="32656" y="57559"/>
                  </a:cubicBezTo>
                  <a:cubicBezTo>
                    <a:pt x="32489" y="58026"/>
                    <a:pt x="32289" y="58493"/>
                    <a:pt x="32089" y="58960"/>
                  </a:cubicBezTo>
                  <a:cubicBezTo>
                    <a:pt x="31140" y="58144"/>
                    <a:pt x="29901" y="57785"/>
                    <a:pt x="28650" y="57785"/>
                  </a:cubicBezTo>
                  <a:cubicBezTo>
                    <a:pt x="28316" y="57785"/>
                    <a:pt x="27982" y="57811"/>
                    <a:pt x="27652" y="57860"/>
                  </a:cubicBezTo>
                  <a:cubicBezTo>
                    <a:pt x="25851" y="58127"/>
                    <a:pt x="24250" y="59061"/>
                    <a:pt x="22782" y="60095"/>
                  </a:cubicBezTo>
                  <a:cubicBezTo>
                    <a:pt x="23216" y="56592"/>
                    <a:pt x="23649" y="53056"/>
                    <a:pt x="24183" y="49554"/>
                  </a:cubicBezTo>
                  <a:cubicBezTo>
                    <a:pt x="24416" y="47886"/>
                    <a:pt x="24683" y="46218"/>
                    <a:pt x="25584" y="44750"/>
                  </a:cubicBezTo>
                  <a:cubicBezTo>
                    <a:pt x="25984" y="44117"/>
                    <a:pt x="26451" y="43549"/>
                    <a:pt x="27052" y="43082"/>
                  </a:cubicBezTo>
                  <a:cubicBezTo>
                    <a:pt x="27419" y="42816"/>
                    <a:pt x="27752" y="42649"/>
                    <a:pt x="28119" y="42482"/>
                  </a:cubicBezTo>
                  <a:lnTo>
                    <a:pt x="28119" y="42482"/>
                  </a:lnTo>
                  <a:cubicBezTo>
                    <a:pt x="28119" y="42682"/>
                    <a:pt x="28086" y="42849"/>
                    <a:pt x="28052" y="43016"/>
                  </a:cubicBezTo>
                  <a:cubicBezTo>
                    <a:pt x="27986" y="43616"/>
                    <a:pt x="27786" y="44183"/>
                    <a:pt x="27585" y="44717"/>
                  </a:cubicBezTo>
                  <a:cubicBezTo>
                    <a:pt x="27352" y="45251"/>
                    <a:pt x="26885" y="45751"/>
                    <a:pt x="26852" y="46351"/>
                  </a:cubicBezTo>
                  <a:cubicBezTo>
                    <a:pt x="26852" y="46617"/>
                    <a:pt x="27112" y="46830"/>
                    <a:pt x="27357" y="46830"/>
                  </a:cubicBezTo>
                  <a:cubicBezTo>
                    <a:pt x="27389" y="46830"/>
                    <a:pt x="27421" y="46826"/>
                    <a:pt x="27452" y="46818"/>
                  </a:cubicBezTo>
                  <a:cubicBezTo>
                    <a:pt x="28086" y="46618"/>
                    <a:pt x="28486" y="45818"/>
                    <a:pt x="28720" y="45251"/>
                  </a:cubicBezTo>
                  <a:cubicBezTo>
                    <a:pt x="29020" y="44617"/>
                    <a:pt x="29220" y="43916"/>
                    <a:pt x="29287" y="43216"/>
                  </a:cubicBezTo>
                  <a:cubicBezTo>
                    <a:pt x="29387" y="42549"/>
                    <a:pt x="29387" y="41882"/>
                    <a:pt x="29287" y="41181"/>
                  </a:cubicBezTo>
                  <a:cubicBezTo>
                    <a:pt x="29220" y="40847"/>
                    <a:pt x="29120" y="40481"/>
                    <a:pt x="28986" y="40147"/>
                  </a:cubicBezTo>
                  <a:lnTo>
                    <a:pt x="28986" y="40147"/>
                  </a:lnTo>
                  <a:cubicBezTo>
                    <a:pt x="29934" y="40571"/>
                    <a:pt x="30957" y="40846"/>
                    <a:pt x="31998" y="40846"/>
                  </a:cubicBezTo>
                  <a:cubicBezTo>
                    <a:pt x="32350" y="40846"/>
                    <a:pt x="32703" y="40815"/>
                    <a:pt x="33056" y="40747"/>
                  </a:cubicBezTo>
                  <a:cubicBezTo>
                    <a:pt x="33323" y="40714"/>
                    <a:pt x="33323" y="40247"/>
                    <a:pt x="33056" y="40180"/>
                  </a:cubicBezTo>
                  <a:cubicBezTo>
                    <a:pt x="30521" y="39713"/>
                    <a:pt x="28186" y="38679"/>
                    <a:pt x="26485" y="36745"/>
                  </a:cubicBezTo>
                  <a:cubicBezTo>
                    <a:pt x="24683" y="34710"/>
                    <a:pt x="23749" y="32008"/>
                    <a:pt x="23416" y="29373"/>
                  </a:cubicBezTo>
                  <a:cubicBezTo>
                    <a:pt x="23388" y="29065"/>
                    <a:pt x="23148" y="28733"/>
                    <a:pt x="22835" y="28733"/>
                  </a:cubicBezTo>
                  <a:cubicBezTo>
                    <a:pt x="22775" y="28733"/>
                    <a:pt x="22713" y="28745"/>
                    <a:pt x="22649" y="28772"/>
                  </a:cubicBezTo>
                  <a:cubicBezTo>
                    <a:pt x="22342" y="28883"/>
                    <a:pt x="22021" y="28935"/>
                    <a:pt x="21701" y="28935"/>
                  </a:cubicBezTo>
                  <a:cubicBezTo>
                    <a:pt x="20383" y="28935"/>
                    <a:pt x="19068" y="28052"/>
                    <a:pt x="18746" y="26737"/>
                  </a:cubicBezTo>
                  <a:cubicBezTo>
                    <a:pt x="18512" y="25870"/>
                    <a:pt x="18879" y="24936"/>
                    <a:pt x="19446" y="24269"/>
                  </a:cubicBezTo>
                  <a:cubicBezTo>
                    <a:pt x="20013" y="23669"/>
                    <a:pt x="20714" y="23335"/>
                    <a:pt x="21481" y="23135"/>
                  </a:cubicBezTo>
                  <a:cubicBezTo>
                    <a:pt x="21481" y="23202"/>
                    <a:pt x="21514" y="23268"/>
                    <a:pt x="21548" y="23335"/>
                  </a:cubicBezTo>
                  <a:cubicBezTo>
                    <a:pt x="21948" y="23902"/>
                    <a:pt x="22315" y="24369"/>
                    <a:pt x="22415" y="25003"/>
                  </a:cubicBezTo>
                  <a:cubicBezTo>
                    <a:pt x="22448" y="25103"/>
                    <a:pt x="22448" y="25236"/>
                    <a:pt x="22448" y="25336"/>
                  </a:cubicBezTo>
                  <a:cubicBezTo>
                    <a:pt x="22482" y="25657"/>
                    <a:pt x="22747" y="25824"/>
                    <a:pt x="22996" y="25824"/>
                  </a:cubicBezTo>
                  <a:cubicBezTo>
                    <a:pt x="23238" y="25824"/>
                    <a:pt x="23466" y="25666"/>
                    <a:pt x="23449" y="25336"/>
                  </a:cubicBezTo>
                  <a:cubicBezTo>
                    <a:pt x="23449" y="25203"/>
                    <a:pt x="23416" y="25036"/>
                    <a:pt x="23416" y="24869"/>
                  </a:cubicBezTo>
                  <a:cubicBezTo>
                    <a:pt x="23249" y="23302"/>
                    <a:pt x="23082" y="21734"/>
                    <a:pt x="22982" y="20133"/>
                  </a:cubicBezTo>
                  <a:cubicBezTo>
                    <a:pt x="22949" y="19566"/>
                    <a:pt x="22949" y="18965"/>
                    <a:pt x="22915" y="18365"/>
                  </a:cubicBezTo>
                  <a:cubicBezTo>
                    <a:pt x="22982" y="17297"/>
                    <a:pt x="23049" y="16497"/>
                    <a:pt x="23116" y="15863"/>
                  </a:cubicBezTo>
                  <a:cubicBezTo>
                    <a:pt x="23416" y="15963"/>
                    <a:pt x="23683" y="16063"/>
                    <a:pt x="23983" y="16096"/>
                  </a:cubicBezTo>
                  <a:cubicBezTo>
                    <a:pt x="24483" y="16197"/>
                    <a:pt x="25017" y="16263"/>
                    <a:pt x="25551" y="16263"/>
                  </a:cubicBezTo>
                  <a:cubicBezTo>
                    <a:pt x="26537" y="16565"/>
                    <a:pt x="27588" y="16708"/>
                    <a:pt x="28664" y="16708"/>
                  </a:cubicBezTo>
                  <a:cubicBezTo>
                    <a:pt x="31516" y="16708"/>
                    <a:pt x="34536" y="15697"/>
                    <a:pt x="36959" y="13928"/>
                  </a:cubicBezTo>
                  <a:lnTo>
                    <a:pt x="37326" y="13661"/>
                  </a:lnTo>
                  <a:cubicBezTo>
                    <a:pt x="37926" y="13395"/>
                    <a:pt x="38493" y="13061"/>
                    <a:pt x="39060" y="12727"/>
                  </a:cubicBezTo>
                  <a:cubicBezTo>
                    <a:pt x="41329" y="11360"/>
                    <a:pt x="43497" y="9692"/>
                    <a:pt x="46032" y="8825"/>
                  </a:cubicBezTo>
                  <a:close/>
                  <a:moveTo>
                    <a:pt x="87662" y="58093"/>
                  </a:moveTo>
                  <a:cubicBezTo>
                    <a:pt x="87628" y="58360"/>
                    <a:pt x="87662" y="58627"/>
                    <a:pt x="87728" y="58927"/>
                  </a:cubicBezTo>
                  <a:cubicBezTo>
                    <a:pt x="87762" y="59061"/>
                    <a:pt x="87795" y="59161"/>
                    <a:pt x="87828" y="59261"/>
                  </a:cubicBezTo>
                  <a:cubicBezTo>
                    <a:pt x="87795" y="59294"/>
                    <a:pt x="87795" y="59294"/>
                    <a:pt x="87795" y="59294"/>
                  </a:cubicBezTo>
                  <a:lnTo>
                    <a:pt x="87128" y="59528"/>
                  </a:lnTo>
                  <a:cubicBezTo>
                    <a:pt x="86994" y="59561"/>
                    <a:pt x="86861" y="59594"/>
                    <a:pt x="86761" y="59628"/>
                  </a:cubicBezTo>
                  <a:cubicBezTo>
                    <a:pt x="86127" y="59528"/>
                    <a:pt x="85493" y="59461"/>
                    <a:pt x="84860" y="59461"/>
                  </a:cubicBezTo>
                  <a:cubicBezTo>
                    <a:pt x="84259" y="59494"/>
                    <a:pt x="83559" y="59528"/>
                    <a:pt x="83058" y="59861"/>
                  </a:cubicBezTo>
                  <a:cubicBezTo>
                    <a:pt x="82925" y="59961"/>
                    <a:pt x="82791" y="60061"/>
                    <a:pt x="82691" y="60161"/>
                  </a:cubicBezTo>
                  <a:cubicBezTo>
                    <a:pt x="82625" y="60061"/>
                    <a:pt x="82558" y="59995"/>
                    <a:pt x="82458" y="59894"/>
                  </a:cubicBezTo>
                  <a:cubicBezTo>
                    <a:pt x="82425" y="59850"/>
                    <a:pt x="82380" y="59831"/>
                    <a:pt x="82333" y="59831"/>
                  </a:cubicBezTo>
                  <a:cubicBezTo>
                    <a:pt x="82239" y="59831"/>
                    <a:pt x="82135" y="59906"/>
                    <a:pt x="82091" y="59995"/>
                  </a:cubicBezTo>
                  <a:cubicBezTo>
                    <a:pt x="81991" y="60228"/>
                    <a:pt x="81991" y="60462"/>
                    <a:pt x="81991" y="60695"/>
                  </a:cubicBezTo>
                  <a:cubicBezTo>
                    <a:pt x="81891" y="60762"/>
                    <a:pt x="81791" y="60828"/>
                    <a:pt x="81657" y="60862"/>
                  </a:cubicBezTo>
                  <a:cubicBezTo>
                    <a:pt x="81594" y="60883"/>
                    <a:pt x="81278" y="60944"/>
                    <a:pt x="81037" y="60944"/>
                  </a:cubicBezTo>
                  <a:cubicBezTo>
                    <a:pt x="80896" y="60944"/>
                    <a:pt x="80781" y="60923"/>
                    <a:pt x="80757" y="60862"/>
                  </a:cubicBezTo>
                  <a:cubicBezTo>
                    <a:pt x="80657" y="60728"/>
                    <a:pt x="81024" y="60328"/>
                    <a:pt x="81124" y="60228"/>
                  </a:cubicBezTo>
                  <a:cubicBezTo>
                    <a:pt x="81491" y="59761"/>
                    <a:pt x="81958" y="59361"/>
                    <a:pt x="82491" y="59127"/>
                  </a:cubicBezTo>
                  <a:cubicBezTo>
                    <a:pt x="82758" y="58994"/>
                    <a:pt x="83058" y="58927"/>
                    <a:pt x="83359" y="58827"/>
                  </a:cubicBezTo>
                  <a:cubicBezTo>
                    <a:pt x="83692" y="58694"/>
                    <a:pt x="84026" y="58527"/>
                    <a:pt x="84359" y="58427"/>
                  </a:cubicBezTo>
                  <a:cubicBezTo>
                    <a:pt x="85427" y="58127"/>
                    <a:pt x="86561" y="58127"/>
                    <a:pt x="87662" y="58093"/>
                  </a:cubicBezTo>
                  <a:close/>
                  <a:moveTo>
                    <a:pt x="44406" y="42100"/>
                  </a:moveTo>
                  <a:cubicBezTo>
                    <a:pt x="44523" y="42100"/>
                    <a:pt x="44642" y="42104"/>
                    <a:pt x="44764" y="42115"/>
                  </a:cubicBezTo>
                  <a:cubicBezTo>
                    <a:pt x="45431" y="42215"/>
                    <a:pt x="46065" y="42449"/>
                    <a:pt x="46632" y="42816"/>
                  </a:cubicBezTo>
                  <a:cubicBezTo>
                    <a:pt x="47933" y="43616"/>
                    <a:pt x="48767" y="44950"/>
                    <a:pt x="49268" y="46351"/>
                  </a:cubicBezTo>
                  <a:cubicBezTo>
                    <a:pt x="49768" y="47886"/>
                    <a:pt x="50001" y="49487"/>
                    <a:pt x="50168" y="51088"/>
                  </a:cubicBezTo>
                  <a:cubicBezTo>
                    <a:pt x="50368" y="52856"/>
                    <a:pt x="50502" y="54657"/>
                    <a:pt x="50502" y="56425"/>
                  </a:cubicBezTo>
                  <a:cubicBezTo>
                    <a:pt x="50502" y="57426"/>
                    <a:pt x="50468" y="58460"/>
                    <a:pt x="50402" y="59461"/>
                  </a:cubicBezTo>
                  <a:cubicBezTo>
                    <a:pt x="50368" y="60028"/>
                    <a:pt x="50268" y="60562"/>
                    <a:pt x="50202" y="61129"/>
                  </a:cubicBezTo>
                  <a:cubicBezTo>
                    <a:pt x="49401" y="60128"/>
                    <a:pt x="48434" y="59294"/>
                    <a:pt x="47199" y="58760"/>
                  </a:cubicBezTo>
                  <a:cubicBezTo>
                    <a:pt x="46204" y="58321"/>
                    <a:pt x="45129" y="58090"/>
                    <a:pt x="44051" y="58090"/>
                  </a:cubicBezTo>
                  <a:cubicBezTo>
                    <a:pt x="43576" y="58090"/>
                    <a:pt x="43099" y="58135"/>
                    <a:pt x="42629" y="58227"/>
                  </a:cubicBezTo>
                  <a:cubicBezTo>
                    <a:pt x="43563" y="56692"/>
                    <a:pt x="44197" y="54991"/>
                    <a:pt x="44531" y="53223"/>
                  </a:cubicBezTo>
                  <a:cubicBezTo>
                    <a:pt x="44602" y="52889"/>
                    <a:pt x="44350" y="52606"/>
                    <a:pt x="44054" y="52606"/>
                  </a:cubicBezTo>
                  <a:cubicBezTo>
                    <a:pt x="43936" y="52606"/>
                    <a:pt x="43811" y="52651"/>
                    <a:pt x="43697" y="52756"/>
                  </a:cubicBezTo>
                  <a:cubicBezTo>
                    <a:pt x="43664" y="52789"/>
                    <a:pt x="43630" y="52823"/>
                    <a:pt x="43597" y="52856"/>
                  </a:cubicBezTo>
                  <a:cubicBezTo>
                    <a:pt x="44798" y="50888"/>
                    <a:pt x="45798" y="48720"/>
                    <a:pt x="46332" y="46485"/>
                  </a:cubicBezTo>
                  <a:cubicBezTo>
                    <a:pt x="46365" y="46351"/>
                    <a:pt x="46265" y="46218"/>
                    <a:pt x="46132" y="46218"/>
                  </a:cubicBezTo>
                  <a:cubicBezTo>
                    <a:pt x="46099" y="46085"/>
                    <a:pt x="46032" y="45918"/>
                    <a:pt x="45898" y="45851"/>
                  </a:cubicBezTo>
                  <a:cubicBezTo>
                    <a:pt x="44898" y="45251"/>
                    <a:pt x="44064" y="44450"/>
                    <a:pt x="43597" y="43383"/>
                  </a:cubicBezTo>
                  <a:cubicBezTo>
                    <a:pt x="43430" y="42982"/>
                    <a:pt x="43263" y="42549"/>
                    <a:pt x="43197" y="42115"/>
                  </a:cubicBezTo>
                  <a:lnTo>
                    <a:pt x="43697" y="42115"/>
                  </a:lnTo>
                  <a:cubicBezTo>
                    <a:pt x="43942" y="42115"/>
                    <a:pt x="44171" y="42100"/>
                    <a:pt x="44406" y="42100"/>
                  </a:cubicBezTo>
                  <a:close/>
                  <a:moveTo>
                    <a:pt x="84359" y="60462"/>
                  </a:moveTo>
                  <a:cubicBezTo>
                    <a:pt x="83926" y="60628"/>
                    <a:pt x="83425" y="60728"/>
                    <a:pt x="83125" y="61095"/>
                  </a:cubicBezTo>
                  <a:cubicBezTo>
                    <a:pt x="83125" y="61095"/>
                    <a:pt x="83125" y="61129"/>
                    <a:pt x="83125" y="61129"/>
                  </a:cubicBezTo>
                  <a:cubicBezTo>
                    <a:pt x="83092" y="61129"/>
                    <a:pt x="83092" y="61095"/>
                    <a:pt x="83092" y="61095"/>
                  </a:cubicBezTo>
                  <a:cubicBezTo>
                    <a:pt x="83225" y="60962"/>
                    <a:pt x="83325" y="60862"/>
                    <a:pt x="83459" y="60762"/>
                  </a:cubicBezTo>
                  <a:cubicBezTo>
                    <a:pt x="83725" y="60528"/>
                    <a:pt x="84026" y="60495"/>
                    <a:pt x="84359" y="60462"/>
                  </a:cubicBezTo>
                  <a:close/>
                  <a:moveTo>
                    <a:pt x="88195" y="60161"/>
                  </a:moveTo>
                  <a:cubicBezTo>
                    <a:pt x="88195" y="60261"/>
                    <a:pt x="88229" y="60361"/>
                    <a:pt x="88262" y="60462"/>
                  </a:cubicBezTo>
                  <a:cubicBezTo>
                    <a:pt x="88262" y="60495"/>
                    <a:pt x="88295" y="60562"/>
                    <a:pt x="88295" y="60628"/>
                  </a:cubicBezTo>
                  <a:cubicBezTo>
                    <a:pt x="88062" y="60728"/>
                    <a:pt x="87828" y="60795"/>
                    <a:pt x="87562" y="60895"/>
                  </a:cubicBezTo>
                  <a:cubicBezTo>
                    <a:pt x="87061" y="61062"/>
                    <a:pt x="86527" y="61229"/>
                    <a:pt x="86027" y="61396"/>
                  </a:cubicBezTo>
                  <a:cubicBezTo>
                    <a:pt x="85193" y="61662"/>
                    <a:pt x="84393" y="61996"/>
                    <a:pt x="83592" y="62330"/>
                  </a:cubicBezTo>
                  <a:cubicBezTo>
                    <a:pt x="83525" y="62196"/>
                    <a:pt x="83459" y="62096"/>
                    <a:pt x="83425" y="61996"/>
                  </a:cubicBezTo>
                  <a:cubicBezTo>
                    <a:pt x="83359" y="61796"/>
                    <a:pt x="83292" y="61562"/>
                    <a:pt x="83192" y="61362"/>
                  </a:cubicBezTo>
                  <a:lnTo>
                    <a:pt x="83192" y="61362"/>
                  </a:lnTo>
                  <a:cubicBezTo>
                    <a:pt x="83225" y="61396"/>
                    <a:pt x="83225" y="61396"/>
                    <a:pt x="83258" y="61396"/>
                  </a:cubicBezTo>
                  <a:cubicBezTo>
                    <a:pt x="83367" y="61437"/>
                    <a:pt x="83484" y="61454"/>
                    <a:pt x="83604" y="61454"/>
                  </a:cubicBezTo>
                  <a:cubicBezTo>
                    <a:pt x="83965" y="61454"/>
                    <a:pt x="84359" y="61304"/>
                    <a:pt x="84659" y="61229"/>
                  </a:cubicBezTo>
                  <a:cubicBezTo>
                    <a:pt x="85160" y="61129"/>
                    <a:pt x="85593" y="60995"/>
                    <a:pt x="86060" y="60862"/>
                  </a:cubicBezTo>
                  <a:cubicBezTo>
                    <a:pt x="86327" y="60762"/>
                    <a:pt x="86628" y="60695"/>
                    <a:pt x="86894" y="60595"/>
                  </a:cubicBezTo>
                  <a:cubicBezTo>
                    <a:pt x="86994" y="60595"/>
                    <a:pt x="87095" y="60562"/>
                    <a:pt x="87161" y="60495"/>
                  </a:cubicBezTo>
                  <a:cubicBezTo>
                    <a:pt x="87261" y="60462"/>
                    <a:pt x="87361" y="60462"/>
                    <a:pt x="87461" y="60428"/>
                  </a:cubicBezTo>
                  <a:cubicBezTo>
                    <a:pt x="87662" y="60328"/>
                    <a:pt x="87895" y="60261"/>
                    <a:pt x="88129" y="60195"/>
                  </a:cubicBezTo>
                  <a:cubicBezTo>
                    <a:pt x="88162" y="60195"/>
                    <a:pt x="88162" y="60161"/>
                    <a:pt x="88195" y="60161"/>
                  </a:cubicBezTo>
                  <a:close/>
                  <a:moveTo>
                    <a:pt x="84226" y="62730"/>
                  </a:moveTo>
                  <a:cubicBezTo>
                    <a:pt x="84092" y="62763"/>
                    <a:pt x="83959" y="62830"/>
                    <a:pt x="83826" y="62863"/>
                  </a:cubicBezTo>
                  <a:cubicBezTo>
                    <a:pt x="83826" y="62863"/>
                    <a:pt x="83792" y="62830"/>
                    <a:pt x="83792" y="62797"/>
                  </a:cubicBezTo>
                  <a:cubicBezTo>
                    <a:pt x="83926" y="62763"/>
                    <a:pt x="84059" y="62730"/>
                    <a:pt x="84226" y="62730"/>
                  </a:cubicBezTo>
                  <a:close/>
                  <a:moveTo>
                    <a:pt x="82191" y="61829"/>
                  </a:moveTo>
                  <a:cubicBezTo>
                    <a:pt x="82224" y="61996"/>
                    <a:pt x="82291" y="62196"/>
                    <a:pt x="82358" y="62363"/>
                  </a:cubicBezTo>
                  <a:cubicBezTo>
                    <a:pt x="82458" y="62663"/>
                    <a:pt x="82591" y="62930"/>
                    <a:pt x="82691" y="63230"/>
                  </a:cubicBezTo>
                  <a:cubicBezTo>
                    <a:pt x="81757" y="63297"/>
                    <a:pt x="80790" y="63731"/>
                    <a:pt x="79889" y="64031"/>
                  </a:cubicBezTo>
                  <a:cubicBezTo>
                    <a:pt x="79022" y="64364"/>
                    <a:pt x="78188" y="64698"/>
                    <a:pt x="77321" y="65031"/>
                  </a:cubicBezTo>
                  <a:lnTo>
                    <a:pt x="76654" y="65298"/>
                  </a:lnTo>
                  <a:cubicBezTo>
                    <a:pt x="76654" y="65065"/>
                    <a:pt x="76487" y="64865"/>
                    <a:pt x="76387" y="64698"/>
                  </a:cubicBezTo>
                  <a:cubicBezTo>
                    <a:pt x="76287" y="64531"/>
                    <a:pt x="76220" y="64398"/>
                    <a:pt x="76153" y="64231"/>
                  </a:cubicBezTo>
                  <a:lnTo>
                    <a:pt x="76153" y="64231"/>
                  </a:lnTo>
                  <a:lnTo>
                    <a:pt x="76187" y="64331"/>
                  </a:lnTo>
                  <a:cubicBezTo>
                    <a:pt x="76153" y="64264"/>
                    <a:pt x="76120" y="64198"/>
                    <a:pt x="76087" y="64097"/>
                  </a:cubicBezTo>
                  <a:cubicBezTo>
                    <a:pt x="76487" y="63964"/>
                    <a:pt x="76854" y="63831"/>
                    <a:pt x="77221" y="63664"/>
                  </a:cubicBezTo>
                  <a:cubicBezTo>
                    <a:pt x="78088" y="63364"/>
                    <a:pt x="78989" y="63030"/>
                    <a:pt x="79856" y="62730"/>
                  </a:cubicBezTo>
                  <a:cubicBezTo>
                    <a:pt x="80623" y="62430"/>
                    <a:pt x="81457" y="62229"/>
                    <a:pt x="82191" y="61829"/>
                  </a:cubicBezTo>
                  <a:close/>
                  <a:moveTo>
                    <a:pt x="39360" y="62630"/>
                  </a:moveTo>
                  <a:cubicBezTo>
                    <a:pt x="39327" y="63030"/>
                    <a:pt x="39327" y="63464"/>
                    <a:pt x="39327" y="63864"/>
                  </a:cubicBezTo>
                  <a:cubicBezTo>
                    <a:pt x="39327" y="64665"/>
                    <a:pt x="39327" y="65465"/>
                    <a:pt x="39327" y="66266"/>
                  </a:cubicBezTo>
                  <a:cubicBezTo>
                    <a:pt x="39060" y="65565"/>
                    <a:pt x="38627" y="64931"/>
                    <a:pt x="38026" y="64431"/>
                  </a:cubicBezTo>
                  <a:cubicBezTo>
                    <a:pt x="38460" y="63831"/>
                    <a:pt x="38927" y="63230"/>
                    <a:pt x="39360" y="62630"/>
                  </a:cubicBezTo>
                  <a:close/>
                  <a:moveTo>
                    <a:pt x="91698" y="66232"/>
                  </a:moveTo>
                  <a:lnTo>
                    <a:pt x="91698" y="66232"/>
                  </a:lnTo>
                  <a:cubicBezTo>
                    <a:pt x="91750" y="66272"/>
                    <a:pt x="91761" y="66285"/>
                    <a:pt x="91756" y="66285"/>
                  </a:cubicBezTo>
                  <a:cubicBezTo>
                    <a:pt x="91747" y="66285"/>
                    <a:pt x="91698" y="66253"/>
                    <a:pt x="91698" y="66232"/>
                  </a:cubicBezTo>
                  <a:close/>
                  <a:moveTo>
                    <a:pt x="75319" y="64431"/>
                  </a:moveTo>
                  <a:cubicBezTo>
                    <a:pt x="75353" y="64564"/>
                    <a:pt x="75386" y="64698"/>
                    <a:pt x="75420" y="64831"/>
                  </a:cubicBezTo>
                  <a:cubicBezTo>
                    <a:pt x="75453" y="64965"/>
                    <a:pt x="75486" y="65065"/>
                    <a:pt x="75520" y="65198"/>
                  </a:cubicBezTo>
                  <a:cubicBezTo>
                    <a:pt x="75586" y="65365"/>
                    <a:pt x="75620" y="65498"/>
                    <a:pt x="75720" y="65632"/>
                  </a:cubicBezTo>
                  <a:cubicBezTo>
                    <a:pt x="75420" y="65765"/>
                    <a:pt x="75119" y="65865"/>
                    <a:pt x="74819" y="65965"/>
                  </a:cubicBezTo>
                  <a:cubicBezTo>
                    <a:pt x="74352" y="66132"/>
                    <a:pt x="73885" y="66299"/>
                    <a:pt x="73418" y="66432"/>
                  </a:cubicBezTo>
                  <a:cubicBezTo>
                    <a:pt x="73218" y="66499"/>
                    <a:pt x="73018" y="66566"/>
                    <a:pt x="72818" y="66633"/>
                  </a:cubicBezTo>
                  <a:cubicBezTo>
                    <a:pt x="72751" y="66533"/>
                    <a:pt x="72684" y="66466"/>
                    <a:pt x="72651" y="66399"/>
                  </a:cubicBezTo>
                  <a:cubicBezTo>
                    <a:pt x="72618" y="66366"/>
                    <a:pt x="72618" y="66366"/>
                    <a:pt x="72618" y="66332"/>
                  </a:cubicBezTo>
                  <a:cubicBezTo>
                    <a:pt x="72684" y="66099"/>
                    <a:pt x="72551" y="65865"/>
                    <a:pt x="72284" y="65832"/>
                  </a:cubicBezTo>
                  <a:cubicBezTo>
                    <a:pt x="72251" y="65765"/>
                    <a:pt x="72184" y="65665"/>
                    <a:pt x="72151" y="65599"/>
                  </a:cubicBezTo>
                  <a:cubicBezTo>
                    <a:pt x="72117" y="65599"/>
                    <a:pt x="72117" y="65565"/>
                    <a:pt x="72117" y="65565"/>
                  </a:cubicBezTo>
                  <a:lnTo>
                    <a:pt x="72117" y="65565"/>
                  </a:lnTo>
                  <a:cubicBezTo>
                    <a:pt x="72178" y="65580"/>
                    <a:pt x="72239" y="65587"/>
                    <a:pt x="72300" y="65587"/>
                  </a:cubicBezTo>
                  <a:cubicBezTo>
                    <a:pt x="72639" y="65587"/>
                    <a:pt x="72974" y="65378"/>
                    <a:pt x="73285" y="65265"/>
                  </a:cubicBezTo>
                  <a:cubicBezTo>
                    <a:pt x="73718" y="65065"/>
                    <a:pt x="74185" y="64898"/>
                    <a:pt x="74619" y="64698"/>
                  </a:cubicBezTo>
                  <a:lnTo>
                    <a:pt x="75319" y="64431"/>
                  </a:lnTo>
                  <a:close/>
                  <a:moveTo>
                    <a:pt x="88395" y="65632"/>
                  </a:moveTo>
                  <a:cubicBezTo>
                    <a:pt x="88996" y="65632"/>
                    <a:pt x="89663" y="65632"/>
                    <a:pt x="90263" y="65732"/>
                  </a:cubicBezTo>
                  <a:cubicBezTo>
                    <a:pt x="90564" y="65765"/>
                    <a:pt x="90864" y="65832"/>
                    <a:pt x="91164" y="65932"/>
                  </a:cubicBezTo>
                  <a:cubicBezTo>
                    <a:pt x="91298" y="65999"/>
                    <a:pt x="91431" y="66066"/>
                    <a:pt x="91531" y="66132"/>
                  </a:cubicBezTo>
                  <a:cubicBezTo>
                    <a:pt x="91564" y="66166"/>
                    <a:pt x="91598" y="66166"/>
                    <a:pt x="91631" y="66199"/>
                  </a:cubicBezTo>
                  <a:cubicBezTo>
                    <a:pt x="91464" y="66266"/>
                    <a:pt x="91264" y="66366"/>
                    <a:pt x="91131" y="66432"/>
                  </a:cubicBezTo>
                  <a:cubicBezTo>
                    <a:pt x="90897" y="66533"/>
                    <a:pt x="90664" y="66666"/>
                    <a:pt x="90430" y="66733"/>
                  </a:cubicBezTo>
                  <a:cubicBezTo>
                    <a:pt x="89897" y="66933"/>
                    <a:pt x="89363" y="67100"/>
                    <a:pt x="88829" y="67200"/>
                  </a:cubicBezTo>
                  <a:cubicBezTo>
                    <a:pt x="88262" y="67333"/>
                    <a:pt x="87728" y="67400"/>
                    <a:pt x="87161" y="67400"/>
                  </a:cubicBezTo>
                  <a:cubicBezTo>
                    <a:pt x="87052" y="67412"/>
                    <a:pt x="86925" y="67429"/>
                    <a:pt x="86801" y="67429"/>
                  </a:cubicBezTo>
                  <a:cubicBezTo>
                    <a:pt x="86585" y="67429"/>
                    <a:pt x="86379" y="67378"/>
                    <a:pt x="86294" y="67166"/>
                  </a:cubicBezTo>
                  <a:cubicBezTo>
                    <a:pt x="86294" y="67133"/>
                    <a:pt x="86261" y="67100"/>
                    <a:pt x="86261" y="67100"/>
                  </a:cubicBezTo>
                  <a:cubicBezTo>
                    <a:pt x="86261" y="67000"/>
                    <a:pt x="86261" y="66866"/>
                    <a:pt x="86327" y="66766"/>
                  </a:cubicBezTo>
                  <a:cubicBezTo>
                    <a:pt x="86394" y="66533"/>
                    <a:pt x="86561" y="66332"/>
                    <a:pt x="86761" y="66166"/>
                  </a:cubicBezTo>
                  <a:cubicBezTo>
                    <a:pt x="87195" y="65765"/>
                    <a:pt x="87828" y="65665"/>
                    <a:pt x="88395" y="65632"/>
                  </a:cubicBezTo>
                  <a:close/>
                  <a:moveTo>
                    <a:pt x="86828" y="68501"/>
                  </a:moveTo>
                  <a:lnTo>
                    <a:pt x="86828" y="68501"/>
                  </a:lnTo>
                  <a:cubicBezTo>
                    <a:pt x="87028" y="68534"/>
                    <a:pt x="87261" y="68534"/>
                    <a:pt x="87495" y="68534"/>
                  </a:cubicBezTo>
                  <a:cubicBezTo>
                    <a:pt x="87828" y="68567"/>
                    <a:pt x="88129" y="68567"/>
                    <a:pt x="88462" y="68601"/>
                  </a:cubicBezTo>
                  <a:cubicBezTo>
                    <a:pt x="89063" y="68601"/>
                    <a:pt x="89663" y="68634"/>
                    <a:pt x="90230" y="68667"/>
                  </a:cubicBezTo>
                  <a:cubicBezTo>
                    <a:pt x="90797" y="68701"/>
                    <a:pt x="91364" y="68767"/>
                    <a:pt x="91931" y="68868"/>
                  </a:cubicBezTo>
                  <a:cubicBezTo>
                    <a:pt x="92098" y="68901"/>
                    <a:pt x="92265" y="68934"/>
                    <a:pt x="92398" y="68968"/>
                  </a:cubicBezTo>
                  <a:lnTo>
                    <a:pt x="92398" y="69001"/>
                  </a:lnTo>
                  <a:cubicBezTo>
                    <a:pt x="92298" y="69034"/>
                    <a:pt x="92198" y="69068"/>
                    <a:pt x="92065" y="69101"/>
                  </a:cubicBezTo>
                  <a:cubicBezTo>
                    <a:pt x="90997" y="69401"/>
                    <a:pt x="89830" y="69535"/>
                    <a:pt x="88729" y="69535"/>
                  </a:cubicBezTo>
                  <a:cubicBezTo>
                    <a:pt x="88262" y="69535"/>
                    <a:pt x="87762" y="69501"/>
                    <a:pt x="87328" y="69268"/>
                  </a:cubicBezTo>
                  <a:cubicBezTo>
                    <a:pt x="87161" y="69168"/>
                    <a:pt x="86961" y="69068"/>
                    <a:pt x="86861" y="68868"/>
                  </a:cubicBezTo>
                  <a:cubicBezTo>
                    <a:pt x="86794" y="68734"/>
                    <a:pt x="86794" y="68634"/>
                    <a:pt x="86828" y="68501"/>
                  </a:cubicBezTo>
                  <a:close/>
                  <a:moveTo>
                    <a:pt x="111445" y="54224"/>
                  </a:moveTo>
                  <a:cubicBezTo>
                    <a:pt x="111579" y="54724"/>
                    <a:pt x="111679" y="55191"/>
                    <a:pt x="111812" y="55691"/>
                  </a:cubicBezTo>
                  <a:cubicBezTo>
                    <a:pt x="111779" y="55691"/>
                    <a:pt x="111779" y="55691"/>
                    <a:pt x="111779" y="55725"/>
                  </a:cubicBezTo>
                  <a:cubicBezTo>
                    <a:pt x="109577" y="58827"/>
                    <a:pt x="108243" y="62430"/>
                    <a:pt x="107376" y="66132"/>
                  </a:cubicBezTo>
                  <a:cubicBezTo>
                    <a:pt x="107075" y="67433"/>
                    <a:pt x="106842" y="68734"/>
                    <a:pt x="106642" y="70035"/>
                  </a:cubicBezTo>
                  <a:cubicBezTo>
                    <a:pt x="106775" y="67900"/>
                    <a:pt x="106975" y="65765"/>
                    <a:pt x="107242" y="63664"/>
                  </a:cubicBezTo>
                  <a:cubicBezTo>
                    <a:pt x="107476" y="61829"/>
                    <a:pt x="107876" y="60028"/>
                    <a:pt x="108677" y="58360"/>
                  </a:cubicBezTo>
                  <a:cubicBezTo>
                    <a:pt x="109377" y="56826"/>
                    <a:pt x="110344" y="55491"/>
                    <a:pt x="111445" y="54224"/>
                  </a:cubicBezTo>
                  <a:close/>
                  <a:moveTo>
                    <a:pt x="67257" y="52127"/>
                  </a:moveTo>
                  <a:cubicBezTo>
                    <a:pt x="67847" y="52127"/>
                    <a:pt x="68224" y="52651"/>
                    <a:pt x="68548" y="53123"/>
                  </a:cubicBezTo>
                  <a:cubicBezTo>
                    <a:pt x="68948" y="53623"/>
                    <a:pt x="69349" y="54090"/>
                    <a:pt x="69916" y="54424"/>
                  </a:cubicBezTo>
                  <a:cubicBezTo>
                    <a:pt x="70316" y="54691"/>
                    <a:pt x="70683" y="54991"/>
                    <a:pt x="70850" y="55491"/>
                  </a:cubicBezTo>
                  <a:cubicBezTo>
                    <a:pt x="71217" y="56559"/>
                    <a:pt x="70549" y="57760"/>
                    <a:pt x="70016" y="58660"/>
                  </a:cubicBezTo>
                  <a:cubicBezTo>
                    <a:pt x="69415" y="59661"/>
                    <a:pt x="68681" y="60595"/>
                    <a:pt x="68048" y="61596"/>
                  </a:cubicBezTo>
                  <a:cubicBezTo>
                    <a:pt x="67014" y="63230"/>
                    <a:pt x="66013" y="64865"/>
                    <a:pt x="64979" y="66499"/>
                  </a:cubicBezTo>
                  <a:cubicBezTo>
                    <a:pt x="63845" y="68267"/>
                    <a:pt x="62710" y="70035"/>
                    <a:pt x="61643" y="71836"/>
                  </a:cubicBezTo>
                  <a:cubicBezTo>
                    <a:pt x="61376" y="72303"/>
                    <a:pt x="61143" y="72804"/>
                    <a:pt x="60776" y="73204"/>
                  </a:cubicBezTo>
                  <a:cubicBezTo>
                    <a:pt x="60509" y="73471"/>
                    <a:pt x="60209" y="73638"/>
                    <a:pt x="59875" y="73771"/>
                  </a:cubicBezTo>
                  <a:lnTo>
                    <a:pt x="59875" y="73538"/>
                  </a:lnTo>
                  <a:cubicBezTo>
                    <a:pt x="59875" y="73391"/>
                    <a:pt x="59764" y="73315"/>
                    <a:pt x="59659" y="73315"/>
                  </a:cubicBezTo>
                  <a:cubicBezTo>
                    <a:pt x="59572" y="73315"/>
                    <a:pt x="59490" y="73366"/>
                    <a:pt x="59475" y="73471"/>
                  </a:cubicBezTo>
                  <a:cubicBezTo>
                    <a:pt x="59441" y="73538"/>
                    <a:pt x="59441" y="73571"/>
                    <a:pt x="59408" y="73638"/>
                  </a:cubicBezTo>
                  <a:cubicBezTo>
                    <a:pt x="58908" y="72403"/>
                    <a:pt x="59208" y="71036"/>
                    <a:pt x="59875" y="69835"/>
                  </a:cubicBezTo>
                  <a:cubicBezTo>
                    <a:pt x="60009" y="69635"/>
                    <a:pt x="59942" y="69468"/>
                    <a:pt x="59808" y="69368"/>
                  </a:cubicBezTo>
                  <a:cubicBezTo>
                    <a:pt x="61043" y="65999"/>
                    <a:pt x="62177" y="62596"/>
                    <a:pt x="63444" y="59261"/>
                  </a:cubicBezTo>
                  <a:cubicBezTo>
                    <a:pt x="64045" y="57660"/>
                    <a:pt x="64612" y="56025"/>
                    <a:pt x="65246" y="54424"/>
                  </a:cubicBezTo>
                  <a:cubicBezTo>
                    <a:pt x="65579" y="54324"/>
                    <a:pt x="65879" y="53857"/>
                    <a:pt x="65646" y="53423"/>
                  </a:cubicBezTo>
                  <a:cubicBezTo>
                    <a:pt x="65946" y="52856"/>
                    <a:pt x="66346" y="52289"/>
                    <a:pt x="67014" y="52156"/>
                  </a:cubicBezTo>
                  <a:cubicBezTo>
                    <a:pt x="67099" y="52136"/>
                    <a:pt x="67180" y="52127"/>
                    <a:pt x="67257" y="52127"/>
                  </a:cubicBezTo>
                  <a:close/>
                  <a:moveTo>
                    <a:pt x="69415" y="61662"/>
                  </a:moveTo>
                  <a:cubicBezTo>
                    <a:pt x="69782" y="63297"/>
                    <a:pt x="70149" y="64898"/>
                    <a:pt x="70516" y="66533"/>
                  </a:cubicBezTo>
                  <a:cubicBezTo>
                    <a:pt x="70383" y="66566"/>
                    <a:pt x="70249" y="66633"/>
                    <a:pt x="70149" y="66666"/>
                  </a:cubicBezTo>
                  <a:cubicBezTo>
                    <a:pt x="69816" y="66833"/>
                    <a:pt x="69449" y="67000"/>
                    <a:pt x="69148" y="67166"/>
                  </a:cubicBezTo>
                  <a:cubicBezTo>
                    <a:pt x="68982" y="67233"/>
                    <a:pt x="68848" y="67333"/>
                    <a:pt x="68681" y="67433"/>
                  </a:cubicBezTo>
                  <a:cubicBezTo>
                    <a:pt x="68548" y="67533"/>
                    <a:pt x="68415" y="67600"/>
                    <a:pt x="68348" y="67767"/>
                  </a:cubicBezTo>
                  <a:cubicBezTo>
                    <a:pt x="68348" y="67800"/>
                    <a:pt x="68381" y="67867"/>
                    <a:pt x="68415" y="67900"/>
                  </a:cubicBezTo>
                  <a:cubicBezTo>
                    <a:pt x="68485" y="67928"/>
                    <a:pt x="68550" y="67939"/>
                    <a:pt x="68613" y="67939"/>
                  </a:cubicBezTo>
                  <a:cubicBezTo>
                    <a:pt x="68700" y="67939"/>
                    <a:pt x="68785" y="67919"/>
                    <a:pt x="68882" y="67900"/>
                  </a:cubicBezTo>
                  <a:cubicBezTo>
                    <a:pt x="69048" y="67867"/>
                    <a:pt x="69215" y="67833"/>
                    <a:pt x="69382" y="67767"/>
                  </a:cubicBezTo>
                  <a:cubicBezTo>
                    <a:pt x="69749" y="67667"/>
                    <a:pt x="70082" y="67533"/>
                    <a:pt x="70449" y="67400"/>
                  </a:cubicBezTo>
                  <a:cubicBezTo>
                    <a:pt x="70516" y="67400"/>
                    <a:pt x="70583" y="67366"/>
                    <a:pt x="70683" y="67333"/>
                  </a:cubicBezTo>
                  <a:cubicBezTo>
                    <a:pt x="71150" y="69568"/>
                    <a:pt x="71583" y="71870"/>
                    <a:pt x="71917" y="74138"/>
                  </a:cubicBezTo>
                  <a:cubicBezTo>
                    <a:pt x="71350" y="73638"/>
                    <a:pt x="70750" y="73171"/>
                    <a:pt x="70082" y="72770"/>
                  </a:cubicBezTo>
                  <a:cubicBezTo>
                    <a:pt x="69715" y="72570"/>
                    <a:pt x="69349" y="72370"/>
                    <a:pt x="68982" y="72203"/>
                  </a:cubicBezTo>
                  <a:cubicBezTo>
                    <a:pt x="68815" y="72103"/>
                    <a:pt x="68615" y="72036"/>
                    <a:pt x="68515" y="71870"/>
                  </a:cubicBezTo>
                  <a:cubicBezTo>
                    <a:pt x="68415" y="71670"/>
                    <a:pt x="68448" y="71336"/>
                    <a:pt x="68415" y="71136"/>
                  </a:cubicBezTo>
                  <a:cubicBezTo>
                    <a:pt x="68314" y="70335"/>
                    <a:pt x="68181" y="69668"/>
                    <a:pt x="67681" y="69034"/>
                  </a:cubicBezTo>
                  <a:cubicBezTo>
                    <a:pt x="67247" y="68534"/>
                    <a:pt x="66547" y="67867"/>
                    <a:pt x="65879" y="67800"/>
                  </a:cubicBezTo>
                  <a:cubicBezTo>
                    <a:pt x="65835" y="67789"/>
                    <a:pt x="65794" y="67785"/>
                    <a:pt x="65756" y="67785"/>
                  </a:cubicBezTo>
                  <a:cubicBezTo>
                    <a:pt x="65679" y="67785"/>
                    <a:pt x="65613" y="67800"/>
                    <a:pt x="65546" y="67800"/>
                  </a:cubicBezTo>
                  <a:cubicBezTo>
                    <a:pt x="66580" y="66166"/>
                    <a:pt x="67614" y="64498"/>
                    <a:pt x="68648" y="62830"/>
                  </a:cubicBezTo>
                  <a:cubicBezTo>
                    <a:pt x="68915" y="62430"/>
                    <a:pt x="69148" y="62063"/>
                    <a:pt x="69415" y="61662"/>
                  </a:cubicBezTo>
                  <a:close/>
                  <a:moveTo>
                    <a:pt x="39360" y="69935"/>
                  </a:moveTo>
                  <a:cubicBezTo>
                    <a:pt x="39360" y="70502"/>
                    <a:pt x="39360" y="71069"/>
                    <a:pt x="39394" y="71636"/>
                  </a:cubicBezTo>
                  <a:cubicBezTo>
                    <a:pt x="39427" y="72570"/>
                    <a:pt x="39761" y="74672"/>
                    <a:pt x="38460" y="75005"/>
                  </a:cubicBezTo>
                  <a:cubicBezTo>
                    <a:pt x="38353" y="75037"/>
                    <a:pt x="38246" y="75052"/>
                    <a:pt x="38140" y="75052"/>
                  </a:cubicBezTo>
                  <a:cubicBezTo>
                    <a:pt x="37581" y="75052"/>
                    <a:pt x="37055" y="74637"/>
                    <a:pt x="36859" y="74105"/>
                  </a:cubicBezTo>
                  <a:cubicBezTo>
                    <a:pt x="36725" y="73804"/>
                    <a:pt x="36692" y="73437"/>
                    <a:pt x="36759" y="73104"/>
                  </a:cubicBezTo>
                  <a:cubicBezTo>
                    <a:pt x="36759" y="73037"/>
                    <a:pt x="36759" y="72970"/>
                    <a:pt x="36792" y="72904"/>
                  </a:cubicBezTo>
                  <a:cubicBezTo>
                    <a:pt x="36859" y="72870"/>
                    <a:pt x="36925" y="72837"/>
                    <a:pt x="36992" y="72770"/>
                  </a:cubicBezTo>
                  <a:cubicBezTo>
                    <a:pt x="37993" y="72137"/>
                    <a:pt x="38827" y="71236"/>
                    <a:pt x="39294" y="70135"/>
                  </a:cubicBezTo>
                  <a:cubicBezTo>
                    <a:pt x="39294" y="70068"/>
                    <a:pt x="39327" y="70002"/>
                    <a:pt x="39360" y="69935"/>
                  </a:cubicBezTo>
                  <a:close/>
                  <a:moveTo>
                    <a:pt x="64712" y="69134"/>
                  </a:moveTo>
                  <a:cubicBezTo>
                    <a:pt x="64745" y="69468"/>
                    <a:pt x="64879" y="69768"/>
                    <a:pt x="64979" y="70068"/>
                  </a:cubicBezTo>
                  <a:cubicBezTo>
                    <a:pt x="65112" y="70535"/>
                    <a:pt x="65079" y="70969"/>
                    <a:pt x="65179" y="71436"/>
                  </a:cubicBezTo>
                  <a:cubicBezTo>
                    <a:pt x="65312" y="72170"/>
                    <a:pt x="65412" y="73004"/>
                    <a:pt x="65779" y="73704"/>
                  </a:cubicBezTo>
                  <a:cubicBezTo>
                    <a:pt x="66213" y="74538"/>
                    <a:pt x="66980" y="75172"/>
                    <a:pt x="67614" y="75839"/>
                  </a:cubicBezTo>
                  <a:cubicBezTo>
                    <a:pt x="67981" y="76173"/>
                    <a:pt x="68348" y="76540"/>
                    <a:pt x="68748" y="76907"/>
                  </a:cubicBezTo>
                  <a:cubicBezTo>
                    <a:pt x="68882" y="77040"/>
                    <a:pt x="69015" y="77173"/>
                    <a:pt x="69182" y="77307"/>
                  </a:cubicBezTo>
                  <a:cubicBezTo>
                    <a:pt x="68882" y="77240"/>
                    <a:pt x="68581" y="77207"/>
                    <a:pt x="68314" y="77140"/>
                  </a:cubicBezTo>
                  <a:cubicBezTo>
                    <a:pt x="67714" y="76973"/>
                    <a:pt x="67114" y="76873"/>
                    <a:pt x="66513" y="76740"/>
                  </a:cubicBezTo>
                  <a:cubicBezTo>
                    <a:pt x="66213" y="76673"/>
                    <a:pt x="65879" y="76606"/>
                    <a:pt x="65579" y="76506"/>
                  </a:cubicBezTo>
                  <a:cubicBezTo>
                    <a:pt x="65312" y="76440"/>
                    <a:pt x="65312" y="76073"/>
                    <a:pt x="65246" y="75806"/>
                  </a:cubicBezTo>
                  <a:cubicBezTo>
                    <a:pt x="65146" y="75205"/>
                    <a:pt x="65179" y="74605"/>
                    <a:pt x="65179" y="74005"/>
                  </a:cubicBezTo>
                  <a:cubicBezTo>
                    <a:pt x="65212" y="73171"/>
                    <a:pt x="65179" y="72103"/>
                    <a:pt x="64345" y="71703"/>
                  </a:cubicBezTo>
                  <a:cubicBezTo>
                    <a:pt x="64138" y="71599"/>
                    <a:pt x="63937" y="71555"/>
                    <a:pt x="63746" y="71555"/>
                  </a:cubicBezTo>
                  <a:cubicBezTo>
                    <a:pt x="63506" y="71555"/>
                    <a:pt x="63282" y="71625"/>
                    <a:pt x="63077" y="71736"/>
                  </a:cubicBezTo>
                  <a:cubicBezTo>
                    <a:pt x="63611" y="70869"/>
                    <a:pt x="64145" y="70002"/>
                    <a:pt x="64712" y="69134"/>
                  </a:cubicBezTo>
                  <a:close/>
                  <a:moveTo>
                    <a:pt x="103440" y="63264"/>
                  </a:moveTo>
                  <a:cubicBezTo>
                    <a:pt x="103540" y="63397"/>
                    <a:pt x="103673" y="63497"/>
                    <a:pt x="103773" y="63630"/>
                  </a:cubicBezTo>
                  <a:cubicBezTo>
                    <a:pt x="104173" y="64131"/>
                    <a:pt x="104607" y="64631"/>
                    <a:pt x="105041" y="65132"/>
                  </a:cubicBezTo>
                  <a:cubicBezTo>
                    <a:pt x="105241" y="65398"/>
                    <a:pt x="105441" y="65632"/>
                    <a:pt x="105641" y="65899"/>
                  </a:cubicBezTo>
                  <a:cubicBezTo>
                    <a:pt x="105775" y="65999"/>
                    <a:pt x="105875" y="66132"/>
                    <a:pt x="105975" y="66199"/>
                  </a:cubicBezTo>
                  <a:cubicBezTo>
                    <a:pt x="105641" y="69401"/>
                    <a:pt x="105574" y="72637"/>
                    <a:pt x="105608" y="75806"/>
                  </a:cubicBezTo>
                  <a:cubicBezTo>
                    <a:pt x="105641" y="77107"/>
                    <a:pt x="105674" y="78408"/>
                    <a:pt x="105775" y="79709"/>
                  </a:cubicBezTo>
                  <a:cubicBezTo>
                    <a:pt x="105808" y="80376"/>
                    <a:pt x="105875" y="81076"/>
                    <a:pt x="105941" y="81777"/>
                  </a:cubicBezTo>
                  <a:cubicBezTo>
                    <a:pt x="105941" y="81844"/>
                    <a:pt x="105941" y="81944"/>
                    <a:pt x="105941" y="82044"/>
                  </a:cubicBezTo>
                  <a:cubicBezTo>
                    <a:pt x="105975" y="82711"/>
                    <a:pt x="106008" y="83411"/>
                    <a:pt x="106041" y="84078"/>
                  </a:cubicBezTo>
                  <a:cubicBezTo>
                    <a:pt x="105107" y="83878"/>
                    <a:pt x="104140" y="83678"/>
                    <a:pt x="103206" y="83478"/>
                  </a:cubicBezTo>
                  <a:cubicBezTo>
                    <a:pt x="103039" y="83144"/>
                    <a:pt x="102772" y="82844"/>
                    <a:pt x="102506" y="82544"/>
                  </a:cubicBezTo>
                  <a:cubicBezTo>
                    <a:pt x="102139" y="82044"/>
                    <a:pt x="101772" y="81543"/>
                    <a:pt x="101405" y="81043"/>
                  </a:cubicBezTo>
                  <a:cubicBezTo>
                    <a:pt x="100604" y="79942"/>
                    <a:pt x="99870" y="78808"/>
                    <a:pt x="99237" y="77641"/>
                  </a:cubicBezTo>
                  <a:cubicBezTo>
                    <a:pt x="98569" y="76473"/>
                    <a:pt x="97936" y="75272"/>
                    <a:pt x="97402" y="74038"/>
                  </a:cubicBezTo>
                  <a:cubicBezTo>
                    <a:pt x="97068" y="73304"/>
                    <a:pt x="96768" y="72503"/>
                    <a:pt x="96301" y="71836"/>
                  </a:cubicBezTo>
                  <a:lnTo>
                    <a:pt x="96301" y="71836"/>
                  </a:lnTo>
                  <a:cubicBezTo>
                    <a:pt x="96668" y="72003"/>
                    <a:pt x="97068" y="72137"/>
                    <a:pt x="97402" y="72203"/>
                  </a:cubicBezTo>
                  <a:cubicBezTo>
                    <a:pt x="97709" y="72257"/>
                    <a:pt x="98017" y="72284"/>
                    <a:pt x="98323" y="72284"/>
                  </a:cubicBezTo>
                  <a:cubicBezTo>
                    <a:pt x="99349" y="72284"/>
                    <a:pt x="100349" y="71978"/>
                    <a:pt x="101171" y="71336"/>
                  </a:cubicBezTo>
                  <a:cubicBezTo>
                    <a:pt x="103506" y="69568"/>
                    <a:pt x="104240" y="66032"/>
                    <a:pt x="103440" y="63264"/>
                  </a:cubicBezTo>
                  <a:close/>
                  <a:moveTo>
                    <a:pt x="109410" y="62530"/>
                  </a:moveTo>
                  <a:cubicBezTo>
                    <a:pt x="108977" y="66733"/>
                    <a:pt x="108677" y="70969"/>
                    <a:pt x="108977" y="75172"/>
                  </a:cubicBezTo>
                  <a:cubicBezTo>
                    <a:pt x="109016" y="75501"/>
                    <a:pt x="109335" y="75718"/>
                    <a:pt x="109623" y="75718"/>
                  </a:cubicBezTo>
                  <a:cubicBezTo>
                    <a:pt x="109831" y="75718"/>
                    <a:pt x="110022" y="75605"/>
                    <a:pt x="110078" y="75339"/>
                  </a:cubicBezTo>
                  <a:cubicBezTo>
                    <a:pt x="110478" y="73304"/>
                    <a:pt x="111112" y="71336"/>
                    <a:pt x="111879" y="69401"/>
                  </a:cubicBezTo>
                  <a:cubicBezTo>
                    <a:pt x="112246" y="68501"/>
                    <a:pt x="112679" y="67633"/>
                    <a:pt x="113180" y="66799"/>
                  </a:cubicBezTo>
                  <a:lnTo>
                    <a:pt x="113180" y="66799"/>
                  </a:lnTo>
                  <a:cubicBezTo>
                    <a:pt x="112513" y="70002"/>
                    <a:pt x="112179" y="73304"/>
                    <a:pt x="111812" y="76473"/>
                  </a:cubicBezTo>
                  <a:cubicBezTo>
                    <a:pt x="111479" y="79375"/>
                    <a:pt x="111045" y="82244"/>
                    <a:pt x="110978" y="85146"/>
                  </a:cubicBezTo>
                  <a:cubicBezTo>
                    <a:pt x="110411" y="85012"/>
                    <a:pt x="109844" y="84879"/>
                    <a:pt x="109244" y="84746"/>
                  </a:cubicBezTo>
                  <a:cubicBezTo>
                    <a:pt x="108310" y="84545"/>
                    <a:pt x="107376" y="84345"/>
                    <a:pt x="106442" y="84145"/>
                  </a:cubicBezTo>
                  <a:cubicBezTo>
                    <a:pt x="106442" y="83978"/>
                    <a:pt x="106442" y="83812"/>
                    <a:pt x="106475" y="83645"/>
                  </a:cubicBezTo>
                  <a:cubicBezTo>
                    <a:pt x="106508" y="83656"/>
                    <a:pt x="106545" y="83663"/>
                    <a:pt x="106583" y="83663"/>
                  </a:cubicBezTo>
                  <a:cubicBezTo>
                    <a:pt x="106657" y="83663"/>
                    <a:pt x="106731" y="83634"/>
                    <a:pt x="106775" y="83545"/>
                  </a:cubicBezTo>
                  <a:cubicBezTo>
                    <a:pt x="106975" y="83078"/>
                    <a:pt x="106909" y="82644"/>
                    <a:pt x="106875" y="82177"/>
                  </a:cubicBezTo>
                  <a:cubicBezTo>
                    <a:pt x="106809" y="81577"/>
                    <a:pt x="106775" y="81010"/>
                    <a:pt x="106742" y="80443"/>
                  </a:cubicBezTo>
                  <a:cubicBezTo>
                    <a:pt x="106709" y="80076"/>
                    <a:pt x="106675" y="79709"/>
                    <a:pt x="106675" y="79342"/>
                  </a:cubicBezTo>
                  <a:cubicBezTo>
                    <a:pt x="106809" y="77207"/>
                    <a:pt x="106975" y="75105"/>
                    <a:pt x="107242" y="72970"/>
                  </a:cubicBezTo>
                  <a:cubicBezTo>
                    <a:pt x="107709" y="69435"/>
                    <a:pt x="108276" y="65899"/>
                    <a:pt x="109410" y="62530"/>
                  </a:cubicBezTo>
                  <a:close/>
                  <a:moveTo>
                    <a:pt x="93141" y="57530"/>
                  </a:moveTo>
                  <a:cubicBezTo>
                    <a:pt x="93462" y="57530"/>
                    <a:pt x="93788" y="57604"/>
                    <a:pt x="94100" y="57693"/>
                  </a:cubicBezTo>
                  <a:cubicBezTo>
                    <a:pt x="94867" y="57893"/>
                    <a:pt x="95601" y="58193"/>
                    <a:pt x="96301" y="58594"/>
                  </a:cubicBezTo>
                  <a:cubicBezTo>
                    <a:pt x="97068" y="58994"/>
                    <a:pt x="97735" y="59528"/>
                    <a:pt x="98369" y="60095"/>
                  </a:cubicBezTo>
                  <a:cubicBezTo>
                    <a:pt x="98970" y="60695"/>
                    <a:pt x="99370" y="61462"/>
                    <a:pt x="100004" y="62029"/>
                  </a:cubicBezTo>
                  <a:cubicBezTo>
                    <a:pt x="100050" y="62075"/>
                    <a:pt x="100104" y="62096"/>
                    <a:pt x="100157" y="62096"/>
                  </a:cubicBezTo>
                  <a:cubicBezTo>
                    <a:pt x="100295" y="62096"/>
                    <a:pt x="100428" y="61955"/>
                    <a:pt x="100404" y="61762"/>
                  </a:cubicBezTo>
                  <a:cubicBezTo>
                    <a:pt x="100271" y="61162"/>
                    <a:pt x="99870" y="60595"/>
                    <a:pt x="99437" y="60095"/>
                  </a:cubicBezTo>
                  <a:lnTo>
                    <a:pt x="99437" y="60095"/>
                  </a:lnTo>
                  <a:cubicBezTo>
                    <a:pt x="102872" y="61195"/>
                    <a:pt x="103273" y="65965"/>
                    <a:pt x="101805" y="68767"/>
                  </a:cubicBezTo>
                  <a:cubicBezTo>
                    <a:pt x="101171" y="70035"/>
                    <a:pt x="100037" y="71036"/>
                    <a:pt x="98569" y="71102"/>
                  </a:cubicBezTo>
                  <a:cubicBezTo>
                    <a:pt x="98459" y="71114"/>
                    <a:pt x="98349" y="71120"/>
                    <a:pt x="98238" y="71120"/>
                  </a:cubicBezTo>
                  <a:cubicBezTo>
                    <a:pt x="97717" y="71120"/>
                    <a:pt x="97203" y="70995"/>
                    <a:pt x="96735" y="70802"/>
                  </a:cubicBezTo>
                  <a:cubicBezTo>
                    <a:pt x="96101" y="70502"/>
                    <a:pt x="95734" y="70035"/>
                    <a:pt x="95300" y="69535"/>
                  </a:cubicBezTo>
                  <a:cubicBezTo>
                    <a:pt x="95217" y="69442"/>
                    <a:pt x="95125" y="69403"/>
                    <a:pt x="95038" y="69403"/>
                  </a:cubicBezTo>
                  <a:cubicBezTo>
                    <a:pt x="94811" y="69403"/>
                    <a:pt x="94609" y="69661"/>
                    <a:pt x="94633" y="69902"/>
                  </a:cubicBezTo>
                  <a:cubicBezTo>
                    <a:pt x="94700" y="70402"/>
                    <a:pt x="95000" y="70836"/>
                    <a:pt x="95367" y="71203"/>
                  </a:cubicBezTo>
                  <a:cubicBezTo>
                    <a:pt x="95501" y="71770"/>
                    <a:pt x="95801" y="72270"/>
                    <a:pt x="96001" y="72837"/>
                  </a:cubicBezTo>
                  <a:cubicBezTo>
                    <a:pt x="96201" y="73437"/>
                    <a:pt x="96401" y="74038"/>
                    <a:pt x="96635" y="74638"/>
                  </a:cubicBezTo>
                  <a:cubicBezTo>
                    <a:pt x="97168" y="75906"/>
                    <a:pt x="97735" y="77107"/>
                    <a:pt x="98403" y="78308"/>
                  </a:cubicBezTo>
                  <a:cubicBezTo>
                    <a:pt x="99036" y="79442"/>
                    <a:pt x="99737" y="80576"/>
                    <a:pt x="100471" y="81643"/>
                  </a:cubicBezTo>
                  <a:cubicBezTo>
                    <a:pt x="100838" y="82144"/>
                    <a:pt x="101205" y="82644"/>
                    <a:pt x="101572" y="83144"/>
                  </a:cubicBezTo>
                  <a:cubicBezTo>
                    <a:pt x="98403" y="82477"/>
                    <a:pt x="95234" y="81777"/>
                    <a:pt x="92031" y="81343"/>
                  </a:cubicBezTo>
                  <a:cubicBezTo>
                    <a:pt x="89963" y="81076"/>
                    <a:pt x="87895" y="80876"/>
                    <a:pt x="85827" y="80843"/>
                  </a:cubicBezTo>
                  <a:cubicBezTo>
                    <a:pt x="85603" y="80557"/>
                    <a:pt x="85266" y="80384"/>
                    <a:pt x="84924" y="80384"/>
                  </a:cubicBezTo>
                  <a:cubicBezTo>
                    <a:pt x="84706" y="80384"/>
                    <a:pt x="84487" y="80454"/>
                    <a:pt x="84293" y="80609"/>
                  </a:cubicBezTo>
                  <a:cubicBezTo>
                    <a:pt x="84067" y="80770"/>
                    <a:pt x="84090" y="81211"/>
                    <a:pt x="84423" y="81211"/>
                  </a:cubicBezTo>
                  <a:cubicBezTo>
                    <a:pt x="84435" y="81211"/>
                    <a:pt x="84447" y="81211"/>
                    <a:pt x="84459" y="81210"/>
                  </a:cubicBezTo>
                  <a:cubicBezTo>
                    <a:pt x="84760" y="81210"/>
                    <a:pt x="85060" y="81243"/>
                    <a:pt x="85193" y="81543"/>
                  </a:cubicBezTo>
                  <a:cubicBezTo>
                    <a:pt x="85293" y="81810"/>
                    <a:pt x="85293" y="82110"/>
                    <a:pt x="85327" y="82377"/>
                  </a:cubicBezTo>
                  <a:cubicBezTo>
                    <a:pt x="85360" y="82978"/>
                    <a:pt x="85360" y="83578"/>
                    <a:pt x="85260" y="84179"/>
                  </a:cubicBezTo>
                  <a:cubicBezTo>
                    <a:pt x="85126" y="85413"/>
                    <a:pt x="84726" y="86614"/>
                    <a:pt x="84226" y="87781"/>
                  </a:cubicBezTo>
                  <a:cubicBezTo>
                    <a:pt x="84026" y="88248"/>
                    <a:pt x="83826" y="88815"/>
                    <a:pt x="83592" y="89316"/>
                  </a:cubicBezTo>
                  <a:cubicBezTo>
                    <a:pt x="83525" y="89182"/>
                    <a:pt x="83459" y="89082"/>
                    <a:pt x="83325" y="89015"/>
                  </a:cubicBezTo>
                  <a:cubicBezTo>
                    <a:pt x="82558" y="88615"/>
                    <a:pt x="81757" y="88281"/>
                    <a:pt x="80957" y="87981"/>
                  </a:cubicBezTo>
                  <a:cubicBezTo>
                    <a:pt x="80490" y="87814"/>
                    <a:pt x="79956" y="87614"/>
                    <a:pt x="79456" y="87481"/>
                  </a:cubicBezTo>
                  <a:cubicBezTo>
                    <a:pt x="79649" y="87223"/>
                    <a:pt x="79468" y="86745"/>
                    <a:pt x="79124" y="86745"/>
                  </a:cubicBezTo>
                  <a:cubicBezTo>
                    <a:pt x="79112" y="86745"/>
                    <a:pt x="79101" y="86746"/>
                    <a:pt x="79089" y="86747"/>
                  </a:cubicBezTo>
                  <a:cubicBezTo>
                    <a:pt x="78388" y="86780"/>
                    <a:pt x="77721" y="86947"/>
                    <a:pt x="77054" y="87047"/>
                  </a:cubicBezTo>
                  <a:cubicBezTo>
                    <a:pt x="76354" y="87147"/>
                    <a:pt x="75620" y="87181"/>
                    <a:pt x="74919" y="87181"/>
                  </a:cubicBezTo>
                  <a:cubicBezTo>
                    <a:pt x="74802" y="87190"/>
                    <a:pt x="74682" y="87194"/>
                    <a:pt x="74561" y="87194"/>
                  </a:cubicBezTo>
                  <a:cubicBezTo>
                    <a:pt x="74268" y="87194"/>
                    <a:pt x="73968" y="87171"/>
                    <a:pt x="73685" y="87147"/>
                  </a:cubicBezTo>
                  <a:lnTo>
                    <a:pt x="73485" y="87147"/>
                  </a:lnTo>
                  <a:cubicBezTo>
                    <a:pt x="72584" y="87081"/>
                    <a:pt x="71684" y="86981"/>
                    <a:pt x="70783" y="86780"/>
                  </a:cubicBezTo>
                  <a:cubicBezTo>
                    <a:pt x="69449" y="86480"/>
                    <a:pt x="68148" y="86013"/>
                    <a:pt x="66880" y="85446"/>
                  </a:cubicBezTo>
                  <a:cubicBezTo>
                    <a:pt x="66213" y="85179"/>
                    <a:pt x="65746" y="84779"/>
                    <a:pt x="65212" y="84279"/>
                  </a:cubicBezTo>
                  <a:cubicBezTo>
                    <a:pt x="64979" y="84078"/>
                    <a:pt x="64145" y="83411"/>
                    <a:pt x="64045" y="82911"/>
                  </a:cubicBezTo>
                  <a:lnTo>
                    <a:pt x="64045" y="82911"/>
                  </a:lnTo>
                  <a:cubicBezTo>
                    <a:pt x="64712" y="83511"/>
                    <a:pt x="65446" y="84045"/>
                    <a:pt x="66180" y="84512"/>
                  </a:cubicBezTo>
                  <a:cubicBezTo>
                    <a:pt x="66270" y="84574"/>
                    <a:pt x="66359" y="84601"/>
                    <a:pt x="66443" y="84601"/>
                  </a:cubicBezTo>
                  <a:cubicBezTo>
                    <a:pt x="66853" y="84601"/>
                    <a:pt x="67123" y="83955"/>
                    <a:pt x="66680" y="83678"/>
                  </a:cubicBezTo>
                  <a:cubicBezTo>
                    <a:pt x="65112" y="82644"/>
                    <a:pt x="63244" y="81343"/>
                    <a:pt x="62877" y="79442"/>
                  </a:cubicBezTo>
                  <a:lnTo>
                    <a:pt x="62877" y="79442"/>
                  </a:lnTo>
                  <a:cubicBezTo>
                    <a:pt x="63511" y="79809"/>
                    <a:pt x="64145" y="80209"/>
                    <a:pt x="64779" y="80609"/>
                  </a:cubicBezTo>
                  <a:cubicBezTo>
                    <a:pt x="65146" y="80876"/>
                    <a:pt x="65546" y="81110"/>
                    <a:pt x="65913" y="81310"/>
                  </a:cubicBezTo>
                  <a:cubicBezTo>
                    <a:pt x="65987" y="81342"/>
                    <a:pt x="66058" y="81357"/>
                    <a:pt x="66125" y="81357"/>
                  </a:cubicBezTo>
                  <a:cubicBezTo>
                    <a:pt x="66541" y="81357"/>
                    <a:pt x="66782" y="80801"/>
                    <a:pt x="66380" y="80543"/>
                  </a:cubicBezTo>
                  <a:lnTo>
                    <a:pt x="64879" y="79609"/>
                  </a:lnTo>
                  <a:cubicBezTo>
                    <a:pt x="64545" y="79342"/>
                    <a:pt x="64245" y="79042"/>
                    <a:pt x="63945" y="78741"/>
                  </a:cubicBezTo>
                  <a:cubicBezTo>
                    <a:pt x="63378" y="78141"/>
                    <a:pt x="62944" y="77440"/>
                    <a:pt x="62577" y="76740"/>
                  </a:cubicBezTo>
                  <a:cubicBezTo>
                    <a:pt x="62677" y="76073"/>
                    <a:pt x="62744" y="75372"/>
                    <a:pt x="62777" y="74705"/>
                  </a:cubicBezTo>
                  <a:cubicBezTo>
                    <a:pt x="62844" y="74038"/>
                    <a:pt x="62677" y="73337"/>
                    <a:pt x="63077" y="72737"/>
                  </a:cubicBezTo>
                  <a:cubicBezTo>
                    <a:pt x="63243" y="72516"/>
                    <a:pt x="63501" y="72366"/>
                    <a:pt x="63737" y="72366"/>
                  </a:cubicBezTo>
                  <a:cubicBezTo>
                    <a:pt x="63929" y="72366"/>
                    <a:pt x="64107" y="72465"/>
                    <a:pt x="64212" y="72704"/>
                  </a:cubicBezTo>
                  <a:cubicBezTo>
                    <a:pt x="64445" y="73171"/>
                    <a:pt x="64345" y="73804"/>
                    <a:pt x="64345" y="74338"/>
                  </a:cubicBezTo>
                  <a:cubicBezTo>
                    <a:pt x="64312" y="75005"/>
                    <a:pt x="64312" y="75706"/>
                    <a:pt x="64478" y="76373"/>
                  </a:cubicBezTo>
                  <a:cubicBezTo>
                    <a:pt x="64545" y="76640"/>
                    <a:pt x="64612" y="76940"/>
                    <a:pt x="64845" y="77140"/>
                  </a:cubicBezTo>
                  <a:cubicBezTo>
                    <a:pt x="65045" y="77340"/>
                    <a:pt x="65346" y="77374"/>
                    <a:pt x="65613" y="77440"/>
                  </a:cubicBezTo>
                  <a:cubicBezTo>
                    <a:pt x="66346" y="77607"/>
                    <a:pt x="67047" y="77807"/>
                    <a:pt x="67781" y="77974"/>
                  </a:cubicBezTo>
                  <a:cubicBezTo>
                    <a:pt x="68114" y="78041"/>
                    <a:pt x="68448" y="78108"/>
                    <a:pt x="68781" y="78174"/>
                  </a:cubicBezTo>
                  <a:cubicBezTo>
                    <a:pt x="69109" y="78264"/>
                    <a:pt x="69437" y="78380"/>
                    <a:pt x="69765" y="78380"/>
                  </a:cubicBezTo>
                  <a:cubicBezTo>
                    <a:pt x="69804" y="78380"/>
                    <a:pt x="69843" y="78378"/>
                    <a:pt x="69882" y="78374"/>
                  </a:cubicBezTo>
                  <a:cubicBezTo>
                    <a:pt x="70249" y="78374"/>
                    <a:pt x="70449" y="77941"/>
                    <a:pt x="70216" y="77707"/>
                  </a:cubicBezTo>
                  <a:cubicBezTo>
                    <a:pt x="70283" y="77641"/>
                    <a:pt x="70316" y="77540"/>
                    <a:pt x="70283" y="77440"/>
                  </a:cubicBezTo>
                  <a:cubicBezTo>
                    <a:pt x="70149" y="77140"/>
                    <a:pt x="69949" y="76907"/>
                    <a:pt x="69715" y="76673"/>
                  </a:cubicBezTo>
                  <a:cubicBezTo>
                    <a:pt x="69415" y="76306"/>
                    <a:pt x="69115" y="75973"/>
                    <a:pt x="68815" y="75639"/>
                  </a:cubicBezTo>
                  <a:cubicBezTo>
                    <a:pt x="68281" y="75105"/>
                    <a:pt x="67714" y="74572"/>
                    <a:pt x="67214" y="74005"/>
                  </a:cubicBezTo>
                  <a:cubicBezTo>
                    <a:pt x="66680" y="73437"/>
                    <a:pt x="66413" y="72870"/>
                    <a:pt x="66280" y="72137"/>
                  </a:cubicBezTo>
                  <a:cubicBezTo>
                    <a:pt x="66246" y="71770"/>
                    <a:pt x="66146" y="71436"/>
                    <a:pt x="66080" y="71069"/>
                  </a:cubicBezTo>
                  <a:cubicBezTo>
                    <a:pt x="66046" y="70702"/>
                    <a:pt x="66046" y="70335"/>
                    <a:pt x="65979" y="69968"/>
                  </a:cubicBezTo>
                  <a:cubicBezTo>
                    <a:pt x="65879" y="69635"/>
                    <a:pt x="65646" y="69301"/>
                    <a:pt x="65646" y="68968"/>
                  </a:cubicBezTo>
                  <a:cubicBezTo>
                    <a:pt x="65657" y="68823"/>
                    <a:pt x="65713" y="68771"/>
                    <a:pt x="65788" y="68771"/>
                  </a:cubicBezTo>
                  <a:cubicBezTo>
                    <a:pt x="65939" y="68771"/>
                    <a:pt x="66168" y="68979"/>
                    <a:pt x="66280" y="69068"/>
                  </a:cubicBezTo>
                  <a:cubicBezTo>
                    <a:pt x="66880" y="69535"/>
                    <a:pt x="67314" y="70002"/>
                    <a:pt x="67447" y="70802"/>
                  </a:cubicBezTo>
                  <a:cubicBezTo>
                    <a:pt x="67547" y="71369"/>
                    <a:pt x="67481" y="72170"/>
                    <a:pt x="67948" y="72604"/>
                  </a:cubicBezTo>
                  <a:cubicBezTo>
                    <a:pt x="68181" y="72837"/>
                    <a:pt x="68481" y="72937"/>
                    <a:pt x="68748" y="73071"/>
                  </a:cubicBezTo>
                  <a:cubicBezTo>
                    <a:pt x="69115" y="73237"/>
                    <a:pt x="69482" y="73437"/>
                    <a:pt x="69849" y="73638"/>
                  </a:cubicBezTo>
                  <a:cubicBezTo>
                    <a:pt x="70549" y="74071"/>
                    <a:pt x="71150" y="74605"/>
                    <a:pt x="71817" y="75105"/>
                  </a:cubicBezTo>
                  <a:cubicBezTo>
                    <a:pt x="71884" y="75172"/>
                    <a:pt x="71984" y="75239"/>
                    <a:pt x="72084" y="75272"/>
                  </a:cubicBezTo>
                  <a:cubicBezTo>
                    <a:pt x="72156" y="75536"/>
                    <a:pt x="72366" y="75662"/>
                    <a:pt x="72578" y="75662"/>
                  </a:cubicBezTo>
                  <a:cubicBezTo>
                    <a:pt x="72660" y="75662"/>
                    <a:pt x="72743" y="75643"/>
                    <a:pt x="72818" y="75606"/>
                  </a:cubicBezTo>
                  <a:cubicBezTo>
                    <a:pt x="72851" y="75606"/>
                    <a:pt x="72851" y="75606"/>
                    <a:pt x="72851" y="75639"/>
                  </a:cubicBezTo>
                  <a:cubicBezTo>
                    <a:pt x="73251" y="75772"/>
                    <a:pt x="73652" y="75939"/>
                    <a:pt x="74085" y="76073"/>
                  </a:cubicBezTo>
                  <a:cubicBezTo>
                    <a:pt x="74113" y="76085"/>
                    <a:pt x="74139" y="76090"/>
                    <a:pt x="74163" y="76090"/>
                  </a:cubicBezTo>
                  <a:cubicBezTo>
                    <a:pt x="74346" y="76090"/>
                    <a:pt x="74429" y="75794"/>
                    <a:pt x="74252" y="75706"/>
                  </a:cubicBezTo>
                  <a:cubicBezTo>
                    <a:pt x="73852" y="75472"/>
                    <a:pt x="73518" y="75172"/>
                    <a:pt x="73118" y="74972"/>
                  </a:cubicBezTo>
                  <a:lnTo>
                    <a:pt x="73118" y="74939"/>
                  </a:lnTo>
                  <a:cubicBezTo>
                    <a:pt x="72851" y="73337"/>
                    <a:pt x="72618" y="71703"/>
                    <a:pt x="72284" y="70102"/>
                  </a:cubicBezTo>
                  <a:lnTo>
                    <a:pt x="72284" y="70102"/>
                  </a:lnTo>
                  <a:cubicBezTo>
                    <a:pt x="72984" y="70836"/>
                    <a:pt x="73752" y="71536"/>
                    <a:pt x="74586" y="72137"/>
                  </a:cubicBezTo>
                  <a:cubicBezTo>
                    <a:pt x="75420" y="72737"/>
                    <a:pt x="76320" y="73337"/>
                    <a:pt x="77288" y="73704"/>
                  </a:cubicBezTo>
                  <a:lnTo>
                    <a:pt x="77321" y="73704"/>
                  </a:lnTo>
                  <a:cubicBezTo>
                    <a:pt x="77421" y="75205"/>
                    <a:pt x="77821" y="76640"/>
                    <a:pt x="78455" y="78007"/>
                  </a:cubicBezTo>
                  <a:cubicBezTo>
                    <a:pt x="78789" y="78741"/>
                    <a:pt x="79189" y="79408"/>
                    <a:pt x="79656" y="80042"/>
                  </a:cubicBezTo>
                  <a:cubicBezTo>
                    <a:pt x="80090" y="80643"/>
                    <a:pt x="80590" y="81443"/>
                    <a:pt x="81257" y="81777"/>
                  </a:cubicBezTo>
                  <a:cubicBezTo>
                    <a:pt x="81335" y="81816"/>
                    <a:pt x="81409" y="81833"/>
                    <a:pt x="81477" y="81833"/>
                  </a:cubicBezTo>
                  <a:cubicBezTo>
                    <a:pt x="81702" y="81833"/>
                    <a:pt x="81865" y="81648"/>
                    <a:pt x="81891" y="81443"/>
                  </a:cubicBezTo>
                  <a:cubicBezTo>
                    <a:pt x="82091" y="81543"/>
                    <a:pt x="82324" y="81643"/>
                    <a:pt x="82558" y="81743"/>
                  </a:cubicBezTo>
                  <a:cubicBezTo>
                    <a:pt x="83158" y="82010"/>
                    <a:pt x="83725" y="82277"/>
                    <a:pt x="84326" y="82577"/>
                  </a:cubicBezTo>
                  <a:cubicBezTo>
                    <a:pt x="84404" y="82611"/>
                    <a:pt x="84493" y="82629"/>
                    <a:pt x="84582" y="82629"/>
                  </a:cubicBezTo>
                  <a:cubicBezTo>
                    <a:pt x="84760" y="82629"/>
                    <a:pt x="84937" y="82555"/>
                    <a:pt x="85026" y="82377"/>
                  </a:cubicBezTo>
                  <a:cubicBezTo>
                    <a:pt x="85160" y="82177"/>
                    <a:pt x="85093" y="81810"/>
                    <a:pt x="84826" y="81677"/>
                  </a:cubicBezTo>
                  <a:cubicBezTo>
                    <a:pt x="84226" y="81410"/>
                    <a:pt x="83592" y="81143"/>
                    <a:pt x="82925" y="80943"/>
                  </a:cubicBezTo>
                  <a:cubicBezTo>
                    <a:pt x="82625" y="80843"/>
                    <a:pt x="82324" y="80709"/>
                    <a:pt x="81991" y="80643"/>
                  </a:cubicBezTo>
                  <a:cubicBezTo>
                    <a:pt x="81824" y="80609"/>
                    <a:pt x="81657" y="80576"/>
                    <a:pt x="81524" y="80543"/>
                  </a:cubicBezTo>
                  <a:cubicBezTo>
                    <a:pt x="81457" y="80543"/>
                    <a:pt x="81424" y="80543"/>
                    <a:pt x="81390" y="80509"/>
                  </a:cubicBezTo>
                  <a:cubicBezTo>
                    <a:pt x="81090" y="80176"/>
                    <a:pt x="80757" y="79809"/>
                    <a:pt x="80490" y="79475"/>
                  </a:cubicBezTo>
                  <a:cubicBezTo>
                    <a:pt x="80056" y="78875"/>
                    <a:pt x="79689" y="78241"/>
                    <a:pt x="79322" y="77574"/>
                  </a:cubicBezTo>
                  <a:cubicBezTo>
                    <a:pt x="78655" y="76273"/>
                    <a:pt x="78155" y="74872"/>
                    <a:pt x="77788" y="73437"/>
                  </a:cubicBezTo>
                  <a:cubicBezTo>
                    <a:pt x="77788" y="73371"/>
                    <a:pt x="77755" y="73337"/>
                    <a:pt x="77688" y="73304"/>
                  </a:cubicBezTo>
                  <a:cubicBezTo>
                    <a:pt x="77688" y="73237"/>
                    <a:pt x="77621" y="73137"/>
                    <a:pt x="77554" y="73071"/>
                  </a:cubicBezTo>
                  <a:cubicBezTo>
                    <a:pt x="76754" y="72503"/>
                    <a:pt x="75887" y="72003"/>
                    <a:pt x="75119" y="71369"/>
                  </a:cubicBezTo>
                  <a:cubicBezTo>
                    <a:pt x="74319" y="70769"/>
                    <a:pt x="73585" y="70102"/>
                    <a:pt x="72884" y="69368"/>
                  </a:cubicBezTo>
                  <a:cubicBezTo>
                    <a:pt x="72793" y="69264"/>
                    <a:pt x="72687" y="69221"/>
                    <a:pt x="72583" y="69221"/>
                  </a:cubicBezTo>
                  <a:cubicBezTo>
                    <a:pt x="72421" y="69221"/>
                    <a:pt x="72265" y="69326"/>
                    <a:pt x="72184" y="69468"/>
                  </a:cubicBezTo>
                  <a:cubicBezTo>
                    <a:pt x="72017" y="68601"/>
                    <a:pt x="71817" y="67767"/>
                    <a:pt x="71617" y="66899"/>
                  </a:cubicBezTo>
                  <a:cubicBezTo>
                    <a:pt x="71717" y="66866"/>
                    <a:pt x="71784" y="66833"/>
                    <a:pt x="71884" y="66799"/>
                  </a:cubicBezTo>
                  <a:cubicBezTo>
                    <a:pt x="71917" y="66933"/>
                    <a:pt x="71984" y="67033"/>
                    <a:pt x="72050" y="67133"/>
                  </a:cubicBezTo>
                  <a:cubicBezTo>
                    <a:pt x="72084" y="67166"/>
                    <a:pt x="72151" y="67233"/>
                    <a:pt x="72184" y="67266"/>
                  </a:cubicBezTo>
                  <a:cubicBezTo>
                    <a:pt x="72217" y="67333"/>
                    <a:pt x="72251" y="67400"/>
                    <a:pt x="72317" y="67433"/>
                  </a:cubicBezTo>
                  <a:cubicBezTo>
                    <a:pt x="72439" y="67494"/>
                    <a:pt x="72564" y="67518"/>
                    <a:pt x="72690" y="67518"/>
                  </a:cubicBezTo>
                  <a:cubicBezTo>
                    <a:pt x="72978" y="67518"/>
                    <a:pt x="73273" y="67393"/>
                    <a:pt x="73552" y="67300"/>
                  </a:cubicBezTo>
                  <a:cubicBezTo>
                    <a:pt x="74019" y="67166"/>
                    <a:pt x="74486" y="67000"/>
                    <a:pt x="74953" y="66833"/>
                  </a:cubicBezTo>
                  <a:cubicBezTo>
                    <a:pt x="75820" y="66533"/>
                    <a:pt x="76687" y="66199"/>
                    <a:pt x="77521" y="65899"/>
                  </a:cubicBezTo>
                  <a:cubicBezTo>
                    <a:pt x="78355" y="65565"/>
                    <a:pt x="79156" y="65232"/>
                    <a:pt x="79956" y="64898"/>
                  </a:cubicBezTo>
                  <a:cubicBezTo>
                    <a:pt x="80323" y="64731"/>
                    <a:pt x="80723" y="64598"/>
                    <a:pt x="81124" y="64431"/>
                  </a:cubicBezTo>
                  <a:lnTo>
                    <a:pt x="81124" y="64431"/>
                  </a:lnTo>
                  <a:cubicBezTo>
                    <a:pt x="81024" y="64564"/>
                    <a:pt x="80990" y="64665"/>
                    <a:pt x="80923" y="64798"/>
                  </a:cubicBezTo>
                  <a:cubicBezTo>
                    <a:pt x="80757" y="65365"/>
                    <a:pt x="80957" y="65965"/>
                    <a:pt x="81457" y="66299"/>
                  </a:cubicBezTo>
                  <a:cubicBezTo>
                    <a:pt x="81767" y="66491"/>
                    <a:pt x="82113" y="66565"/>
                    <a:pt x="82473" y="66565"/>
                  </a:cubicBezTo>
                  <a:cubicBezTo>
                    <a:pt x="83430" y="66565"/>
                    <a:pt x="84494" y="66041"/>
                    <a:pt x="85293" y="65799"/>
                  </a:cubicBezTo>
                  <a:cubicBezTo>
                    <a:pt x="85527" y="65732"/>
                    <a:pt x="85794" y="65665"/>
                    <a:pt x="86027" y="65599"/>
                  </a:cubicBezTo>
                  <a:lnTo>
                    <a:pt x="86027" y="65599"/>
                  </a:lnTo>
                  <a:cubicBezTo>
                    <a:pt x="85927" y="65699"/>
                    <a:pt x="85860" y="65832"/>
                    <a:pt x="85760" y="65965"/>
                  </a:cubicBezTo>
                  <a:cubicBezTo>
                    <a:pt x="85627" y="66232"/>
                    <a:pt x="85460" y="66666"/>
                    <a:pt x="85493" y="67066"/>
                  </a:cubicBezTo>
                  <a:cubicBezTo>
                    <a:pt x="85393" y="67166"/>
                    <a:pt x="85327" y="67333"/>
                    <a:pt x="85360" y="67533"/>
                  </a:cubicBezTo>
                  <a:cubicBezTo>
                    <a:pt x="85360" y="67600"/>
                    <a:pt x="85393" y="67667"/>
                    <a:pt x="85427" y="67733"/>
                  </a:cubicBezTo>
                  <a:cubicBezTo>
                    <a:pt x="85460" y="67800"/>
                    <a:pt x="85493" y="67867"/>
                    <a:pt x="85493" y="67934"/>
                  </a:cubicBezTo>
                  <a:cubicBezTo>
                    <a:pt x="85560" y="68134"/>
                    <a:pt x="85694" y="68200"/>
                    <a:pt x="85827" y="68234"/>
                  </a:cubicBezTo>
                  <a:cubicBezTo>
                    <a:pt x="85727" y="68534"/>
                    <a:pt x="85760" y="68901"/>
                    <a:pt x="85894" y="69201"/>
                  </a:cubicBezTo>
                  <a:cubicBezTo>
                    <a:pt x="86127" y="69701"/>
                    <a:pt x="86561" y="70035"/>
                    <a:pt x="87061" y="70235"/>
                  </a:cubicBezTo>
                  <a:cubicBezTo>
                    <a:pt x="87578" y="70435"/>
                    <a:pt x="88154" y="70502"/>
                    <a:pt x="88733" y="70502"/>
                  </a:cubicBezTo>
                  <a:cubicBezTo>
                    <a:pt x="89313" y="70502"/>
                    <a:pt x="89897" y="70435"/>
                    <a:pt x="90430" y="70369"/>
                  </a:cubicBezTo>
                  <a:cubicBezTo>
                    <a:pt x="91064" y="70302"/>
                    <a:pt x="91664" y="70202"/>
                    <a:pt x="92265" y="70002"/>
                  </a:cubicBezTo>
                  <a:cubicBezTo>
                    <a:pt x="92732" y="69868"/>
                    <a:pt x="93399" y="69701"/>
                    <a:pt x="93566" y="69134"/>
                  </a:cubicBezTo>
                  <a:cubicBezTo>
                    <a:pt x="93693" y="69154"/>
                    <a:pt x="93826" y="69162"/>
                    <a:pt x="93961" y="69162"/>
                  </a:cubicBezTo>
                  <a:cubicBezTo>
                    <a:pt x="94287" y="69162"/>
                    <a:pt x="94627" y="69115"/>
                    <a:pt x="94933" y="69068"/>
                  </a:cubicBezTo>
                  <a:cubicBezTo>
                    <a:pt x="95434" y="69001"/>
                    <a:pt x="95968" y="68868"/>
                    <a:pt x="96468" y="68701"/>
                  </a:cubicBezTo>
                  <a:cubicBezTo>
                    <a:pt x="97402" y="68434"/>
                    <a:pt x="98303" y="68034"/>
                    <a:pt x="99003" y="67333"/>
                  </a:cubicBezTo>
                  <a:cubicBezTo>
                    <a:pt x="99603" y="66699"/>
                    <a:pt x="100037" y="65932"/>
                    <a:pt x="100304" y="65098"/>
                  </a:cubicBezTo>
                  <a:cubicBezTo>
                    <a:pt x="100571" y="64264"/>
                    <a:pt x="100704" y="63197"/>
                    <a:pt x="100271" y="62430"/>
                  </a:cubicBezTo>
                  <a:cubicBezTo>
                    <a:pt x="100193" y="62290"/>
                    <a:pt x="100030" y="62216"/>
                    <a:pt x="99870" y="62216"/>
                  </a:cubicBezTo>
                  <a:cubicBezTo>
                    <a:pt x="99685" y="62216"/>
                    <a:pt x="99506" y="62315"/>
                    <a:pt x="99470" y="62530"/>
                  </a:cubicBezTo>
                  <a:cubicBezTo>
                    <a:pt x="99403" y="62930"/>
                    <a:pt x="99437" y="63297"/>
                    <a:pt x="99437" y="63697"/>
                  </a:cubicBezTo>
                  <a:cubicBezTo>
                    <a:pt x="99403" y="64064"/>
                    <a:pt x="99337" y="64431"/>
                    <a:pt x="99237" y="64798"/>
                  </a:cubicBezTo>
                  <a:cubicBezTo>
                    <a:pt x="99070" y="65498"/>
                    <a:pt x="98736" y="66166"/>
                    <a:pt x="98202" y="66699"/>
                  </a:cubicBezTo>
                  <a:cubicBezTo>
                    <a:pt x="97602" y="67300"/>
                    <a:pt x="96801" y="67633"/>
                    <a:pt x="96001" y="67867"/>
                  </a:cubicBezTo>
                  <a:cubicBezTo>
                    <a:pt x="95534" y="68000"/>
                    <a:pt x="95067" y="68100"/>
                    <a:pt x="94633" y="68234"/>
                  </a:cubicBezTo>
                  <a:cubicBezTo>
                    <a:pt x="94266" y="68334"/>
                    <a:pt x="93866" y="68367"/>
                    <a:pt x="93499" y="68501"/>
                  </a:cubicBezTo>
                  <a:cubicBezTo>
                    <a:pt x="93299" y="68267"/>
                    <a:pt x="92899" y="68134"/>
                    <a:pt x="92565" y="68067"/>
                  </a:cubicBezTo>
                  <a:cubicBezTo>
                    <a:pt x="91998" y="67900"/>
                    <a:pt x="91364" y="67833"/>
                    <a:pt x="90764" y="67800"/>
                  </a:cubicBezTo>
                  <a:lnTo>
                    <a:pt x="90330" y="67800"/>
                  </a:lnTo>
                  <a:cubicBezTo>
                    <a:pt x="90897" y="67600"/>
                    <a:pt x="91464" y="67366"/>
                    <a:pt x="91998" y="67066"/>
                  </a:cubicBezTo>
                  <a:cubicBezTo>
                    <a:pt x="92265" y="66933"/>
                    <a:pt x="92498" y="66799"/>
                    <a:pt x="92632" y="66533"/>
                  </a:cubicBezTo>
                  <a:cubicBezTo>
                    <a:pt x="92799" y="66232"/>
                    <a:pt x="92699" y="65899"/>
                    <a:pt x="92498" y="65665"/>
                  </a:cubicBezTo>
                  <a:cubicBezTo>
                    <a:pt x="92165" y="65165"/>
                    <a:pt x="91464" y="64898"/>
                    <a:pt x="90897" y="64765"/>
                  </a:cubicBezTo>
                  <a:cubicBezTo>
                    <a:pt x="90664" y="64698"/>
                    <a:pt x="90397" y="64665"/>
                    <a:pt x="90130" y="64631"/>
                  </a:cubicBezTo>
                  <a:cubicBezTo>
                    <a:pt x="90163" y="64631"/>
                    <a:pt x="90163" y="64631"/>
                    <a:pt x="90197" y="64598"/>
                  </a:cubicBezTo>
                  <a:cubicBezTo>
                    <a:pt x="90497" y="64431"/>
                    <a:pt x="90464" y="63897"/>
                    <a:pt x="90097" y="63797"/>
                  </a:cubicBezTo>
                  <a:cubicBezTo>
                    <a:pt x="89975" y="63767"/>
                    <a:pt x="89853" y="63755"/>
                    <a:pt x="89732" y="63755"/>
                  </a:cubicBezTo>
                  <a:cubicBezTo>
                    <a:pt x="89453" y="63755"/>
                    <a:pt x="89174" y="63818"/>
                    <a:pt x="88896" y="63864"/>
                  </a:cubicBezTo>
                  <a:cubicBezTo>
                    <a:pt x="88496" y="63931"/>
                    <a:pt x="88129" y="63997"/>
                    <a:pt x="87728" y="64097"/>
                  </a:cubicBezTo>
                  <a:cubicBezTo>
                    <a:pt x="86928" y="64264"/>
                    <a:pt x="86127" y="64464"/>
                    <a:pt x="85327" y="64698"/>
                  </a:cubicBezTo>
                  <a:cubicBezTo>
                    <a:pt x="84593" y="64898"/>
                    <a:pt x="83892" y="65198"/>
                    <a:pt x="83125" y="65398"/>
                  </a:cubicBezTo>
                  <a:cubicBezTo>
                    <a:pt x="82995" y="65434"/>
                    <a:pt x="82745" y="65469"/>
                    <a:pt x="82504" y="65469"/>
                  </a:cubicBezTo>
                  <a:cubicBezTo>
                    <a:pt x="82065" y="65469"/>
                    <a:pt x="81660" y="65351"/>
                    <a:pt x="82091" y="64898"/>
                  </a:cubicBezTo>
                  <a:cubicBezTo>
                    <a:pt x="82324" y="64665"/>
                    <a:pt x="82691" y="64531"/>
                    <a:pt x="82958" y="64398"/>
                  </a:cubicBezTo>
                  <a:cubicBezTo>
                    <a:pt x="83058" y="64364"/>
                    <a:pt x="83125" y="64331"/>
                    <a:pt x="83192" y="64264"/>
                  </a:cubicBezTo>
                  <a:lnTo>
                    <a:pt x="83225" y="64298"/>
                  </a:lnTo>
                  <a:cubicBezTo>
                    <a:pt x="83325" y="64464"/>
                    <a:pt x="83459" y="64531"/>
                    <a:pt x="83625" y="64598"/>
                  </a:cubicBezTo>
                  <a:cubicBezTo>
                    <a:pt x="83673" y="64616"/>
                    <a:pt x="83723" y="64624"/>
                    <a:pt x="83774" y="64624"/>
                  </a:cubicBezTo>
                  <a:cubicBezTo>
                    <a:pt x="84012" y="64624"/>
                    <a:pt x="84265" y="64445"/>
                    <a:pt x="84293" y="64198"/>
                  </a:cubicBezTo>
                  <a:cubicBezTo>
                    <a:pt x="84326" y="64064"/>
                    <a:pt x="84326" y="63931"/>
                    <a:pt x="84293" y="63797"/>
                  </a:cubicBezTo>
                  <a:cubicBezTo>
                    <a:pt x="84926" y="63497"/>
                    <a:pt x="85593" y="63230"/>
                    <a:pt x="86227" y="62963"/>
                  </a:cubicBezTo>
                  <a:cubicBezTo>
                    <a:pt x="86961" y="62663"/>
                    <a:pt x="87695" y="62396"/>
                    <a:pt x="88429" y="62096"/>
                  </a:cubicBezTo>
                  <a:cubicBezTo>
                    <a:pt x="88596" y="62029"/>
                    <a:pt x="88762" y="61996"/>
                    <a:pt x="88929" y="61929"/>
                  </a:cubicBezTo>
                  <a:lnTo>
                    <a:pt x="89029" y="61929"/>
                  </a:lnTo>
                  <a:cubicBezTo>
                    <a:pt x="89096" y="61929"/>
                    <a:pt x="89163" y="61896"/>
                    <a:pt x="89263" y="61863"/>
                  </a:cubicBezTo>
                  <a:cubicBezTo>
                    <a:pt x="89329" y="61829"/>
                    <a:pt x="89363" y="61796"/>
                    <a:pt x="89396" y="61762"/>
                  </a:cubicBezTo>
                  <a:cubicBezTo>
                    <a:pt x="89796" y="61596"/>
                    <a:pt x="90197" y="61429"/>
                    <a:pt x="90530" y="61162"/>
                  </a:cubicBezTo>
                  <a:cubicBezTo>
                    <a:pt x="90664" y="61062"/>
                    <a:pt x="90530" y="60862"/>
                    <a:pt x="90397" y="60862"/>
                  </a:cubicBezTo>
                  <a:cubicBezTo>
                    <a:pt x="90314" y="60853"/>
                    <a:pt x="90228" y="60849"/>
                    <a:pt x="90142" y="60849"/>
                  </a:cubicBezTo>
                  <a:cubicBezTo>
                    <a:pt x="89882" y="60849"/>
                    <a:pt x="89613" y="60887"/>
                    <a:pt x="89363" y="60962"/>
                  </a:cubicBezTo>
                  <a:cubicBezTo>
                    <a:pt x="89363" y="60929"/>
                    <a:pt x="89329" y="60895"/>
                    <a:pt x="89329" y="60895"/>
                  </a:cubicBezTo>
                  <a:cubicBezTo>
                    <a:pt x="89363" y="60795"/>
                    <a:pt x="89329" y="60695"/>
                    <a:pt x="89296" y="60628"/>
                  </a:cubicBezTo>
                  <a:lnTo>
                    <a:pt x="89296" y="60628"/>
                  </a:lnTo>
                  <a:cubicBezTo>
                    <a:pt x="89576" y="60688"/>
                    <a:pt x="89857" y="60700"/>
                    <a:pt x="90130" y="60700"/>
                  </a:cubicBezTo>
                  <a:cubicBezTo>
                    <a:pt x="90312" y="60700"/>
                    <a:pt x="90490" y="60695"/>
                    <a:pt x="90664" y="60695"/>
                  </a:cubicBezTo>
                  <a:cubicBezTo>
                    <a:pt x="91264" y="60695"/>
                    <a:pt x="91798" y="60828"/>
                    <a:pt x="92332" y="60962"/>
                  </a:cubicBezTo>
                  <a:cubicBezTo>
                    <a:pt x="93466" y="61262"/>
                    <a:pt x="94567" y="61662"/>
                    <a:pt x="95501" y="62396"/>
                  </a:cubicBezTo>
                  <a:cubicBezTo>
                    <a:pt x="96102" y="62872"/>
                    <a:pt x="96797" y="63499"/>
                    <a:pt x="97558" y="63499"/>
                  </a:cubicBezTo>
                  <a:cubicBezTo>
                    <a:pt x="97810" y="63499"/>
                    <a:pt x="98070" y="63430"/>
                    <a:pt x="98336" y="63264"/>
                  </a:cubicBezTo>
                  <a:cubicBezTo>
                    <a:pt x="98636" y="63063"/>
                    <a:pt x="98536" y="62530"/>
                    <a:pt x="98136" y="62530"/>
                  </a:cubicBezTo>
                  <a:cubicBezTo>
                    <a:pt x="98112" y="62531"/>
                    <a:pt x="98088" y="62531"/>
                    <a:pt x="98064" y="62531"/>
                  </a:cubicBezTo>
                  <a:cubicBezTo>
                    <a:pt x="97205" y="62531"/>
                    <a:pt x="96650" y="61949"/>
                    <a:pt x="96001" y="61462"/>
                  </a:cubicBezTo>
                  <a:cubicBezTo>
                    <a:pt x="95334" y="60962"/>
                    <a:pt x="94600" y="60595"/>
                    <a:pt x="93833" y="60328"/>
                  </a:cubicBezTo>
                  <a:cubicBezTo>
                    <a:pt x="93065" y="60028"/>
                    <a:pt x="92232" y="59794"/>
                    <a:pt x="91398" y="59694"/>
                  </a:cubicBezTo>
                  <a:cubicBezTo>
                    <a:pt x="90997" y="59661"/>
                    <a:pt x="90597" y="59661"/>
                    <a:pt x="90197" y="59661"/>
                  </a:cubicBezTo>
                  <a:cubicBezTo>
                    <a:pt x="90130" y="59661"/>
                    <a:pt x="90059" y="59662"/>
                    <a:pt x="89985" y="59662"/>
                  </a:cubicBezTo>
                  <a:cubicBezTo>
                    <a:pt x="89655" y="59662"/>
                    <a:pt x="89275" y="59640"/>
                    <a:pt x="89029" y="59394"/>
                  </a:cubicBezTo>
                  <a:cubicBezTo>
                    <a:pt x="88762" y="59161"/>
                    <a:pt x="88696" y="58760"/>
                    <a:pt x="88662" y="58427"/>
                  </a:cubicBezTo>
                  <a:cubicBezTo>
                    <a:pt x="88662" y="58427"/>
                    <a:pt x="88629" y="58393"/>
                    <a:pt x="88629" y="58360"/>
                  </a:cubicBezTo>
                  <a:cubicBezTo>
                    <a:pt x="88662" y="58327"/>
                    <a:pt x="88662" y="58327"/>
                    <a:pt x="88696" y="58327"/>
                  </a:cubicBezTo>
                  <a:cubicBezTo>
                    <a:pt x="88829" y="58327"/>
                    <a:pt x="88929" y="58293"/>
                    <a:pt x="89063" y="58260"/>
                  </a:cubicBezTo>
                  <a:cubicBezTo>
                    <a:pt x="89897" y="58093"/>
                    <a:pt x="90797" y="58193"/>
                    <a:pt x="91631" y="57960"/>
                  </a:cubicBezTo>
                  <a:cubicBezTo>
                    <a:pt x="91998" y="57860"/>
                    <a:pt x="92332" y="57660"/>
                    <a:pt x="92665" y="57593"/>
                  </a:cubicBezTo>
                  <a:cubicBezTo>
                    <a:pt x="92821" y="57548"/>
                    <a:pt x="92980" y="57530"/>
                    <a:pt x="93141" y="57530"/>
                  </a:cubicBezTo>
                  <a:close/>
                  <a:moveTo>
                    <a:pt x="80823" y="89282"/>
                  </a:moveTo>
                  <a:cubicBezTo>
                    <a:pt x="81424" y="89582"/>
                    <a:pt x="82058" y="89883"/>
                    <a:pt x="82658" y="90183"/>
                  </a:cubicBezTo>
                  <a:cubicBezTo>
                    <a:pt x="82780" y="90232"/>
                    <a:pt x="82902" y="90263"/>
                    <a:pt x="83011" y="90263"/>
                  </a:cubicBezTo>
                  <a:cubicBezTo>
                    <a:pt x="83051" y="90263"/>
                    <a:pt x="83089" y="90258"/>
                    <a:pt x="83125" y="90250"/>
                  </a:cubicBezTo>
                  <a:lnTo>
                    <a:pt x="83125" y="90250"/>
                  </a:lnTo>
                  <a:cubicBezTo>
                    <a:pt x="83025" y="90416"/>
                    <a:pt x="82925" y="90583"/>
                    <a:pt x="82791" y="90717"/>
                  </a:cubicBezTo>
                  <a:cubicBezTo>
                    <a:pt x="82496" y="91086"/>
                    <a:pt x="81983" y="91364"/>
                    <a:pt x="81493" y="91364"/>
                  </a:cubicBezTo>
                  <a:cubicBezTo>
                    <a:pt x="81319" y="91364"/>
                    <a:pt x="81148" y="91329"/>
                    <a:pt x="80990" y="91250"/>
                  </a:cubicBezTo>
                  <a:cubicBezTo>
                    <a:pt x="80990" y="91217"/>
                    <a:pt x="80990" y="91150"/>
                    <a:pt x="80990" y="91083"/>
                  </a:cubicBezTo>
                  <a:cubicBezTo>
                    <a:pt x="80990" y="90983"/>
                    <a:pt x="80990" y="90917"/>
                    <a:pt x="80990" y="90817"/>
                  </a:cubicBezTo>
                  <a:cubicBezTo>
                    <a:pt x="80990" y="90416"/>
                    <a:pt x="80990" y="90016"/>
                    <a:pt x="80957" y="89616"/>
                  </a:cubicBezTo>
                  <a:cubicBezTo>
                    <a:pt x="80957" y="89482"/>
                    <a:pt x="80923" y="89349"/>
                    <a:pt x="80823" y="89282"/>
                  </a:cubicBezTo>
                  <a:close/>
                  <a:moveTo>
                    <a:pt x="61009" y="95420"/>
                  </a:moveTo>
                  <a:cubicBezTo>
                    <a:pt x="61176" y="96287"/>
                    <a:pt x="61309" y="97188"/>
                    <a:pt x="61643" y="97988"/>
                  </a:cubicBezTo>
                  <a:cubicBezTo>
                    <a:pt x="61410" y="98222"/>
                    <a:pt x="61209" y="98489"/>
                    <a:pt x="61009" y="98756"/>
                  </a:cubicBezTo>
                  <a:cubicBezTo>
                    <a:pt x="61009" y="98322"/>
                    <a:pt x="61009" y="97888"/>
                    <a:pt x="61009" y="97455"/>
                  </a:cubicBezTo>
                  <a:cubicBezTo>
                    <a:pt x="61009" y="96788"/>
                    <a:pt x="61009" y="96087"/>
                    <a:pt x="61009" y="95420"/>
                  </a:cubicBezTo>
                  <a:close/>
                  <a:moveTo>
                    <a:pt x="110578" y="34977"/>
                  </a:moveTo>
                  <a:cubicBezTo>
                    <a:pt x="110912" y="36111"/>
                    <a:pt x="111078" y="37312"/>
                    <a:pt x="111212" y="38546"/>
                  </a:cubicBezTo>
                  <a:cubicBezTo>
                    <a:pt x="111078" y="39246"/>
                    <a:pt x="111045" y="39980"/>
                    <a:pt x="110978" y="40681"/>
                  </a:cubicBezTo>
                  <a:cubicBezTo>
                    <a:pt x="110912" y="41648"/>
                    <a:pt x="110912" y="42615"/>
                    <a:pt x="110978" y="43583"/>
                  </a:cubicBezTo>
                  <a:cubicBezTo>
                    <a:pt x="111212" y="45651"/>
                    <a:pt x="111846" y="47752"/>
                    <a:pt x="112913" y="49554"/>
                  </a:cubicBezTo>
                  <a:cubicBezTo>
                    <a:pt x="113879" y="51184"/>
                    <a:pt x="115364" y="52431"/>
                    <a:pt x="117269" y="52431"/>
                  </a:cubicBezTo>
                  <a:cubicBezTo>
                    <a:pt x="117469" y="52431"/>
                    <a:pt x="117674" y="52418"/>
                    <a:pt x="117883" y="52389"/>
                  </a:cubicBezTo>
                  <a:cubicBezTo>
                    <a:pt x="120085" y="52089"/>
                    <a:pt x="121886" y="50488"/>
                    <a:pt x="124121" y="50354"/>
                  </a:cubicBezTo>
                  <a:cubicBezTo>
                    <a:pt x="124239" y="50346"/>
                    <a:pt x="124355" y="50342"/>
                    <a:pt x="124470" y="50342"/>
                  </a:cubicBezTo>
                  <a:cubicBezTo>
                    <a:pt x="126692" y="50342"/>
                    <a:pt x="128324" y="51844"/>
                    <a:pt x="129625" y="53557"/>
                  </a:cubicBezTo>
                  <a:cubicBezTo>
                    <a:pt x="129693" y="53652"/>
                    <a:pt x="129783" y="53692"/>
                    <a:pt x="129871" y="53692"/>
                  </a:cubicBezTo>
                  <a:cubicBezTo>
                    <a:pt x="129998" y="53692"/>
                    <a:pt x="130119" y="53608"/>
                    <a:pt x="130159" y="53490"/>
                  </a:cubicBezTo>
                  <a:cubicBezTo>
                    <a:pt x="130993" y="54591"/>
                    <a:pt x="131693" y="55792"/>
                    <a:pt x="132227" y="56926"/>
                  </a:cubicBezTo>
                  <a:cubicBezTo>
                    <a:pt x="132027" y="56692"/>
                    <a:pt x="131826" y="56492"/>
                    <a:pt x="131593" y="56292"/>
                  </a:cubicBezTo>
                  <a:cubicBezTo>
                    <a:pt x="131093" y="55825"/>
                    <a:pt x="130592" y="55458"/>
                    <a:pt x="129992" y="55158"/>
                  </a:cubicBezTo>
                  <a:cubicBezTo>
                    <a:pt x="129954" y="55136"/>
                    <a:pt x="129919" y="55127"/>
                    <a:pt x="129886" y="55127"/>
                  </a:cubicBezTo>
                  <a:cubicBezTo>
                    <a:pt x="129714" y="55127"/>
                    <a:pt x="129624" y="55385"/>
                    <a:pt x="129792" y="55525"/>
                  </a:cubicBezTo>
                  <a:cubicBezTo>
                    <a:pt x="131927" y="57159"/>
                    <a:pt x="133227" y="59394"/>
                    <a:pt x="133628" y="62063"/>
                  </a:cubicBezTo>
                  <a:cubicBezTo>
                    <a:pt x="134095" y="65065"/>
                    <a:pt x="133528" y="68200"/>
                    <a:pt x="132760" y="71136"/>
                  </a:cubicBezTo>
                  <a:cubicBezTo>
                    <a:pt x="130959" y="77841"/>
                    <a:pt x="127757" y="84145"/>
                    <a:pt x="124555" y="90283"/>
                  </a:cubicBezTo>
                  <a:cubicBezTo>
                    <a:pt x="123887" y="91550"/>
                    <a:pt x="123220" y="92785"/>
                    <a:pt x="122553" y="94052"/>
                  </a:cubicBezTo>
                  <a:cubicBezTo>
                    <a:pt x="122019" y="95020"/>
                    <a:pt x="121619" y="96087"/>
                    <a:pt x="120852" y="96854"/>
                  </a:cubicBezTo>
                  <a:cubicBezTo>
                    <a:pt x="119151" y="98489"/>
                    <a:pt x="116716" y="99089"/>
                    <a:pt x="114481" y="99289"/>
                  </a:cubicBezTo>
                  <a:cubicBezTo>
                    <a:pt x="113778" y="99344"/>
                    <a:pt x="113075" y="99369"/>
                    <a:pt x="112373" y="99369"/>
                  </a:cubicBezTo>
                  <a:cubicBezTo>
                    <a:pt x="110076" y="99369"/>
                    <a:pt x="107789" y="99098"/>
                    <a:pt x="105541" y="98689"/>
                  </a:cubicBezTo>
                  <a:cubicBezTo>
                    <a:pt x="102305" y="98122"/>
                    <a:pt x="99103" y="97321"/>
                    <a:pt x="95968" y="96387"/>
                  </a:cubicBezTo>
                  <a:cubicBezTo>
                    <a:pt x="93166" y="95520"/>
                    <a:pt x="90364" y="94586"/>
                    <a:pt x="87595" y="93619"/>
                  </a:cubicBezTo>
                  <a:cubicBezTo>
                    <a:pt x="86060" y="93085"/>
                    <a:pt x="84526" y="92518"/>
                    <a:pt x="82958" y="92051"/>
                  </a:cubicBezTo>
                  <a:cubicBezTo>
                    <a:pt x="84159" y="91217"/>
                    <a:pt x="84693" y="89549"/>
                    <a:pt x="85227" y="88248"/>
                  </a:cubicBezTo>
                  <a:cubicBezTo>
                    <a:pt x="85894" y="86680"/>
                    <a:pt x="86394" y="84979"/>
                    <a:pt x="86427" y="83278"/>
                  </a:cubicBezTo>
                  <a:cubicBezTo>
                    <a:pt x="86427" y="82677"/>
                    <a:pt x="86394" y="81944"/>
                    <a:pt x="86127" y="81343"/>
                  </a:cubicBezTo>
                  <a:lnTo>
                    <a:pt x="86127" y="81343"/>
                  </a:lnTo>
                  <a:cubicBezTo>
                    <a:pt x="89663" y="81877"/>
                    <a:pt x="93232" y="82477"/>
                    <a:pt x="96735" y="83178"/>
                  </a:cubicBezTo>
                  <a:cubicBezTo>
                    <a:pt x="100604" y="83945"/>
                    <a:pt x="104407" y="84812"/>
                    <a:pt x="108276" y="85580"/>
                  </a:cubicBezTo>
                  <a:cubicBezTo>
                    <a:pt x="109477" y="85813"/>
                    <a:pt x="110645" y="86047"/>
                    <a:pt x="111846" y="86280"/>
                  </a:cubicBezTo>
                  <a:cubicBezTo>
                    <a:pt x="112775" y="86449"/>
                    <a:pt x="113799" y="86784"/>
                    <a:pt x="114758" y="86784"/>
                  </a:cubicBezTo>
                  <a:cubicBezTo>
                    <a:pt x="114935" y="86784"/>
                    <a:pt x="115110" y="86773"/>
                    <a:pt x="115281" y="86747"/>
                  </a:cubicBezTo>
                  <a:cubicBezTo>
                    <a:pt x="115515" y="86714"/>
                    <a:pt x="115515" y="86413"/>
                    <a:pt x="115348" y="86313"/>
                  </a:cubicBezTo>
                  <a:cubicBezTo>
                    <a:pt x="114514" y="85780"/>
                    <a:pt x="113347" y="85680"/>
                    <a:pt x="112379" y="85446"/>
                  </a:cubicBezTo>
                  <a:cubicBezTo>
                    <a:pt x="112146" y="85413"/>
                    <a:pt x="111879" y="85346"/>
                    <a:pt x="111645" y="85279"/>
                  </a:cubicBezTo>
                  <a:cubicBezTo>
                    <a:pt x="112179" y="84245"/>
                    <a:pt x="112613" y="83178"/>
                    <a:pt x="113046" y="82077"/>
                  </a:cubicBezTo>
                  <a:cubicBezTo>
                    <a:pt x="113880" y="80042"/>
                    <a:pt x="114681" y="77974"/>
                    <a:pt x="115415" y="75906"/>
                  </a:cubicBezTo>
                  <a:cubicBezTo>
                    <a:pt x="117049" y="71503"/>
                    <a:pt x="118550" y="67033"/>
                    <a:pt x="119785" y="62463"/>
                  </a:cubicBezTo>
                  <a:cubicBezTo>
                    <a:pt x="120218" y="60929"/>
                    <a:pt x="120719" y="59227"/>
                    <a:pt x="120585" y="57593"/>
                  </a:cubicBezTo>
                  <a:cubicBezTo>
                    <a:pt x="120566" y="57438"/>
                    <a:pt x="120401" y="57328"/>
                    <a:pt x="120252" y="57328"/>
                  </a:cubicBezTo>
                  <a:cubicBezTo>
                    <a:pt x="120145" y="57328"/>
                    <a:pt x="120046" y="57386"/>
                    <a:pt x="120018" y="57526"/>
                  </a:cubicBezTo>
                  <a:cubicBezTo>
                    <a:pt x="119785" y="58894"/>
                    <a:pt x="119384" y="60228"/>
                    <a:pt x="119017" y="61562"/>
                  </a:cubicBezTo>
                  <a:cubicBezTo>
                    <a:pt x="118484" y="63664"/>
                    <a:pt x="117816" y="65732"/>
                    <a:pt x="117149" y="67767"/>
                  </a:cubicBezTo>
                  <a:cubicBezTo>
                    <a:pt x="115715" y="72270"/>
                    <a:pt x="114114" y="76673"/>
                    <a:pt x="112579" y="81143"/>
                  </a:cubicBezTo>
                  <a:cubicBezTo>
                    <a:pt x="112346" y="81810"/>
                    <a:pt x="112112" y="82477"/>
                    <a:pt x="111879" y="83144"/>
                  </a:cubicBezTo>
                  <a:cubicBezTo>
                    <a:pt x="112179" y="81477"/>
                    <a:pt x="112379" y="79809"/>
                    <a:pt x="112613" y="78108"/>
                  </a:cubicBezTo>
                  <a:cubicBezTo>
                    <a:pt x="112946" y="75506"/>
                    <a:pt x="113247" y="72870"/>
                    <a:pt x="113647" y="70235"/>
                  </a:cubicBezTo>
                  <a:cubicBezTo>
                    <a:pt x="113947" y="68200"/>
                    <a:pt x="114347" y="66166"/>
                    <a:pt x="114881" y="64131"/>
                  </a:cubicBezTo>
                  <a:cubicBezTo>
                    <a:pt x="114914" y="64097"/>
                    <a:pt x="114948" y="64031"/>
                    <a:pt x="114981" y="63997"/>
                  </a:cubicBezTo>
                  <a:cubicBezTo>
                    <a:pt x="115048" y="63897"/>
                    <a:pt x="115014" y="63831"/>
                    <a:pt x="114981" y="63764"/>
                  </a:cubicBezTo>
                  <a:cubicBezTo>
                    <a:pt x="115682" y="61362"/>
                    <a:pt x="116616" y="59061"/>
                    <a:pt x="118017" y="56959"/>
                  </a:cubicBezTo>
                  <a:cubicBezTo>
                    <a:pt x="119318" y="54958"/>
                    <a:pt x="121019" y="53190"/>
                    <a:pt x="123020" y="51889"/>
                  </a:cubicBezTo>
                  <a:cubicBezTo>
                    <a:pt x="123167" y="51801"/>
                    <a:pt x="123082" y="51610"/>
                    <a:pt x="122946" y="51610"/>
                  </a:cubicBezTo>
                  <a:cubicBezTo>
                    <a:pt x="122927" y="51610"/>
                    <a:pt x="122907" y="51614"/>
                    <a:pt x="122887" y="51622"/>
                  </a:cubicBezTo>
                  <a:cubicBezTo>
                    <a:pt x="119051" y="53623"/>
                    <a:pt x="116482" y="57259"/>
                    <a:pt x="114848" y="61195"/>
                  </a:cubicBezTo>
                  <a:cubicBezTo>
                    <a:pt x="114381" y="62396"/>
                    <a:pt x="113980" y="63630"/>
                    <a:pt x="113647" y="64865"/>
                  </a:cubicBezTo>
                  <a:cubicBezTo>
                    <a:pt x="112646" y="66132"/>
                    <a:pt x="111846" y="67567"/>
                    <a:pt x="111078" y="68968"/>
                  </a:cubicBezTo>
                  <a:cubicBezTo>
                    <a:pt x="110611" y="69902"/>
                    <a:pt x="110211" y="70836"/>
                    <a:pt x="109877" y="71803"/>
                  </a:cubicBezTo>
                  <a:cubicBezTo>
                    <a:pt x="109711" y="68300"/>
                    <a:pt x="109744" y="64831"/>
                    <a:pt x="109844" y="61362"/>
                  </a:cubicBezTo>
                  <a:cubicBezTo>
                    <a:pt x="110445" y="59794"/>
                    <a:pt x="111178" y="58260"/>
                    <a:pt x="112012" y="56792"/>
                  </a:cubicBezTo>
                  <a:cubicBezTo>
                    <a:pt x="112146" y="57426"/>
                    <a:pt x="112246" y="58093"/>
                    <a:pt x="112313" y="58727"/>
                  </a:cubicBezTo>
                  <a:cubicBezTo>
                    <a:pt x="112379" y="59327"/>
                    <a:pt x="112413" y="59894"/>
                    <a:pt x="112379" y="60495"/>
                  </a:cubicBezTo>
                  <a:cubicBezTo>
                    <a:pt x="112379" y="60929"/>
                    <a:pt x="112279" y="61529"/>
                    <a:pt x="112479" y="61929"/>
                  </a:cubicBezTo>
                  <a:cubicBezTo>
                    <a:pt x="112524" y="62018"/>
                    <a:pt x="112628" y="62063"/>
                    <a:pt x="112731" y="62063"/>
                  </a:cubicBezTo>
                  <a:cubicBezTo>
                    <a:pt x="112783" y="62063"/>
                    <a:pt x="112835" y="62052"/>
                    <a:pt x="112880" y="62029"/>
                  </a:cubicBezTo>
                  <a:cubicBezTo>
                    <a:pt x="113613" y="61529"/>
                    <a:pt x="113380" y="59995"/>
                    <a:pt x="113313" y="59261"/>
                  </a:cubicBezTo>
                  <a:cubicBezTo>
                    <a:pt x="113213" y="57960"/>
                    <a:pt x="112980" y="56625"/>
                    <a:pt x="112646" y="55358"/>
                  </a:cubicBezTo>
                  <a:cubicBezTo>
                    <a:pt x="112513" y="54724"/>
                    <a:pt x="112313" y="54057"/>
                    <a:pt x="112146" y="53390"/>
                  </a:cubicBezTo>
                  <a:cubicBezTo>
                    <a:pt x="112146" y="53323"/>
                    <a:pt x="112112" y="53256"/>
                    <a:pt x="112079" y="53223"/>
                  </a:cubicBezTo>
                  <a:cubicBezTo>
                    <a:pt x="111879" y="52623"/>
                    <a:pt x="111679" y="52022"/>
                    <a:pt x="111445" y="51422"/>
                  </a:cubicBezTo>
                  <a:cubicBezTo>
                    <a:pt x="111078" y="50521"/>
                    <a:pt x="110678" y="49554"/>
                    <a:pt x="110044" y="48787"/>
                  </a:cubicBezTo>
                  <a:cubicBezTo>
                    <a:pt x="109410" y="48053"/>
                    <a:pt x="108510" y="47519"/>
                    <a:pt x="107776" y="46919"/>
                  </a:cubicBezTo>
                  <a:cubicBezTo>
                    <a:pt x="108243" y="46485"/>
                    <a:pt x="108677" y="45985"/>
                    <a:pt x="109110" y="45518"/>
                  </a:cubicBezTo>
                  <a:cubicBezTo>
                    <a:pt x="109289" y="45309"/>
                    <a:pt x="109149" y="44968"/>
                    <a:pt x="108880" y="44968"/>
                  </a:cubicBezTo>
                  <a:cubicBezTo>
                    <a:pt x="108847" y="44968"/>
                    <a:pt x="108813" y="44973"/>
                    <a:pt x="108777" y="44984"/>
                  </a:cubicBezTo>
                  <a:cubicBezTo>
                    <a:pt x="107542" y="45384"/>
                    <a:pt x="106775" y="46485"/>
                    <a:pt x="105574" y="46985"/>
                  </a:cubicBezTo>
                  <a:cubicBezTo>
                    <a:pt x="105141" y="47152"/>
                    <a:pt x="104707" y="47285"/>
                    <a:pt x="104273" y="47386"/>
                  </a:cubicBezTo>
                  <a:cubicBezTo>
                    <a:pt x="105174" y="46685"/>
                    <a:pt x="105941" y="45784"/>
                    <a:pt x="106508" y="44884"/>
                  </a:cubicBezTo>
                  <a:cubicBezTo>
                    <a:pt x="107542" y="43249"/>
                    <a:pt x="108143" y="41348"/>
                    <a:pt x="108843" y="39547"/>
                  </a:cubicBezTo>
                  <a:cubicBezTo>
                    <a:pt x="109010" y="39113"/>
                    <a:pt x="109210" y="38679"/>
                    <a:pt x="109377" y="38246"/>
                  </a:cubicBezTo>
                  <a:cubicBezTo>
                    <a:pt x="109444" y="38012"/>
                    <a:pt x="109410" y="37845"/>
                    <a:pt x="109344" y="37645"/>
                  </a:cubicBezTo>
                  <a:cubicBezTo>
                    <a:pt x="109544" y="37178"/>
                    <a:pt x="109711" y="36678"/>
                    <a:pt x="109911" y="36177"/>
                  </a:cubicBezTo>
                  <a:cubicBezTo>
                    <a:pt x="110044" y="35877"/>
                    <a:pt x="110211" y="35510"/>
                    <a:pt x="110378" y="35210"/>
                  </a:cubicBezTo>
                  <a:cubicBezTo>
                    <a:pt x="110411" y="35143"/>
                    <a:pt x="110478" y="35077"/>
                    <a:pt x="110511" y="35010"/>
                  </a:cubicBezTo>
                  <a:cubicBezTo>
                    <a:pt x="110511" y="35010"/>
                    <a:pt x="110545" y="34977"/>
                    <a:pt x="110578" y="34977"/>
                  </a:cubicBezTo>
                  <a:close/>
                  <a:moveTo>
                    <a:pt x="36025" y="51522"/>
                  </a:moveTo>
                  <a:cubicBezTo>
                    <a:pt x="36091" y="51655"/>
                    <a:pt x="36225" y="51789"/>
                    <a:pt x="36292" y="51922"/>
                  </a:cubicBezTo>
                  <a:cubicBezTo>
                    <a:pt x="36425" y="52156"/>
                    <a:pt x="36492" y="52422"/>
                    <a:pt x="36525" y="52689"/>
                  </a:cubicBezTo>
                  <a:cubicBezTo>
                    <a:pt x="36592" y="53256"/>
                    <a:pt x="36392" y="53723"/>
                    <a:pt x="36258" y="54257"/>
                  </a:cubicBezTo>
                  <a:cubicBezTo>
                    <a:pt x="35591" y="56625"/>
                    <a:pt x="35057" y="59061"/>
                    <a:pt x="34490" y="61462"/>
                  </a:cubicBezTo>
                  <a:cubicBezTo>
                    <a:pt x="34396" y="61815"/>
                    <a:pt x="34667" y="62085"/>
                    <a:pt x="34963" y="62085"/>
                  </a:cubicBezTo>
                  <a:cubicBezTo>
                    <a:pt x="35087" y="62085"/>
                    <a:pt x="35216" y="62038"/>
                    <a:pt x="35324" y="61929"/>
                  </a:cubicBezTo>
                  <a:cubicBezTo>
                    <a:pt x="36692" y="60662"/>
                    <a:pt x="38026" y="59394"/>
                    <a:pt x="39394" y="58127"/>
                  </a:cubicBezTo>
                  <a:cubicBezTo>
                    <a:pt x="39727" y="57893"/>
                    <a:pt x="39994" y="57593"/>
                    <a:pt x="40261" y="57293"/>
                  </a:cubicBezTo>
                  <a:cubicBezTo>
                    <a:pt x="41228" y="56392"/>
                    <a:pt x="42196" y="55491"/>
                    <a:pt x="43197" y="54557"/>
                  </a:cubicBezTo>
                  <a:lnTo>
                    <a:pt x="43197" y="54557"/>
                  </a:lnTo>
                  <a:cubicBezTo>
                    <a:pt x="42730" y="56092"/>
                    <a:pt x="42029" y="57493"/>
                    <a:pt x="41062" y="58760"/>
                  </a:cubicBezTo>
                  <a:cubicBezTo>
                    <a:pt x="40428" y="59628"/>
                    <a:pt x="39727" y="60428"/>
                    <a:pt x="39094" y="61295"/>
                  </a:cubicBezTo>
                  <a:cubicBezTo>
                    <a:pt x="38360" y="62296"/>
                    <a:pt x="37659" y="63297"/>
                    <a:pt x="36925" y="64298"/>
                  </a:cubicBezTo>
                  <a:cubicBezTo>
                    <a:pt x="36759" y="64498"/>
                    <a:pt x="36892" y="64831"/>
                    <a:pt x="37092" y="64965"/>
                  </a:cubicBezTo>
                  <a:cubicBezTo>
                    <a:pt x="38727" y="66032"/>
                    <a:pt x="39094" y="68334"/>
                    <a:pt x="38226" y="70002"/>
                  </a:cubicBezTo>
                  <a:cubicBezTo>
                    <a:pt x="37826" y="70802"/>
                    <a:pt x="37192" y="71469"/>
                    <a:pt x="36425" y="71936"/>
                  </a:cubicBezTo>
                  <a:cubicBezTo>
                    <a:pt x="36292" y="72036"/>
                    <a:pt x="36158" y="72137"/>
                    <a:pt x="35991" y="72203"/>
                  </a:cubicBezTo>
                  <a:cubicBezTo>
                    <a:pt x="35558" y="72437"/>
                    <a:pt x="35091" y="72604"/>
                    <a:pt x="34624" y="72737"/>
                  </a:cubicBezTo>
                  <a:cubicBezTo>
                    <a:pt x="34057" y="72904"/>
                    <a:pt x="33456" y="72904"/>
                    <a:pt x="32889" y="73037"/>
                  </a:cubicBezTo>
                  <a:cubicBezTo>
                    <a:pt x="31722" y="73304"/>
                    <a:pt x="31255" y="74405"/>
                    <a:pt x="30688" y="75305"/>
                  </a:cubicBezTo>
                  <a:cubicBezTo>
                    <a:pt x="29987" y="76473"/>
                    <a:pt x="29287" y="77574"/>
                    <a:pt x="28553" y="78708"/>
                  </a:cubicBezTo>
                  <a:cubicBezTo>
                    <a:pt x="27152" y="80943"/>
                    <a:pt x="25684" y="83111"/>
                    <a:pt x="24150" y="85279"/>
                  </a:cubicBezTo>
                  <a:cubicBezTo>
                    <a:pt x="22615" y="87481"/>
                    <a:pt x="20981" y="89649"/>
                    <a:pt x="19346" y="91751"/>
                  </a:cubicBezTo>
                  <a:cubicBezTo>
                    <a:pt x="17878" y="93652"/>
                    <a:pt x="16377" y="95620"/>
                    <a:pt x="14509" y="97221"/>
                  </a:cubicBezTo>
                  <a:cubicBezTo>
                    <a:pt x="12750" y="98757"/>
                    <a:pt x="10561" y="99863"/>
                    <a:pt x="8149" y="99863"/>
                  </a:cubicBezTo>
                  <a:cubicBezTo>
                    <a:pt x="8046" y="99863"/>
                    <a:pt x="7942" y="99861"/>
                    <a:pt x="7838" y="99856"/>
                  </a:cubicBezTo>
                  <a:cubicBezTo>
                    <a:pt x="7271" y="99823"/>
                    <a:pt x="6670" y="99723"/>
                    <a:pt x="6103" y="99523"/>
                  </a:cubicBezTo>
                  <a:cubicBezTo>
                    <a:pt x="5570" y="99356"/>
                    <a:pt x="4836" y="99089"/>
                    <a:pt x="4502" y="98589"/>
                  </a:cubicBezTo>
                  <a:cubicBezTo>
                    <a:pt x="4135" y="98022"/>
                    <a:pt x="3969" y="97355"/>
                    <a:pt x="3802" y="96687"/>
                  </a:cubicBezTo>
                  <a:cubicBezTo>
                    <a:pt x="3401" y="94819"/>
                    <a:pt x="3335" y="92885"/>
                    <a:pt x="3268" y="90983"/>
                  </a:cubicBezTo>
                  <a:cubicBezTo>
                    <a:pt x="3235" y="89983"/>
                    <a:pt x="3201" y="89015"/>
                    <a:pt x="3235" y="88048"/>
                  </a:cubicBezTo>
                  <a:cubicBezTo>
                    <a:pt x="3235" y="87748"/>
                    <a:pt x="3201" y="87481"/>
                    <a:pt x="3201" y="87181"/>
                  </a:cubicBezTo>
                  <a:lnTo>
                    <a:pt x="3201" y="87181"/>
                  </a:lnTo>
                  <a:cubicBezTo>
                    <a:pt x="3868" y="87414"/>
                    <a:pt x="4536" y="87614"/>
                    <a:pt x="5203" y="87814"/>
                  </a:cubicBezTo>
                  <a:cubicBezTo>
                    <a:pt x="4903" y="88148"/>
                    <a:pt x="4602" y="88515"/>
                    <a:pt x="4302" y="88882"/>
                  </a:cubicBezTo>
                  <a:cubicBezTo>
                    <a:pt x="4074" y="89160"/>
                    <a:pt x="4288" y="89497"/>
                    <a:pt x="4551" y="89497"/>
                  </a:cubicBezTo>
                  <a:cubicBezTo>
                    <a:pt x="4634" y="89497"/>
                    <a:pt x="4722" y="89463"/>
                    <a:pt x="4802" y="89382"/>
                  </a:cubicBezTo>
                  <a:cubicBezTo>
                    <a:pt x="5203" y="88949"/>
                    <a:pt x="5636" y="88482"/>
                    <a:pt x="6070" y="88048"/>
                  </a:cubicBezTo>
                  <a:lnTo>
                    <a:pt x="6103" y="88048"/>
                  </a:lnTo>
                  <a:cubicBezTo>
                    <a:pt x="6161" y="88065"/>
                    <a:pt x="6220" y="88074"/>
                    <a:pt x="6278" y="88074"/>
                  </a:cubicBezTo>
                  <a:cubicBezTo>
                    <a:pt x="6556" y="88074"/>
                    <a:pt x="6821" y="87884"/>
                    <a:pt x="6904" y="87581"/>
                  </a:cubicBezTo>
                  <a:cubicBezTo>
                    <a:pt x="6937" y="87448"/>
                    <a:pt x="6937" y="87314"/>
                    <a:pt x="6871" y="87147"/>
                  </a:cubicBezTo>
                  <a:cubicBezTo>
                    <a:pt x="8939" y="84979"/>
                    <a:pt x="11040" y="82844"/>
                    <a:pt x="13242" y="80776"/>
                  </a:cubicBezTo>
                  <a:cubicBezTo>
                    <a:pt x="13742" y="80342"/>
                    <a:pt x="14209" y="79909"/>
                    <a:pt x="14710" y="79442"/>
                  </a:cubicBezTo>
                  <a:cubicBezTo>
                    <a:pt x="14943" y="79408"/>
                    <a:pt x="15143" y="79275"/>
                    <a:pt x="15210" y="79008"/>
                  </a:cubicBezTo>
                  <a:cubicBezTo>
                    <a:pt x="17578" y="76873"/>
                    <a:pt x="20013" y="74872"/>
                    <a:pt x="22548" y="72970"/>
                  </a:cubicBezTo>
                  <a:cubicBezTo>
                    <a:pt x="24183" y="71736"/>
                    <a:pt x="25951" y="70602"/>
                    <a:pt x="27352" y="69134"/>
                  </a:cubicBezTo>
                  <a:cubicBezTo>
                    <a:pt x="28019" y="68467"/>
                    <a:pt x="28586" y="67733"/>
                    <a:pt x="29153" y="67000"/>
                  </a:cubicBezTo>
                  <a:cubicBezTo>
                    <a:pt x="29720" y="66266"/>
                    <a:pt x="30421" y="65665"/>
                    <a:pt x="30821" y="64798"/>
                  </a:cubicBezTo>
                  <a:cubicBezTo>
                    <a:pt x="31188" y="64064"/>
                    <a:pt x="31421" y="63230"/>
                    <a:pt x="31722" y="62463"/>
                  </a:cubicBezTo>
                  <a:cubicBezTo>
                    <a:pt x="32155" y="61429"/>
                    <a:pt x="32589" y="60395"/>
                    <a:pt x="32989" y="59361"/>
                  </a:cubicBezTo>
                  <a:cubicBezTo>
                    <a:pt x="33256" y="58760"/>
                    <a:pt x="33490" y="58127"/>
                    <a:pt x="33756" y="57526"/>
                  </a:cubicBezTo>
                  <a:cubicBezTo>
                    <a:pt x="33823" y="57426"/>
                    <a:pt x="33890" y="57359"/>
                    <a:pt x="33890" y="57259"/>
                  </a:cubicBezTo>
                  <a:lnTo>
                    <a:pt x="33890" y="57226"/>
                  </a:lnTo>
                  <a:cubicBezTo>
                    <a:pt x="33990" y="56926"/>
                    <a:pt x="34123" y="56592"/>
                    <a:pt x="34257" y="56292"/>
                  </a:cubicBezTo>
                  <a:cubicBezTo>
                    <a:pt x="34490" y="55758"/>
                    <a:pt x="34724" y="55258"/>
                    <a:pt x="34891" y="54724"/>
                  </a:cubicBezTo>
                  <a:cubicBezTo>
                    <a:pt x="35057" y="54357"/>
                    <a:pt x="35124" y="53990"/>
                    <a:pt x="35324" y="53590"/>
                  </a:cubicBezTo>
                  <a:cubicBezTo>
                    <a:pt x="35558" y="53156"/>
                    <a:pt x="35624" y="52756"/>
                    <a:pt x="35725" y="52256"/>
                  </a:cubicBezTo>
                  <a:cubicBezTo>
                    <a:pt x="35725" y="52189"/>
                    <a:pt x="35925" y="51755"/>
                    <a:pt x="36025" y="51522"/>
                  </a:cubicBezTo>
                  <a:close/>
                  <a:moveTo>
                    <a:pt x="62110" y="73337"/>
                  </a:moveTo>
                  <a:cubicBezTo>
                    <a:pt x="62043" y="73771"/>
                    <a:pt x="62077" y="74238"/>
                    <a:pt x="62077" y="74705"/>
                  </a:cubicBezTo>
                  <a:cubicBezTo>
                    <a:pt x="62043" y="75172"/>
                    <a:pt x="61977" y="75672"/>
                    <a:pt x="62010" y="76139"/>
                  </a:cubicBezTo>
                  <a:cubicBezTo>
                    <a:pt x="61977" y="76173"/>
                    <a:pt x="61943" y="76239"/>
                    <a:pt x="61977" y="76306"/>
                  </a:cubicBezTo>
                  <a:cubicBezTo>
                    <a:pt x="62043" y="76940"/>
                    <a:pt x="62277" y="77574"/>
                    <a:pt x="62577" y="78141"/>
                  </a:cubicBezTo>
                  <a:cubicBezTo>
                    <a:pt x="62505" y="78093"/>
                    <a:pt x="62430" y="78072"/>
                    <a:pt x="62356" y="78072"/>
                  </a:cubicBezTo>
                  <a:cubicBezTo>
                    <a:pt x="62121" y="78072"/>
                    <a:pt x="61902" y="78287"/>
                    <a:pt x="61877" y="78541"/>
                  </a:cubicBezTo>
                  <a:cubicBezTo>
                    <a:pt x="61810" y="79976"/>
                    <a:pt x="62377" y="81143"/>
                    <a:pt x="63244" y="82110"/>
                  </a:cubicBezTo>
                  <a:cubicBezTo>
                    <a:pt x="62510" y="83411"/>
                    <a:pt x="64178" y="84712"/>
                    <a:pt x="65079" y="85479"/>
                  </a:cubicBezTo>
                  <a:cubicBezTo>
                    <a:pt x="66280" y="86514"/>
                    <a:pt x="67981" y="87047"/>
                    <a:pt x="69482" y="87481"/>
                  </a:cubicBezTo>
                  <a:cubicBezTo>
                    <a:pt x="70616" y="87814"/>
                    <a:pt x="71784" y="88015"/>
                    <a:pt x="72951" y="88115"/>
                  </a:cubicBezTo>
                  <a:cubicBezTo>
                    <a:pt x="72951" y="89449"/>
                    <a:pt x="72984" y="90750"/>
                    <a:pt x="73018" y="92084"/>
                  </a:cubicBezTo>
                  <a:cubicBezTo>
                    <a:pt x="73018" y="93585"/>
                    <a:pt x="72918" y="95120"/>
                    <a:pt x="72918" y="96654"/>
                  </a:cubicBezTo>
                  <a:cubicBezTo>
                    <a:pt x="72951" y="98789"/>
                    <a:pt x="73018" y="100890"/>
                    <a:pt x="72517" y="102992"/>
                  </a:cubicBezTo>
                  <a:cubicBezTo>
                    <a:pt x="72384" y="103225"/>
                    <a:pt x="72284" y="103459"/>
                    <a:pt x="72117" y="103659"/>
                  </a:cubicBezTo>
                  <a:cubicBezTo>
                    <a:pt x="71717" y="104126"/>
                    <a:pt x="71450" y="104693"/>
                    <a:pt x="71183" y="105227"/>
                  </a:cubicBezTo>
                  <a:cubicBezTo>
                    <a:pt x="70916" y="105761"/>
                    <a:pt x="70583" y="106228"/>
                    <a:pt x="70283" y="106728"/>
                  </a:cubicBezTo>
                  <a:cubicBezTo>
                    <a:pt x="70216" y="106861"/>
                    <a:pt x="70149" y="106995"/>
                    <a:pt x="70082" y="107128"/>
                  </a:cubicBezTo>
                  <a:cubicBezTo>
                    <a:pt x="69349" y="106394"/>
                    <a:pt x="68448" y="105827"/>
                    <a:pt x="67314" y="105494"/>
                  </a:cubicBezTo>
                  <a:cubicBezTo>
                    <a:pt x="66039" y="105096"/>
                    <a:pt x="64759" y="104879"/>
                    <a:pt x="63503" y="104879"/>
                  </a:cubicBezTo>
                  <a:cubicBezTo>
                    <a:pt x="61702" y="104879"/>
                    <a:pt x="59952" y="105326"/>
                    <a:pt x="58341" y="106328"/>
                  </a:cubicBezTo>
                  <a:cubicBezTo>
                    <a:pt x="58641" y="105861"/>
                    <a:pt x="58908" y="105394"/>
                    <a:pt x="59175" y="104927"/>
                  </a:cubicBezTo>
                  <a:cubicBezTo>
                    <a:pt x="59508" y="104326"/>
                    <a:pt x="59842" y="103726"/>
                    <a:pt x="60109" y="103125"/>
                  </a:cubicBezTo>
                  <a:cubicBezTo>
                    <a:pt x="60409" y="102425"/>
                    <a:pt x="60609" y="101691"/>
                    <a:pt x="60943" y="101024"/>
                  </a:cubicBezTo>
                  <a:cubicBezTo>
                    <a:pt x="61676" y="99523"/>
                    <a:pt x="62811" y="98122"/>
                    <a:pt x="64378" y="97488"/>
                  </a:cubicBezTo>
                  <a:cubicBezTo>
                    <a:pt x="65016" y="97239"/>
                    <a:pt x="65722" y="97104"/>
                    <a:pt x="66422" y="97104"/>
                  </a:cubicBezTo>
                  <a:cubicBezTo>
                    <a:pt x="66564" y="97104"/>
                    <a:pt x="66706" y="97110"/>
                    <a:pt x="66847" y="97121"/>
                  </a:cubicBezTo>
                  <a:cubicBezTo>
                    <a:pt x="67714" y="97154"/>
                    <a:pt x="68481" y="97455"/>
                    <a:pt x="69315" y="97655"/>
                  </a:cubicBezTo>
                  <a:cubicBezTo>
                    <a:pt x="69328" y="97657"/>
                    <a:pt x="69340" y="97659"/>
                    <a:pt x="69353" y="97659"/>
                  </a:cubicBezTo>
                  <a:cubicBezTo>
                    <a:pt x="69510" y="97659"/>
                    <a:pt x="69672" y="97478"/>
                    <a:pt x="69549" y="97355"/>
                  </a:cubicBezTo>
                  <a:cubicBezTo>
                    <a:pt x="68770" y="96326"/>
                    <a:pt x="67351" y="95880"/>
                    <a:pt x="66107" y="95880"/>
                  </a:cubicBezTo>
                  <a:cubicBezTo>
                    <a:pt x="66019" y="95880"/>
                    <a:pt x="65932" y="95882"/>
                    <a:pt x="65846" y="95887"/>
                  </a:cubicBezTo>
                  <a:cubicBezTo>
                    <a:pt x="64612" y="95954"/>
                    <a:pt x="63478" y="96454"/>
                    <a:pt x="62510" y="97188"/>
                  </a:cubicBezTo>
                  <a:cubicBezTo>
                    <a:pt x="62410" y="96521"/>
                    <a:pt x="62243" y="95854"/>
                    <a:pt x="62110" y="95186"/>
                  </a:cubicBezTo>
                  <a:cubicBezTo>
                    <a:pt x="61977" y="94419"/>
                    <a:pt x="61877" y="93619"/>
                    <a:pt x="61810" y="92851"/>
                  </a:cubicBezTo>
                  <a:cubicBezTo>
                    <a:pt x="61676" y="91517"/>
                    <a:pt x="61643" y="90216"/>
                    <a:pt x="61610" y="88882"/>
                  </a:cubicBezTo>
                  <a:cubicBezTo>
                    <a:pt x="61476" y="85613"/>
                    <a:pt x="61109" y="82377"/>
                    <a:pt x="60509" y="79175"/>
                  </a:cubicBezTo>
                  <a:cubicBezTo>
                    <a:pt x="60275" y="77807"/>
                    <a:pt x="60009" y="76406"/>
                    <a:pt x="59908" y="75005"/>
                  </a:cubicBezTo>
                  <a:cubicBezTo>
                    <a:pt x="60842" y="74672"/>
                    <a:pt x="61543" y="74171"/>
                    <a:pt x="62110" y="73337"/>
                  </a:cubicBezTo>
                  <a:close/>
                  <a:moveTo>
                    <a:pt x="50468" y="47119"/>
                  </a:moveTo>
                  <a:lnTo>
                    <a:pt x="50468" y="47119"/>
                  </a:lnTo>
                  <a:cubicBezTo>
                    <a:pt x="53037" y="47786"/>
                    <a:pt x="55472" y="48820"/>
                    <a:pt x="57974" y="49754"/>
                  </a:cubicBezTo>
                  <a:cubicBezTo>
                    <a:pt x="59275" y="50288"/>
                    <a:pt x="60576" y="50755"/>
                    <a:pt x="61743" y="51555"/>
                  </a:cubicBezTo>
                  <a:cubicBezTo>
                    <a:pt x="62710" y="52189"/>
                    <a:pt x="63544" y="52923"/>
                    <a:pt x="64278" y="53790"/>
                  </a:cubicBezTo>
                  <a:cubicBezTo>
                    <a:pt x="63945" y="54591"/>
                    <a:pt x="63678" y="55425"/>
                    <a:pt x="63378" y="56259"/>
                  </a:cubicBezTo>
                  <a:cubicBezTo>
                    <a:pt x="61776" y="60595"/>
                    <a:pt x="60342" y="64998"/>
                    <a:pt x="59108" y="69468"/>
                  </a:cubicBezTo>
                  <a:cubicBezTo>
                    <a:pt x="57640" y="70802"/>
                    <a:pt x="57707" y="73304"/>
                    <a:pt x="58774" y="74872"/>
                  </a:cubicBezTo>
                  <a:cubicBezTo>
                    <a:pt x="58874" y="75039"/>
                    <a:pt x="59041" y="75139"/>
                    <a:pt x="59208" y="75139"/>
                  </a:cubicBezTo>
                  <a:cubicBezTo>
                    <a:pt x="59175" y="76239"/>
                    <a:pt x="59308" y="77307"/>
                    <a:pt x="59441" y="78408"/>
                  </a:cubicBezTo>
                  <a:cubicBezTo>
                    <a:pt x="59642" y="80142"/>
                    <a:pt x="59975" y="81910"/>
                    <a:pt x="60175" y="83678"/>
                  </a:cubicBezTo>
                  <a:cubicBezTo>
                    <a:pt x="60309" y="85012"/>
                    <a:pt x="60375" y="86347"/>
                    <a:pt x="60409" y="87681"/>
                  </a:cubicBezTo>
                  <a:cubicBezTo>
                    <a:pt x="60242" y="89582"/>
                    <a:pt x="60175" y="91517"/>
                    <a:pt x="60109" y="93452"/>
                  </a:cubicBezTo>
                  <a:cubicBezTo>
                    <a:pt x="60075" y="94686"/>
                    <a:pt x="60009" y="95920"/>
                    <a:pt x="59975" y="97154"/>
                  </a:cubicBezTo>
                  <a:cubicBezTo>
                    <a:pt x="59975" y="97822"/>
                    <a:pt x="59942" y="98455"/>
                    <a:pt x="59942" y="99123"/>
                  </a:cubicBezTo>
                  <a:cubicBezTo>
                    <a:pt x="59942" y="99556"/>
                    <a:pt x="59908" y="100023"/>
                    <a:pt x="60042" y="100457"/>
                  </a:cubicBezTo>
                  <a:cubicBezTo>
                    <a:pt x="59908" y="100724"/>
                    <a:pt x="59775" y="100991"/>
                    <a:pt x="59675" y="101291"/>
                  </a:cubicBezTo>
                  <a:cubicBezTo>
                    <a:pt x="59475" y="101858"/>
                    <a:pt x="59341" y="102458"/>
                    <a:pt x="59108" y="103025"/>
                  </a:cubicBezTo>
                  <a:cubicBezTo>
                    <a:pt x="58841" y="103559"/>
                    <a:pt x="58574" y="104093"/>
                    <a:pt x="58274" y="104626"/>
                  </a:cubicBezTo>
                  <a:cubicBezTo>
                    <a:pt x="58007" y="105194"/>
                    <a:pt x="57674" y="105761"/>
                    <a:pt x="57407" y="106328"/>
                  </a:cubicBezTo>
                  <a:cubicBezTo>
                    <a:pt x="51272" y="106891"/>
                    <a:pt x="45566" y="109664"/>
                    <a:pt x="39338" y="109664"/>
                  </a:cubicBezTo>
                  <a:cubicBezTo>
                    <a:pt x="39301" y="109664"/>
                    <a:pt x="39264" y="109664"/>
                    <a:pt x="39227" y="109663"/>
                  </a:cubicBezTo>
                  <a:cubicBezTo>
                    <a:pt x="36125" y="109663"/>
                    <a:pt x="33056" y="109296"/>
                    <a:pt x="29987" y="108963"/>
                  </a:cubicBezTo>
                  <a:cubicBezTo>
                    <a:pt x="27876" y="108744"/>
                    <a:pt x="25764" y="108526"/>
                    <a:pt x="23665" y="108526"/>
                  </a:cubicBezTo>
                  <a:cubicBezTo>
                    <a:pt x="22880" y="108526"/>
                    <a:pt x="22096" y="108557"/>
                    <a:pt x="21314" y="108629"/>
                  </a:cubicBezTo>
                  <a:cubicBezTo>
                    <a:pt x="18979" y="108829"/>
                    <a:pt x="16477" y="109330"/>
                    <a:pt x="14343" y="110431"/>
                  </a:cubicBezTo>
                  <a:cubicBezTo>
                    <a:pt x="14301" y="110389"/>
                    <a:pt x="14247" y="110361"/>
                    <a:pt x="14189" y="110361"/>
                  </a:cubicBezTo>
                  <a:cubicBezTo>
                    <a:pt x="14152" y="110361"/>
                    <a:pt x="14114" y="110372"/>
                    <a:pt x="14076" y="110397"/>
                  </a:cubicBezTo>
                  <a:cubicBezTo>
                    <a:pt x="13776" y="110531"/>
                    <a:pt x="13475" y="110731"/>
                    <a:pt x="13208" y="110898"/>
                  </a:cubicBezTo>
                  <a:cubicBezTo>
                    <a:pt x="13375" y="110664"/>
                    <a:pt x="13542" y="110364"/>
                    <a:pt x="13709" y="110097"/>
                  </a:cubicBezTo>
                  <a:cubicBezTo>
                    <a:pt x="14109" y="109530"/>
                    <a:pt x="14476" y="108963"/>
                    <a:pt x="14843" y="108396"/>
                  </a:cubicBezTo>
                  <a:cubicBezTo>
                    <a:pt x="15543" y="107262"/>
                    <a:pt x="16144" y="106061"/>
                    <a:pt x="16544" y="104827"/>
                  </a:cubicBezTo>
                  <a:cubicBezTo>
                    <a:pt x="17378" y="102191"/>
                    <a:pt x="17478" y="99289"/>
                    <a:pt x="17245" y="96554"/>
                  </a:cubicBezTo>
                  <a:cubicBezTo>
                    <a:pt x="17211" y="96421"/>
                    <a:pt x="17145" y="96321"/>
                    <a:pt x="17045" y="96287"/>
                  </a:cubicBezTo>
                  <a:cubicBezTo>
                    <a:pt x="17612" y="95620"/>
                    <a:pt x="18179" y="94953"/>
                    <a:pt x="18712" y="94286"/>
                  </a:cubicBezTo>
                  <a:cubicBezTo>
                    <a:pt x="20480" y="92118"/>
                    <a:pt x="22148" y="89883"/>
                    <a:pt x="23783" y="87648"/>
                  </a:cubicBezTo>
                  <a:cubicBezTo>
                    <a:pt x="25417" y="85346"/>
                    <a:pt x="27018" y="83011"/>
                    <a:pt x="28586" y="80609"/>
                  </a:cubicBezTo>
                  <a:cubicBezTo>
                    <a:pt x="29353" y="79408"/>
                    <a:pt x="30121" y="78208"/>
                    <a:pt x="30888" y="77007"/>
                  </a:cubicBezTo>
                  <a:cubicBezTo>
                    <a:pt x="31255" y="76373"/>
                    <a:pt x="31622" y="75772"/>
                    <a:pt x="31989" y="75139"/>
                  </a:cubicBezTo>
                  <a:cubicBezTo>
                    <a:pt x="32322" y="74572"/>
                    <a:pt x="32622" y="74071"/>
                    <a:pt x="33323" y="73971"/>
                  </a:cubicBezTo>
                  <a:cubicBezTo>
                    <a:pt x="34257" y="73838"/>
                    <a:pt x="35091" y="73671"/>
                    <a:pt x="35925" y="73337"/>
                  </a:cubicBezTo>
                  <a:cubicBezTo>
                    <a:pt x="35925" y="73604"/>
                    <a:pt x="35958" y="73838"/>
                    <a:pt x="35991" y="74005"/>
                  </a:cubicBezTo>
                  <a:cubicBezTo>
                    <a:pt x="36158" y="74772"/>
                    <a:pt x="36659" y="75406"/>
                    <a:pt x="37359" y="75706"/>
                  </a:cubicBezTo>
                  <a:cubicBezTo>
                    <a:pt x="37662" y="75840"/>
                    <a:pt x="37954" y="75902"/>
                    <a:pt x="38229" y="75902"/>
                  </a:cubicBezTo>
                  <a:cubicBezTo>
                    <a:pt x="39316" y="75902"/>
                    <a:pt x="40135" y="74943"/>
                    <a:pt x="40294" y="73771"/>
                  </a:cubicBezTo>
                  <a:cubicBezTo>
                    <a:pt x="40395" y="72870"/>
                    <a:pt x="40294" y="72003"/>
                    <a:pt x="40261" y="71102"/>
                  </a:cubicBezTo>
                  <a:cubicBezTo>
                    <a:pt x="40228" y="70002"/>
                    <a:pt x="40194" y="68901"/>
                    <a:pt x="40161" y="67800"/>
                  </a:cubicBezTo>
                  <a:cubicBezTo>
                    <a:pt x="40128" y="66699"/>
                    <a:pt x="40094" y="65599"/>
                    <a:pt x="40094" y="64498"/>
                  </a:cubicBezTo>
                  <a:cubicBezTo>
                    <a:pt x="40094" y="63597"/>
                    <a:pt x="40161" y="62630"/>
                    <a:pt x="39994" y="61729"/>
                  </a:cubicBezTo>
                  <a:cubicBezTo>
                    <a:pt x="40661" y="60828"/>
                    <a:pt x="41395" y="59995"/>
                    <a:pt x="42029" y="59094"/>
                  </a:cubicBezTo>
                  <a:cubicBezTo>
                    <a:pt x="42062" y="59061"/>
                    <a:pt x="42096" y="59027"/>
                    <a:pt x="42096" y="58994"/>
                  </a:cubicBezTo>
                  <a:cubicBezTo>
                    <a:pt x="42112" y="59010"/>
                    <a:pt x="42129" y="59019"/>
                    <a:pt x="42150" y="59019"/>
                  </a:cubicBezTo>
                  <a:cubicBezTo>
                    <a:pt x="42171" y="59019"/>
                    <a:pt x="42196" y="59010"/>
                    <a:pt x="42229" y="58994"/>
                  </a:cubicBezTo>
                  <a:cubicBezTo>
                    <a:pt x="42756" y="58856"/>
                    <a:pt x="43294" y="58790"/>
                    <a:pt x="43833" y="58790"/>
                  </a:cubicBezTo>
                  <a:cubicBezTo>
                    <a:pt x="44866" y="58790"/>
                    <a:pt x="45902" y="59034"/>
                    <a:pt x="46866" y="59494"/>
                  </a:cubicBezTo>
                  <a:cubicBezTo>
                    <a:pt x="48200" y="60128"/>
                    <a:pt x="49568" y="61262"/>
                    <a:pt x="50135" y="62696"/>
                  </a:cubicBezTo>
                  <a:cubicBezTo>
                    <a:pt x="50221" y="62921"/>
                    <a:pt x="50433" y="63047"/>
                    <a:pt x="50635" y="63047"/>
                  </a:cubicBezTo>
                  <a:cubicBezTo>
                    <a:pt x="50824" y="63047"/>
                    <a:pt x="51004" y="62938"/>
                    <a:pt x="51069" y="62696"/>
                  </a:cubicBezTo>
                  <a:cubicBezTo>
                    <a:pt x="51336" y="61762"/>
                    <a:pt x="51369" y="60728"/>
                    <a:pt x="51436" y="59761"/>
                  </a:cubicBezTo>
                  <a:cubicBezTo>
                    <a:pt x="51502" y="58760"/>
                    <a:pt x="51536" y="57726"/>
                    <a:pt x="51569" y="56726"/>
                  </a:cubicBezTo>
                  <a:cubicBezTo>
                    <a:pt x="51569" y="54724"/>
                    <a:pt x="51436" y="52723"/>
                    <a:pt x="51169" y="50755"/>
                  </a:cubicBezTo>
                  <a:cubicBezTo>
                    <a:pt x="51002" y="49587"/>
                    <a:pt x="50802" y="48320"/>
                    <a:pt x="50468" y="47119"/>
                  </a:cubicBezTo>
                  <a:close/>
                  <a:moveTo>
                    <a:pt x="108777" y="100223"/>
                  </a:moveTo>
                  <a:cubicBezTo>
                    <a:pt x="109777" y="100323"/>
                    <a:pt x="110745" y="100390"/>
                    <a:pt x="111745" y="100423"/>
                  </a:cubicBezTo>
                  <a:cubicBezTo>
                    <a:pt x="111812" y="101191"/>
                    <a:pt x="111912" y="101991"/>
                    <a:pt x="111812" y="102725"/>
                  </a:cubicBezTo>
                  <a:cubicBezTo>
                    <a:pt x="111679" y="103692"/>
                    <a:pt x="111812" y="104626"/>
                    <a:pt x="111879" y="105594"/>
                  </a:cubicBezTo>
                  <a:cubicBezTo>
                    <a:pt x="112012" y="107362"/>
                    <a:pt x="112179" y="109096"/>
                    <a:pt x="112313" y="110864"/>
                  </a:cubicBezTo>
                  <a:cubicBezTo>
                    <a:pt x="112012" y="110931"/>
                    <a:pt x="111679" y="110964"/>
                    <a:pt x="111379" y="111031"/>
                  </a:cubicBezTo>
                  <a:cubicBezTo>
                    <a:pt x="110745" y="111098"/>
                    <a:pt x="110144" y="111231"/>
                    <a:pt x="109544" y="111331"/>
                  </a:cubicBezTo>
                  <a:cubicBezTo>
                    <a:pt x="109511" y="109463"/>
                    <a:pt x="109511" y="107595"/>
                    <a:pt x="109377" y="105727"/>
                  </a:cubicBezTo>
                  <a:cubicBezTo>
                    <a:pt x="109310" y="104960"/>
                    <a:pt x="109244" y="104226"/>
                    <a:pt x="109177" y="103459"/>
                  </a:cubicBezTo>
                  <a:cubicBezTo>
                    <a:pt x="109044" y="102392"/>
                    <a:pt x="108977" y="101291"/>
                    <a:pt x="108777" y="100223"/>
                  </a:cubicBezTo>
                  <a:close/>
                  <a:moveTo>
                    <a:pt x="62674" y="105715"/>
                  </a:moveTo>
                  <a:cubicBezTo>
                    <a:pt x="63499" y="105715"/>
                    <a:pt x="64521" y="105906"/>
                    <a:pt x="65312" y="105994"/>
                  </a:cubicBezTo>
                  <a:cubicBezTo>
                    <a:pt x="67080" y="106161"/>
                    <a:pt x="68515" y="106861"/>
                    <a:pt x="69582" y="107962"/>
                  </a:cubicBezTo>
                  <a:cubicBezTo>
                    <a:pt x="69549" y="108062"/>
                    <a:pt x="69515" y="108162"/>
                    <a:pt x="69515" y="108262"/>
                  </a:cubicBezTo>
                  <a:cubicBezTo>
                    <a:pt x="69515" y="108362"/>
                    <a:pt x="69615" y="108463"/>
                    <a:pt x="69715" y="108463"/>
                  </a:cubicBezTo>
                  <a:cubicBezTo>
                    <a:pt x="69816" y="108429"/>
                    <a:pt x="69882" y="108396"/>
                    <a:pt x="69982" y="108362"/>
                  </a:cubicBezTo>
                  <a:cubicBezTo>
                    <a:pt x="70483" y="108963"/>
                    <a:pt x="70883" y="109663"/>
                    <a:pt x="71250" y="110464"/>
                  </a:cubicBezTo>
                  <a:cubicBezTo>
                    <a:pt x="71684" y="111431"/>
                    <a:pt x="72217" y="112365"/>
                    <a:pt x="72517" y="113399"/>
                  </a:cubicBezTo>
                  <a:cubicBezTo>
                    <a:pt x="72718" y="114033"/>
                    <a:pt x="73085" y="115167"/>
                    <a:pt x="72918" y="115835"/>
                  </a:cubicBezTo>
                  <a:cubicBezTo>
                    <a:pt x="73051" y="116235"/>
                    <a:pt x="72884" y="116502"/>
                    <a:pt x="72517" y="116668"/>
                  </a:cubicBezTo>
                  <a:cubicBezTo>
                    <a:pt x="72417" y="116535"/>
                    <a:pt x="72251" y="116435"/>
                    <a:pt x="72084" y="116435"/>
                  </a:cubicBezTo>
                  <a:cubicBezTo>
                    <a:pt x="72050" y="116335"/>
                    <a:pt x="71984" y="116235"/>
                    <a:pt x="71950" y="116168"/>
                  </a:cubicBezTo>
                  <a:cubicBezTo>
                    <a:pt x="71083" y="115368"/>
                    <a:pt x="70783" y="113533"/>
                    <a:pt x="70349" y="112465"/>
                  </a:cubicBezTo>
                  <a:cubicBezTo>
                    <a:pt x="70082" y="111765"/>
                    <a:pt x="69715" y="111131"/>
                    <a:pt x="69248" y="110464"/>
                  </a:cubicBezTo>
                  <a:cubicBezTo>
                    <a:pt x="69168" y="110337"/>
                    <a:pt x="69051" y="110282"/>
                    <a:pt x="68936" y="110282"/>
                  </a:cubicBezTo>
                  <a:cubicBezTo>
                    <a:pt x="68718" y="110282"/>
                    <a:pt x="68504" y="110480"/>
                    <a:pt x="68548" y="110764"/>
                  </a:cubicBezTo>
                  <a:cubicBezTo>
                    <a:pt x="68915" y="112832"/>
                    <a:pt x="69215" y="114901"/>
                    <a:pt x="69282" y="117002"/>
                  </a:cubicBezTo>
                  <a:cubicBezTo>
                    <a:pt x="69282" y="117669"/>
                    <a:pt x="69515" y="118870"/>
                    <a:pt x="69248" y="119504"/>
                  </a:cubicBezTo>
                  <a:cubicBezTo>
                    <a:pt x="69248" y="119637"/>
                    <a:pt x="69248" y="119804"/>
                    <a:pt x="69248" y="119937"/>
                  </a:cubicBezTo>
                  <a:cubicBezTo>
                    <a:pt x="68958" y="120018"/>
                    <a:pt x="68706" y="120059"/>
                    <a:pt x="68492" y="120059"/>
                  </a:cubicBezTo>
                  <a:cubicBezTo>
                    <a:pt x="67996" y="120059"/>
                    <a:pt x="67707" y="119837"/>
                    <a:pt x="67614" y="119370"/>
                  </a:cubicBezTo>
                  <a:cubicBezTo>
                    <a:pt x="67414" y="119003"/>
                    <a:pt x="67347" y="118336"/>
                    <a:pt x="67247" y="117936"/>
                  </a:cubicBezTo>
                  <a:cubicBezTo>
                    <a:pt x="67247" y="117836"/>
                    <a:pt x="67180" y="117803"/>
                    <a:pt x="67080" y="117769"/>
                  </a:cubicBezTo>
                  <a:cubicBezTo>
                    <a:pt x="67380" y="115167"/>
                    <a:pt x="66980" y="112165"/>
                    <a:pt x="66013" y="110264"/>
                  </a:cubicBezTo>
                  <a:cubicBezTo>
                    <a:pt x="65935" y="110119"/>
                    <a:pt x="65816" y="110060"/>
                    <a:pt x="65697" y="110060"/>
                  </a:cubicBezTo>
                  <a:cubicBezTo>
                    <a:pt x="65457" y="110060"/>
                    <a:pt x="65212" y="110297"/>
                    <a:pt x="65279" y="110564"/>
                  </a:cubicBezTo>
                  <a:cubicBezTo>
                    <a:pt x="65579" y="112465"/>
                    <a:pt x="66080" y="114233"/>
                    <a:pt x="66046" y="116201"/>
                  </a:cubicBezTo>
                  <a:cubicBezTo>
                    <a:pt x="66046" y="117169"/>
                    <a:pt x="65946" y="118136"/>
                    <a:pt x="65779" y="119070"/>
                  </a:cubicBezTo>
                  <a:cubicBezTo>
                    <a:pt x="65713" y="119504"/>
                    <a:pt x="65613" y="119937"/>
                    <a:pt x="65479" y="120371"/>
                  </a:cubicBezTo>
                  <a:cubicBezTo>
                    <a:pt x="64959" y="120657"/>
                    <a:pt x="64524" y="120802"/>
                    <a:pt x="64174" y="120802"/>
                  </a:cubicBezTo>
                  <a:cubicBezTo>
                    <a:pt x="63627" y="120802"/>
                    <a:pt x="63287" y="120449"/>
                    <a:pt x="63144" y="119737"/>
                  </a:cubicBezTo>
                  <a:cubicBezTo>
                    <a:pt x="63945" y="116835"/>
                    <a:pt x="63544" y="112699"/>
                    <a:pt x="61543" y="110864"/>
                  </a:cubicBezTo>
                  <a:cubicBezTo>
                    <a:pt x="61488" y="110819"/>
                    <a:pt x="61424" y="110798"/>
                    <a:pt x="61361" y="110798"/>
                  </a:cubicBezTo>
                  <a:cubicBezTo>
                    <a:pt x="61191" y="110798"/>
                    <a:pt x="61027" y="110946"/>
                    <a:pt x="61076" y="111165"/>
                  </a:cubicBezTo>
                  <a:cubicBezTo>
                    <a:pt x="61543" y="112766"/>
                    <a:pt x="62077" y="114233"/>
                    <a:pt x="62277" y="115935"/>
                  </a:cubicBezTo>
                  <a:cubicBezTo>
                    <a:pt x="62444" y="117002"/>
                    <a:pt x="62410" y="117869"/>
                    <a:pt x="62177" y="118937"/>
                  </a:cubicBezTo>
                  <a:cubicBezTo>
                    <a:pt x="62077" y="119337"/>
                    <a:pt x="61977" y="119737"/>
                    <a:pt x="61843" y="120138"/>
                  </a:cubicBezTo>
                  <a:cubicBezTo>
                    <a:pt x="61545" y="120187"/>
                    <a:pt x="61275" y="120214"/>
                    <a:pt x="61034" y="120214"/>
                  </a:cubicBezTo>
                  <a:cubicBezTo>
                    <a:pt x="60628" y="120214"/>
                    <a:pt x="60306" y="120138"/>
                    <a:pt x="60075" y="119971"/>
                  </a:cubicBezTo>
                  <a:cubicBezTo>
                    <a:pt x="60275" y="117402"/>
                    <a:pt x="60609" y="113600"/>
                    <a:pt x="58307" y="112299"/>
                  </a:cubicBezTo>
                  <a:lnTo>
                    <a:pt x="58374" y="112265"/>
                  </a:lnTo>
                  <a:cubicBezTo>
                    <a:pt x="58724" y="112075"/>
                    <a:pt x="58589" y="111460"/>
                    <a:pt x="58200" y="111460"/>
                  </a:cubicBezTo>
                  <a:cubicBezTo>
                    <a:pt x="58181" y="111460"/>
                    <a:pt x="58161" y="111462"/>
                    <a:pt x="58141" y="111465"/>
                  </a:cubicBezTo>
                  <a:cubicBezTo>
                    <a:pt x="57640" y="111498"/>
                    <a:pt x="57307" y="111665"/>
                    <a:pt x="57040" y="111865"/>
                  </a:cubicBezTo>
                  <a:cubicBezTo>
                    <a:pt x="56973" y="111865"/>
                    <a:pt x="56873" y="111832"/>
                    <a:pt x="56773" y="111832"/>
                  </a:cubicBezTo>
                  <a:cubicBezTo>
                    <a:pt x="56539" y="111832"/>
                    <a:pt x="56439" y="112199"/>
                    <a:pt x="56639" y="112299"/>
                  </a:cubicBezTo>
                  <a:cubicBezTo>
                    <a:pt x="56473" y="112566"/>
                    <a:pt x="56306" y="112899"/>
                    <a:pt x="56139" y="113266"/>
                  </a:cubicBezTo>
                  <a:cubicBezTo>
                    <a:pt x="55705" y="114267"/>
                    <a:pt x="55305" y="115301"/>
                    <a:pt x="54771" y="116201"/>
                  </a:cubicBezTo>
                  <a:cubicBezTo>
                    <a:pt x="54540" y="116617"/>
                    <a:pt x="53733" y="117674"/>
                    <a:pt x="53325" y="117674"/>
                  </a:cubicBezTo>
                  <a:cubicBezTo>
                    <a:pt x="53144" y="117674"/>
                    <a:pt x="53042" y="117466"/>
                    <a:pt x="53104" y="116902"/>
                  </a:cubicBezTo>
                  <a:cubicBezTo>
                    <a:pt x="53170" y="116201"/>
                    <a:pt x="53871" y="115368"/>
                    <a:pt x="54071" y="114667"/>
                  </a:cubicBezTo>
                  <a:cubicBezTo>
                    <a:pt x="54371" y="113700"/>
                    <a:pt x="54471" y="112732"/>
                    <a:pt x="54838" y="111765"/>
                  </a:cubicBezTo>
                  <a:cubicBezTo>
                    <a:pt x="55305" y="110664"/>
                    <a:pt x="55772" y="109730"/>
                    <a:pt x="56639" y="108896"/>
                  </a:cubicBezTo>
                  <a:cubicBezTo>
                    <a:pt x="57240" y="108362"/>
                    <a:pt x="57674" y="107929"/>
                    <a:pt x="58107" y="107328"/>
                  </a:cubicBezTo>
                  <a:cubicBezTo>
                    <a:pt x="58141" y="107328"/>
                    <a:pt x="58207" y="107328"/>
                    <a:pt x="58241" y="107295"/>
                  </a:cubicBezTo>
                  <a:cubicBezTo>
                    <a:pt x="59575" y="106695"/>
                    <a:pt x="60842" y="105794"/>
                    <a:pt x="62344" y="105727"/>
                  </a:cubicBezTo>
                  <a:cubicBezTo>
                    <a:pt x="62449" y="105719"/>
                    <a:pt x="62560" y="105715"/>
                    <a:pt x="62674" y="105715"/>
                  </a:cubicBezTo>
                  <a:close/>
                  <a:moveTo>
                    <a:pt x="112413" y="111798"/>
                  </a:moveTo>
                  <a:cubicBezTo>
                    <a:pt x="112479" y="112532"/>
                    <a:pt x="112579" y="113266"/>
                    <a:pt x="112646" y="114000"/>
                  </a:cubicBezTo>
                  <a:cubicBezTo>
                    <a:pt x="111645" y="114200"/>
                    <a:pt x="110645" y="114400"/>
                    <a:pt x="109611" y="114567"/>
                  </a:cubicBezTo>
                  <a:cubicBezTo>
                    <a:pt x="107576" y="114901"/>
                    <a:pt x="105541" y="115201"/>
                    <a:pt x="103540" y="115701"/>
                  </a:cubicBezTo>
                  <a:cubicBezTo>
                    <a:pt x="99537" y="116702"/>
                    <a:pt x="95834" y="118403"/>
                    <a:pt x="93099" y="121572"/>
                  </a:cubicBezTo>
                  <a:cubicBezTo>
                    <a:pt x="92565" y="122172"/>
                    <a:pt x="92098" y="122806"/>
                    <a:pt x="91664" y="123440"/>
                  </a:cubicBezTo>
                  <a:cubicBezTo>
                    <a:pt x="91664" y="123407"/>
                    <a:pt x="91664" y="123340"/>
                    <a:pt x="91664" y="123273"/>
                  </a:cubicBezTo>
                  <a:cubicBezTo>
                    <a:pt x="91731" y="122539"/>
                    <a:pt x="91798" y="121839"/>
                    <a:pt x="91965" y="121138"/>
                  </a:cubicBezTo>
                  <a:cubicBezTo>
                    <a:pt x="92265" y="119904"/>
                    <a:pt x="92765" y="118670"/>
                    <a:pt x="93566" y="117703"/>
                  </a:cubicBezTo>
                  <a:cubicBezTo>
                    <a:pt x="95434" y="115501"/>
                    <a:pt x="98403" y="114567"/>
                    <a:pt x="101105" y="113967"/>
                  </a:cubicBezTo>
                  <a:cubicBezTo>
                    <a:pt x="104440" y="113266"/>
                    <a:pt x="107809" y="112732"/>
                    <a:pt x="111145" y="112065"/>
                  </a:cubicBezTo>
                  <a:cubicBezTo>
                    <a:pt x="111545" y="111965"/>
                    <a:pt x="111979" y="111865"/>
                    <a:pt x="112413" y="111798"/>
                  </a:cubicBezTo>
                  <a:close/>
                  <a:moveTo>
                    <a:pt x="115582" y="135582"/>
                  </a:moveTo>
                  <a:cubicBezTo>
                    <a:pt x="115715" y="136349"/>
                    <a:pt x="115848" y="137116"/>
                    <a:pt x="115982" y="137884"/>
                  </a:cubicBezTo>
                  <a:cubicBezTo>
                    <a:pt x="115415" y="137884"/>
                    <a:pt x="114848" y="137884"/>
                    <a:pt x="114281" y="137917"/>
                  </a:cubicBezTo>
                  <a:cubicBezTo>
                    <a:pt x="113780" y="137917"/>
                    <a:pt x="113313" y="137917"/>
                    <a:pt x="112846" y="138017"/>
                  </a:cubicBezTo>
                  <a:cubicBezTo>
                    <a:pt x="112713" y="138050"/>
                    <a:pt x="112579" y="138084"/>
                    <a:pt x="112446" y="138150"/>
                  </a:cubicBezTo>
                  <a:cubicBezTo>
                    <a:pt x="112313" y="137550"/>
                    <a:pt x="112179" y="136916"/>
                    <a:pt x="111979" y="136349"/>
                  </a:cubicBezTo>
                  <a:cubicBezTo>
                    <a:pt x="112913" y="136182"/>
                    <a:pt x="113814" y="136016"/>
                    <a:pt x="114714" y="135815"/>
                  </a:cubicBezTo>
                  <a:cubicBezTo>
                    <a:pt x="115014" y="135715"/>
                    <a:pt x="115315" y="135649"/>
                    <a:pt x="115582" y="135582"/>
                  </a:cubicBezTo>
                  <a:close/>
                  <a:moveTo>
                    <a:pt x="112579" y="138984"/>
                  </a:moveTo>
                  <a:cubicBezTo>
                    <a:pt x="112613" y="138984"/>
                    <a:pt x="112646" y="139018"/>
                    <a:pt x="112679" y="139018"/>
                  </a:cubicBezTo>
                  <a:cubicBezTo>
                    <a:pt x="112679" y="139118"/>
                    <a:pt x="112679" y="139218"/>
                    <a:pt x="112646" y="139318"/>
                  </a:cubicBezTo>
                  <a:cubicBezTo>
                    <a:pt x="112646" y="139218"/>
                    <a:pt x="112613" y="139084"/>
                    <a:pt x="112579" y="138984"/>
                  </a:cubicBezTo>
                  <a:close/>
                  <a:moveTo>
                    <a:pt x="41929" y="134425"/>
                  </a:moveTo>
                  <a:cubicBezTo>
                    <a:pt x="43706" y="134425"/>
                    <a:pt x="45485" y="134452"/>
                    <a:pt x="47266" y="134515"/>
                  </a:cubicBezTo>
                  <a:cubicBezTo>
                    <a:pt x="48200" y="134548"/>
                    <a:pt x="49167" y="134581"/>
                    <a:pt x="50135" y="134648"/>
                  </a:cubicBezTo>
                  <a:cubicBezTo>
                    <a:pt x="50502" y="134681"/>
                    <a:pt x="50935" y="134748"/>
                    <a:pt x="51369" y="134781"/>
                  </a:cubicBezTo>
                  <a:cubicBezTo>
                    <a:pt x="51502" y="135949"/>
                    <a:pt x="51636" y="137150"/>
                    <a:pt x="51769" y="138317"/>
                  </a:cubicBezTo>
                  <a:lnTo>
                    <a:pt x="51336" y="138317"/>
                  </a:lnTo>
                  <a:cubicBezTo>
                    <a:pt x="50769" y="138317"/>
                    <a:pt x="50235" y="138351"/>
                    <a:pt x="49668" y="138351"/>
                  </a:cubicBezTo>
                  <a:cubicBezTo>
                    <a:pt x="48567" y="138384"/>
                    <a:pt x="47466" y="138417"/>
                    <a:pt x="46365" y="138484"/>
                  </a:cubicBezTo>
                  <a:cubicBezTo>
                    <a:pt x="44197" y="138551"/>
                    <a:pt x="42062" y="138651"/>
                    <a:pt x="39928" y="138718"/>
                  </a:cubicBezTo>
                  <a:cubicBezTo>
                    <a:pt x="37793" y="138818"/>
                    <a:pt x="35658" y="138884"/>
                    <a:pt x="33490" y="138951"/>
                  </a:cubicBezTo>
                  <a:cubicBezTo>
                    <a:pt x="31488" y="139051"/>
                    <a:pt x="29387" y="138984"/>
                    <a:pt x="27419" y="139351"/>
                  </a:cubicBezTo>
                  <a:cubicBezTo>
                    <a:pt x="27452" y="137850"/>
                    <a:pt x="27485" y="136316"/>
                    <a:pt x="27519" y="134815"/>
                  </a:cubicBezTo>
                  <a:cubicBezTo>
                    <a:pt x="32318" y="134620"/>
                    <a:pt x="37117" y="134425"/>
                    <a:pt x="41929" y="134425"/>
                  </a:cubicBezTo>
                  <a:close/>
                  <a:moveTo>
                    <a:pt x="35546" y="0"/>
                  </a:moveTo>
                  <a:cubicBezTo>
                    <a:pt x="32341" y="0"/>
                    <a:pt x="29095" y="729"/>
                    <a:pt x="26184" y="1953"/>
                  </a:cubicBezTo>
                  <a:cubicBezTo>
                    <a:pt x="24050" y="2854"/>
                    <a:pt x="22115" y="4155"/>
                    <a:pt x="20781" y="6056"/>
                  </a:cubicBezTo>
                  <a:cubicBezTo>
                    <a:pt x="19646" y="7757"/>
                    <a:pt x="19079" y="9892"/>
                    <a:pt x="19613" y="11893"/>
                  </a:cubicBezTo>
                  <a:cubicBezTo>
                    <a:pt x="18846" y="12060"/>
                    <a:pt x="18079" y="12727"/>
                    <a:pt x="17712" y="13294"/>
                  </a:cubicBezTo>
                  <a:cubicBezTo>
                    <a:pt x="17078" y="14195"/>
                    <a:pt x="16944" y="15396"/>
                    <a:pt x="17011" y="16463"/>
                  </a:cubicBezTo>
                  <a:cubicBezTo>
                    <a:pt x="17078" y="17731"/>
                    <a:pt x="17411" y="18965"/>
                    <a:pt x="17812" y="20166"/>
                  </a:cubicBezTo>
                  <a:cubicBezTo>
                    <a:pt x="18179" y="21167"/>
                    <a:pt x="18546" y="22167"/>
                    <a:pt x="18979" y="23135"/>
                  </a:cubicBezTo>
                  <a:cubicBezTo>
                    <a:pt x="17912" y="24069"/>
                    <a:pt x="17278" y="25603"/>
                    <a:pt x="17545" y="26938"/>
                  </a:cubicBezTo>
                  <a:cubicBezTo>
                    <a:pt x="17876" y="28835"/>
                    <a:pt x="19784" y="30188"/>
                    <a:pt x="21673" y="30188"/>
                  </a:cubicBezTo>
                  <a:cubicBezTo>
                    <a:pt x="21877" y="30188"/>
                    <a:pt x="22080" y="30172"/>
                    <a:pt x="22282" y="30140"/>
                  </a:cubicBezTo>
                  <a:cubicBezTo>
                    <a:pt x="22715" y="32875"/>
                    <a:pt x="23749" y="35510"/>
                    <a:pt x="25617" y="37578"/>
                  </a:cubicBezTo>
                  <a:cubicBezTo>
                    <a:pt x="26284" y="38346"/>
                    <a:pt x="27118" y="39046"/>
                    <a:pt x="28019" y="39613"/>
                  </a:cubicBezTo>
                  <a:cubicBezTo>
                    <a:pt x="27919" y="39913"/>
                    <a:pt x="27986" y="40147"/>
                    <a:pt x="28019" y="40447"/>
                  </a:cubicBezTo>
                  <a:cubicBezTo>
                    <a:pt x="28086" y="40714"/>
                    <a:pt x="28086" y="41014"/>
                    <a:pt x="28119" y="41281"/>
                  </a:cubicBezTo>
                  <a:cubicBezTo>
                    <a:pt x="28119" y="41381"/>
                    <a:pt x="28119" y="41515"/>
                    <a:pt x="28119" y="41615"/>
                  </a:cubicBezTo>
                  <a:cubicBezTo>
                    <a:pt x="26918" y="41715"/>
                    <a:pt x="25717" y="42615"/>
                    <a:pt x="25017" y="43516"/>
                  </a:cubicBezTo>
                  <a:cubicBezTo>
                    <a:pt x="24016" y="44717"/>
                    <a:pt x="23683" y="46285"/>
                    <a:pt x="23449" y="47819"/>
                  </a:cubicBezTo>
                  <a:cubicBezTo>
                    <a:pt x="21881" y="48453"/>
                    <a:pt x="20314" y="49053"/>
                    <a:pt x="18746" y="49687"/>
                  </a:cubicBezTo>
                  <a:cubicBezTo>
                    <a:pt x="17245" y="50288"/>
                    <a:pt x="15677" y="50855"/>
                    <a:pt x="14209" y="51589"/>
                  </a:cubicBezTo>
                  <a:cubicBezTo>
                    <a:pt x="11774" y="52856"/>
                    <a:pt x="9873" y="54791"/>
                    <a:pt x="8438" y="57092"/>
                  </a:cubicBezTo>
                  <a:cubicBezTo>
                    <a:pt x="6971" y="59427"/>
                    <a:pt x="6037" y="62029"/>
                    <a:pt x="5236" y="64631"/>
                  </a:cubicBezTo>
                  <a:cubicBezTo>
                    <a:pt x="4802" y="65965"/>
                    <a:pt x="4335" y="67333"/>
                    <a:pt x="4002" y="68734"/>
                  </a:cubicBezTo>
                  <a:cubicBezTo>
                    <a:pt x="3802" y="69501"/>
                    <a:pt x="3735" y="70335"/>
                    <a:pt x="3568" y="71136"/>
                  </a:cubicBezTo>
                  <a:cubicBezTo>
                    <a:pt x="3435" y="72003"/>
                    <a:pt x="3268" y="72837"/>
                    <a:pt x="3101" y="73704"/>
                  </a:cubicBezTo>
                  <a:cubicBezTo>
                    <a:pt x="2701" y="75606"/>
                    <a:pt x="2201" y="77507"/>
                    <a:pt x="1700" y="79375"/>
                  </a:cubicBezTo>
                  <a:cubicBezTo>
                    <a:pt x="1167" y="81210"/>
                    <a:pt x="499" y="83044"/>
                    <a:pt x="66" y="84912"/>
                  </a:cubicBezTo>
                  <a:cubicBezTo>
                    <a:pt x="1" y="85173"/>
                    <a:pt x="218" y="85362"/>
                    <a:pt x="432" y="85362"/>
                  </a:cubicBezTo>
                  <a:cubicBezTo>
                    <a:pt x="548" y="85362"/>
                    <a:pt x="663" y="85308"/>
                    <a:pt x="733" y="85179"/>
                  </a:cubicBezTo>
                  <a:cubicBezTo>
                    <a:pt x="1500" y="83812"/>
                    <a:pt x="2067" y="82244"/>
                    <a:pt x="2568" y="80743"/>
                  </a:cubicBezTo>
                  <a:cubicBezTo>
                    <a:pt x="3101" y="79142"/>
                    <a:pt x="3602" y="77474"/>
                    <a:pt x="3969" y="75806"/>
                  </a:cubicBezTo>
                  <a:cubicBezTo>
                    <a:pt x="4369" y="74205"/>
                    <a:pt x="4702" y="72570"/>
                    <a:pt x="4969" y="70936"/>
                  </a:cubicBezTo>
                  <a:cubicBezTo>
                    <a:pt x="5069" y="70135"/>
                    <a:pt x="5169" y="69335"/>
                    <a:pt x="5403" y="68567"/>
                  </a:cubicBezTo>
                  <a:cubicBezTo>
                    <a:pt x="5636" y="67900"/>
                    <a:pt x="5837" y="67233"/>
                    <a:pt x="6037" y="66533"/>
                  </a:cubicBezTo>
                  <a:cubicBezTo>
                    <a:pt x="7438" y="61696"/>
                    <a:pt x="9206" y="56158"/>
                    <a:pt x="13642" y="53223"/>
                  </a:cubicBezTo>
                  <a:cubicBezTo>
                    <a:pt x="15143" y="52256"/>
                    <a:pt x="16844" y="51589"/>
                    <a:pt x="18479" y="50921"/>
                  </a:cubicBezTo>
                  <a:cubicBezTo>
                    <a:pt x="20080" y="50254"/>
                    <a:pt x="21681" y="49587"/>
                    <a:pt x="23282" y="48920"/>
                  </a:cubicBezTo>
                  <a:lnTo>
                    <a:pt x="23282" y="48920"/>
                  </a:lnTo>
                  <a:cubicBezTo>
                    <a:pt x="22749" y="52923"/>
                    <a:pt x="22315" y="56926"/>
                    <a:pt x="21815" y="60929"/>
                  </a:cubicBezTo>
                  <a:cubicBezTo>
                    <a:pt x="21789" y="61180"/>
                    <a:pt x="22029" y="61355"/>
                    <a:pt x="22249" y="61355"/>
                  </a:cubicBezTo>
                  <a:cubicBezTo>
                    <a:pt x="22321" y="61355"/>
                    <a:pt x="22391" y="61337"/>
                    <a:pt x="22448" y="61295"/>
                  </a:cubicBezTo>
                  <a:cubicBezTo>
                    <a:pt x="23983" y="60228"/>
                    <a:pt x="25551" y="59094"/>
                    <a:pt x="27419" y="58694"/>
                  </a:cubicBezTo>
                  <a:cubicBezTo>
                    <a:pt x="27842" y="58601"/>
                    <a:pt x="28279" y="58553"/>
                    <a:pt x="28713" y="58553"/>
                  </a:cubicBezTo>
                  <a:cubicBezTo>
                    <a:pt x="29852" y="58553"/>
                    <a:pt x="30977" y="58888"/>
                    <a:pt x="31822" y="59661"/>
                  </a:cubicBezTo>
                  <a:cubicBezTo>
                    <a:pt x="31655" y="60061"/>
                    <a:pt x="31488" y="60428"/>
                    <a:pt x="31321" y="60828"/>
                  </a:cubicBezTo>
                  <a:cubicBezTo>
                    <a:pt x="30954" y="61762"/>
                    <a:pt x="30588" y="62730"/>
                    <a:pt x="30221" y="63664"/>
                  </a:cubicBezTo>
                  <a:cubicBezTo>
                    <a:pt x="30054" y="64097"/>
                    <a:pt x="29887" y="64531"/>
                    <a:pt x="29620" y="64931"/>
                  </a:cubicBezTo>
                  <a:cubicBezTo>
                    <a:pt x="29353" y="65332"/>
                    <a:pt x="28953" y="65665"/>
                    <a:pt x="28653" y="66032"/>
                  </a:cubicBezTo>
                  <a:cubicBezTo>
                    <a:pt x="28019" y="66799"/>
                    <a:pt x="27419" y="67633"/>
                    <a:pt x="26718" y="68367"/>
                  </a:cubicBezTo>
                  <a:cubicBezTo>
                    <a:pt x="25984" y="69134"/>
                    <a:pt x="25117" y="69835"/>
                    <a:pt x="24250" y="70502"/>
                  </a:cubicBezTo>
                  <a:cubicBezTo>
                    <a:pt x="21181" y="72837"/>
                    <a:pt x="18112" y="75139"/>
                    <a:pt x="15210" y="77707"/>
                  </a:cubicBezTo>
                  <a:cubicBezTo>
                    <a:pt x="15177" y="76873"/>
                    <a:pt x="15177" y="76073"/>
                    <a:pt x="15143" y="75239"/>
                  </a:cubicBezTo>
                  <a:cubicBezTo>
                    <a:pt x="15110" y="74038"/>
                    <a:pt x="15076" y="72837"/>
                    <a:pt x="14910" y="71636"/>
                  </a:cubicBezTo>
                  <a:cubicBezTo>
                    <a:pt x="14910" y="71501"/>
                    <a:pt x="14786" y="71410"/>
                    <a:pt x="14669" y="71410"/>
                  </a:cubicBezTo>
                  <a:cubicBezTo>
                    <a:pt x="14585" y="71410"/>
                    <a:pt x="14504" y="71457"/>
                    <a:pt x="14476" y="71569"/>
                  </a:cubicBezTo>
                  <a:cubicBezTo>
                    <a:pt x="14309" y="72770"/>
                    <a:pt x="14243" y="73971"/>
                    <a:pt x="14176" y="75172"/>
                  </a:cubicBezTo>
                  <a:cubicBezTo>
                    <a:pt x="14076" y="76406"/>
                    <a:pt x="14009" y="77607"/>
                    <a:pt x="13909" y="78841"/>
                  </a:cubicBezTo>
                  <a:cubicBezTo>
                    <a:pt x="11207" y="81310"/>
                    <a:pt x="8572" y="83912"/>
                    <a:pt x="6137" y="86680"/>
                  </a:cubicBezTo>
                  <a:cubicBezTo>
                    <a:pt x="5169" y="86514"/>
                    <a:pt x="4202" y="86313"/>
                    <a:pt x="3235" y="86080"/>
                  </a:cubicBezTo>
                  <a:cubicBezTo>
                    <a:pt x="3235" y="86013"/>
                    <a:pt x="3235" y="85946"/>
                    <a:pt x="3235" y="85880"/>
                  </a:cubicBezTo>
                  <a:cubicBezTo>
                    <a:pt x="3252" y="85521"/>
                    <a:pt x="2997" y="85346"/>
                    <a:pt x="2732" y="85346"/>
                  </a:cubicBezTo>
                  <a:cubicBezTo>
                    <a:pt x="2479" y="85346"/>
                    <a:pt x="2216" y="85504"/>
                    <a:pt x="2167" y="85813"/>
                  </a:cubicBezTo>
                  <a:cubicBezTo>
                    <a:pt x="1600" y="85680"/>
                    <a:pt x="1066" y="85546"/>
                    <a:pt x="533" y="85379"/>
                  </a:cubicBezTo>
                  <a:cubicBezTo>
                    <a:pt x="512" y="85375"/>
                    <a:pt x="491" y="85372"/>
                    <a:pt x="471" y="85372"/>
                  </a:cubicBezTo>
                  <a:cubicBezTo>
                    <a:pt x="207" y="85372"/>
                    <a:pt x="51" y="85756"/>
                    <a:pt x="299" y="85880"/>
                  </a:cubicBezTo>
                  <a:cubicBezTo>
                    <a:pt x="900" y="86180"/>
                    <a:pt x="1500" y="86480"/>
                    <a:pt x="2101" y="86714"/>
                  </a:cubicBezTo>
                  <a:cubicBezTo>
                    <a:pt x="1900" y="89949"/>
                    <a:pt x="1934" y="93218"/>
                    <a:pt x="2501" y="96387"/>
                  </a:cubicBezTo>
                  <a:cubicBezTo>
                    <a:pt x="2634" y="97088"/>
                    <a:pt x="2801" y="97755"/>
                    <a:pt x="3101" y="98389"/>
                  </a:cubicBezTo>
                  <a:cubicBezTo>
                    <a:pt x="3301" y="98822"/>
                    <a:pt x="3535" y="99323"/>
                    <a:pt x="3902" y="99656"/>
                  </a:cubicBezTo>
                  <a:cubicBezTo>
                    <a:pt x="4402" y="100090"/>
                    <a:pt x="5036" y="100357"/>
                    <a:pt x="5636" y="100557"/>
                  </a:cubicBezTo>
                  <a:cubicBezTo>
                    <a:pt x="6451" y="100836"/>
                    <a:pt x="7296" y="100963"/>
                    <a:pt x="8143" y="100963"/>
                  </a:cubicBezTo>
                  <a:cubicBezTo>
                    <a:pt x="9931" y="100963"/>
                    <a:pt x="11725" y="100395"/>
                    <a:pt x="13242" y="99489"/>
                  </a:cubicBezTo>
                  <a:cubicBezTo>
                    <a:pt x="14476" y="98756"/>
                    <a:pt x="15577" y="97788"/>
                    <a:pt x="16578" y="96754"/>
                  </a:cubicBezTo>
                  <a:lnTo>
                    <a:pt x="16578" y="96754"/>
                  </a:lnTo>
                  <a:cubicBezTo>
                    <a:pt x="16344" y="99323"/>
                    <a:pt x="16377" y="101958"/>
                    <a:pt x="15610" y="104460"/>
                  </a:cubicBezTo>
                  <a:cubicBezTo>
                    <a:pt x="15210" y="105661"/>
                    <a:pt x="14643" y="106795"/>
                    <a:pt x="14009" y="107895"/>
                  </a:cubicBezTo>
                  <a:cubicBezTo>
                    <a:pt x="13675" y="108463"/>
                    <a:pt x="13342" y="108996"/>
                    <a:pt x="12975" y="109563"/>
                  </a:cubicBezTo>
                  <a:cubicBezTo>
                    <a:pt x="12675" y="109997"/>
                    <a:pt x="12141" y="110531"/>
                    <a:pt x="12141" y="111098"/>
                  </a:cubicBezTo>
                  <a:cubicBezTo>
                    <a:pt x="12141" y="111265"/>
                    <a:pt x="12274" y="111431"/>
                    <a:pt x="12441" y="111431"/>
                  </a:cubicBezTo>
                  <a:cubicBezTo>
                    <a:pt x="12341" y="111498"/>
                    <a:pt x="12241" y="111598"/>
                    <a:pt x="12141" y="111665"/>
                  </a:cubicBezTo>
                  <a:cubicBezTo>
                    <a:pt x="11441" y="112099"/>
                    <a:pt x="10773" y="112532"/>
                    <a:pt x="10173" y="113066"/>
                  </a:cubicBezTo>
                  <a:cubicBezTo>
                    <a:pt x="8939" y="114133"/>
                    <a:pt x="7938" y="115468"/>
                    <a:pt x="7104" y="116869"/>
                  </a:cubicBezTo>
                  <a:cubicBezTo>
                    <a:pt x="5370" y="119904"/>
                    <a:pt x="4569" y="123340"/>
                    <a:pt x="4102" y="126776"/>
                  </a:cubicBezTo>
                  <a:cubicBezTo>
                    <a:pt x="3568" y="130478"/>
                    <a:pt x="3301" y="134214"/>
                    <a:pt x="3268" y="137984"/>
                  </a:cubicBezTo>
                  <a:cubicBezTo>
                    <a:pt x="3235" y="139852"/>
                    <a:pt x="3301" y="141686"/>
                    <a:pt x="3435" y="143554"/>
                  </a:cubicBezTo>
                  <a:cubicBezTo>
                    <a:pt x="3468" y="144488"/>
                    <a:pt x="3535" y="145422"/>
                    <a:pt x="3635" y="146390"/>
                  </a:cubicBezTo>
                  <a:cubicBezTo>
                    <a:pt x="3702" y="147290"/>
                    <a:pt x="3835" y="148258"/>
                    <a:pt x="3835" y="149158"/>
                  </a:cubicBezTo>
                  <a:cubicBezTo>
                    <a:pt x="3802" y="149625"/>
                    <a:pt x="3735" y="150059"/>
                    <a:pt x="3735" y="150493"/>
                  </a:cubicBezTo>
                  <a:cubicBezTo>
                    <a:pt x="3768" y="150993"/>
                    <a:pt x="3835" y="151493"/>
                    <a:pt x="3935" y="151994"/>
                  </a:cubicBezTo>
                  <a:cubicBezTo>
                    <a:pt x="4069" y="153061"/>
                    <a:pt x="4169" y="154129"/>
                    <a:pt x="4269" y="155196"/>
                  </a:cubicBezTo>
                  <a:cubicBezTo>
                    <a:pt x="4469" y="157331"/>
                    <a:pt x="4602" y="159466"/>
                    <a:pt x="4903" y="161601"/>
                  </a:cubicBezTo>
                  <a:cubicBezTo>
                    <a:pt x="4919" y="161801"/>
                    <a:pt x="5069" y="161901"/>
                    <a:pt x="5215" y="161901"/>
                  </a:cubicBezTo>
                  <a:cubicBezTo>
                    <a:pt x="5361" y="161901"/>
                    <a:pt x="5503" y="161801"/>
                    <a:pt x="5503" y="161601"/>
                  </a:cubicBezTo>
                  <a:cubicBezTo>
                    <a:pt x="5603" y="159766"/>
                    <a:pt x="5503" y="157965"/>
                    <a:pt x="5370" y="156130"/>
                  </a:cubicBezTo>
                  <a:cubicBezTo>
                    <a:pt x="5269" y="155196"/>
                    <a:pt x="5203" y="154295"/>
                    <a:pt x="5103" y="153361"/>
                  </a:cubicBezTo>
                  <a:cubicBezTo>
                    <a:pt x="5003" y="152461"/>
                    <a:pt x="4836" y="151593"/>
                    <a:pt x="4769" y="150693"/>
                  </a:cubicBezTo>
                  <a:cubicBezTo>
                    <a:pt x="4736" y="150293"/>
                    <a:pt x="4769" y="149926"/>
                    <a:pt x="4802" y="149525"/>
                  </a:cubicBezTo>
                  <a:cubicBezTo>
                    <a:pt x="4869" y="149092"/>
                    <a:pt x="4802" y="148625"/>
                    <a:pt x="4769" y="148191"/>
                  </a:cubicBezTo>
                  <a:cubicBezTo>
                    <a:pt x="4702" y="147290"/>
                    <a:pt x="4636" y="146390"/>
                    <a:pt x="4569" y="145456"/>
                  </a:cubicBezTo>
                  <a:cubicBezTo>
                    <a:pt x="4436" y="143654"/>
                    <a:pt x="4335" y="141820"/>
                    <a:pt x="4302" y="140018"/>
                  </a:cubicBezTo>
                  <a:cubicBezTo>
                    <a:pt x="4202" y="136349"/>
                    <a:pt x="4436" y="132680"/>
                    <a:pt x="4836" y="129044"/>
                  </a:cubicBezTo>
                  <a:cubicBezTo>
                    <a:pt x="5236" y="125608"/>
                    <a:pt x="5770" y="122106"/>
                    <a:pt x="7171" y="118903"/>
                  </a:cubicBezTo>
                  <a:cubicBezTo>
                    <a:pt x="7905" y="117236"/>
                    <a:pt x="8905" y="115634"/>
                    <a:pt x="10140" y="114300"/>
                  </a:cubicBezTo>
                  <a:cubicBezTo>
                    <a:pt x="10773" y="113600"/>
                    <a:pt x="11507" y="112999"/>
                    <a:pt x="12274" y="112432"/>
                  </a:cubicBezTo>
                  <a:cubicBezTo>
                    <a:pt x="12508" y="112265"/>
                    <a:pt x="12741" y="112065"/>
                    <a:pt x="12942" y="111898"/>
                  </a:cubicBezTo>
                  <a:cubicBezTo>
                    <a:pt x="14142" y="111365"/>
                    <a:pt x="15310" y="110831"/>
                    <a:pt x="16544" y="110497"/>
                  </a:cubicBezTo>
                  <a:cubicBezTo>
                    <a:pt x="17945" y="110130"/>
                    <a:pt x="19346" y="109930"/>
                    <a:pt x="20747" y="109864"/>
                  </a:cubicBezTo>
                  <a:cubicBezTo>
                    <a:pt x="21183" y="109843"/>
                    <a:pt x="21618" y="109834"/>
                    <a:pt x="22052" y="109834"/>
                  </a:cubicBezTo>
                  <a:cubicBezTo>
                    <a:pt x="24477" y="109834"/>
                    <a:pt x="26877" y="110130"/>
                    <a:pt x="29253" y="110497"/>
                  </a:cubicBezTo>
                  <a:cubicBezTo>
                    <a:pt x="32289" y="110931"/>
                    <a:pt x="35358" y="111365"/>
                    <a:pt x="38426" y="111431"/>
                  </a:cubicBezTo>
                  <a:cubicBezTo>
                    <a:pt x="38508" y="111432"/>
                    <a:pt x="38590" y="111433"/>
                    <a:pt x="38671" y="111433"/>
                  </a:cubicBezTo>
                  <a:cubicBezTo>
                    <a:pt x="41820" y="111433"/>
                    <a:pt x="44877" y="110809"/>
                    <a:pt x="47933" y="109964"/>
                  </a:cubicBezTo>
                  <a:cubicBezTo>
                    <a:pt x="50835" y="109130"/>
                    <a:pt x="53704" y="108129"/>
                    <a:pt x="56673" y="107529"/>
                  </a:cubicBezTo>
                  <a:lnTo>
                    <a:pt x="56673" y="107529"/>
                  </a:lnTo>
                  <a:cubicBezTo>
                    <a:pt x="56072" y="107962"/>
                    <a:pt x="55505" y="108362"/>
                    <a:pt x="55038" y="108896"/>
                  </a:cubicBezTo>
                  <a:cubicBezTo>
                    <a:pt x="54204" y="109897"/>
                    <a:pt x="53537" y="111398"/>
                    <a:pt x="53170" y="112666"/>
                  </a:cubicBezTo>
                  <a:cubicBezTo>
                    <a:pt x="53037" y="113099"/>
                    <a:pt x="52903" y="113533"/>
                    <a:pt x="52770" y="113967"/>
                  </a:cubicBezTo>
                  <a:cubicBezTo>
                    <a:pt x="52717" y="113945"/>
                    <a:pt x="52661" y="113934"/>
                    <a:pt x="52605" y="113934"/>
                  </a:cubicBezTo>
                  <a:cubicBezTo>
                    <a:pt x="52483" y="113934"/>
                    <a:pt x="52361" y="113986"/>
                    <a:pt x="52270" y="114100"/>
                  </a:cubicBezTo>
                  <a:cubicBezTo>
                    <a:pt x="50869" y="116335"/>
                    <a:pt x="50402" y="118970"/>
                    <a:pt x="50235" y="121539"/>
                  </a:cubicBezTo>
                  <a:cubicBezTo>
                    <a:pt x="50035" y="124708"/>
                    <a:pt x="50602" y="127910"/>
                    <a:pt x="50935" y="131045"/>
                  </a:cubicBezTo>
                  <a:lnTo>
                    <a:pt x="51236" y="133447"/>
                  </a:lnTo>
                  <a:cubicBezTo>
                    <a:pt x="51002" y="133447"/>
                    <a:pt x="50769" y="133447"/>
                    <a:pt x="50568" y="133414"/>
                  </a:cubicBezTo>
                  <a:cubicBezTo>
                    <a:pt x="49668" y="133347"/>
                    <a:pt x="48767" y="133314"/>
                    <a:pt x="47867" y="133247"/>
                  </a:cubicBezTo>
                  <a:cubicBezTo>
                    <a:pt x="46165" y="133180"/>
                    <a:pt x="44464" y="133114"/>
                    <a:pt x="42763" y="133080"/>
                  </a:cubicBezTo>
                  <a:cubicBezTo>
                    <a:pt x="42486" y="133077"/>
                    <a:pt x="42208" y="133076"/>
                    <a:pt x="41930" y="133076"/>
                  </a:cubicBezTo>
                  <a:cubicBezTo>
                    <a:pt x="38896" y="133076"/>
                    <a:pt x="35814" y="133242"/>
                    <a:pt x="32789" y="133547"/>
                  </a:cubicBezTo>
                  <a:cubicBezTo>
                    <a:pt x="31021" y="133747"/>
                    <a:pt x="29287" y="133981"/>
                    <a:pt x="27519" y="134281"/>
                  </a:cubicBezTo>
                  <a:cubicBezTo>
                    <a:pt x="27519" y="132813"/>
                    <a:pt x="27552" y="131312"/>
                    <a:pt x="27519" y="129811"/>
                  </a:cubicBezTo>
                  <a:cubicBezTo>
                    <a:pt x="27485" y="127810"/>
                    <a:pt x="27419" y="125775"/>
                    <a:pt x="27152" y="123774"/>
                  </a:cubicBezTo>
                  <a:cubicBezTo>
                    <a:pt x="26952" y="122406"/>
                    <a:pt x="26751" y="121005"/>
                    <a:pt x="26184" y="119737"/>
                  </a:cubicBezTo>
                  <a:cubicBezTo>
                    <a:pt x="25851" y="118970"/>
                    <a:pt x="25350" y="118336"/>
                    <a:pt x="24683" y="117803"/>
                  </a:cubicBezTo>
                  <a:cubicBezTo>
                    <a:pt x="24050" y="117302"/>
                    <a:pt x="23416" y="116835"/>
                    <a:pt x="22882" y="116201"/>
                  </a:cubicBezTo>
                  <a:cubicBezTo>
                    <a:pt x="22850" y="116161"/>
                    <a:pt x="22809" y="116144"/>
                    <a:pt x="22769" y="116144"/>
                  </a:cubicBezTo>
                  <a:cubicBezTo>
                    <a:pt x="22643" y="116144"/>
                    <a:pt x="22514" y="116309"/>
                    <a:pt x="22615" y="116435"/>
                  </a:cubicBezTo>
                  <a:cubicBezTo>
                    <a:pt x="23382" y="117569"/>
                    <a:pt x="24650" y="118270"/>
                    <a:pt x="25317" y="119504"/>
                  </a:cubicBezTo>
                  <a:cubicBezTo>
                    <a:pt x="25851" y="120538"/>
                    <a:pt x="26051" y="121772"/>
                    <a:pt x="26184" y="122940"/>
                  </a:cubicBezTo>
                  <a:cubicBezTo>
                    <a:pt x="26451" y="124841"/>
                    <a:pt x="26485" y="126776"/>
                    <a:pt x="26518" y="128710"/>
                  </a:cubicBezTo>
                  <a:cubicBezTo>
                    <a:pt x="26551" y="136182"/>
                    <a:pt x="26084" y="143721"/>
                    <a:pt x="25484" y="151160"/>
                  </a:cubicBezTo>
                  <a:cubicBezTo>
                    <a:pt x="25150" y="155196"/>
                    <a:pt x="24617" y="159232"/>
                    <a:pt x="24483" y="163268"/>
                  </a:cubicBezTo>
                  <a:cubicBezTo>
                    <a:pt x="24464" y="163568"/>
                    <a:pt x="24730" y="163742"/>
                    <a:pt x="24984" y="163742"/>
                  </a:cubicBezTo>
                  <a:cubicBezTo>
                    <a:pt x="25182" y="163742"/>
                    <a:pt x="25373" y="163636"/>
                    <a:pt x="25417" y="163402"/>
                  </a:cubicBezTo>
                  <a:cubicBezTo>
                    <a:pt x="26084" y="159833"/>
                    <a:pt x="26318" y="156197"/>
                    <a:pt x="26618" y="152594"/>
                  </a:cubicBezTo>
                  <a:cubicBezTo>
                    <a:pt x="26918" y="148725"/>
                    <a:pt x="27218" y="144889"/>
                    <a:pt x="27385" y="141019"/>
                  </a:cubicBezTo>
                  <a:cubicBezTo>
                    <a:pt x="27385" y="140619"/>
                    <a:pt x="27385" y="140252"/>
                    <a:pt x="27419" y="139852"/>
                  </a:cubicBezTo>
                  <a:cubicBezTo>
                    <a:pt x="28327" y="139988"/>
                    <a:pt x="29249" y="140028"/>
                    <a:pt x="30175" y="140028"/>
                  </a:cubicBezTo>
                  <a:cubicBezTo>
                    <a:pt x="31290" y="140028"/>
                    <a:pt x="32412" y="139970"/>
                    <a:pt x="33523" y="139952"/>
                  </a:cubicBezTo>
                  <a:cubicBezTo>
                    <a:pt x="35658" y="139952"/>
                    <a:pt x="37793" y="139918"/>
                    <a:pt x="39928" y="139885"/>
                  </a:cubicBezTo>
                  <a:cubicBezTo>
                    <a:pt x="42096" y="139852"/>
                    <a:pt x="44231" y="139852"/>
                    <a:pt x="46365" y="139818"/>
                  </a:cubicBezTo>
                  <a:cubicBezTo>
                    <a:pt x="47466" y="139818"/>
                    <a:pt x="48567" y="139818"/>
                    <a:pt x="49668" y="139785"/>
                  </a:cubicBezTo>
                  <a:cubicBezTo>
                    <a:pt x="50235" y="139752"/>
                    <a:pt x="50769" y="139752"/>
                    <a:pt x="51336" y="139718"/>
                  </a:cubicBezTo>
                  <a:lnTo>
                    <a:pt x="51936" y="139718"/>
                  </a:lnTo>
                  <a:cubicBezTo>
                    <a:pt x="52370" y="143388"/>
                    <a:pt x="52803" y="147057"/>
                    <a:pt x="53204" y="150726"/>
                  </a:cubicBezTo>
                  <a:cubicBezTo>
                    <a:pt x="53437" y="152561"/>
                    <a:pt x="53637" y="154429"/>
                    <a:pt x="53837" y="156297"/>
                  </a:cubicBezTo>
                  <a:cubicBezTo>
                    <a:pt x="54071" y="158165"/>
                    <a:pt x="54238" y="160033"/>
                    <a:pt x="54538" y="161867"/>
                  </a:cubicBezTo>
                  <a:cubicBezTo>
                    <a:pt x="54613" y="162226"/>
                    <a:pt x="54916" y="162391"/>
                    <a:pt x="55224" y="162391"/>
                  </a:cubicBezTo>
                  <a:cubicBezTo>
                    <a:pt x="55603" y="162391"/>
                    <a:pt x="55991" y="162142"/>
                    <a:pt x="55972" y="161701"/>
                  </a:cubicBezTo>
                  <a:cubicBezTo>
                    <a:pt x="55806" y="158432"/>
                    <a:pt x="55272" y="155196"/>
                    <a:pt x="54905" y="151960"/>
                  </a:cubicBezTo>
                  <a:cubicBezTo>
                    <a:pt x="54538" y="148725"/>
                    <a:pt x="54171" y="145456"/>
                    <a:pt x="53804" y="142220"/>
                  </a:cubicBezTo>
                  <a:cubicBezTo>
                    <a:pt x="53504" y="139685"/>
                    <a:pt x="53204" y="137150"/>
                    <a:pt x="52937" y="134615"/>
                  </a:cubicBezTo>
                  <a:cubicBezTo>
                    <a:pt x="52937" y="134581"/>
                    <a:pt x="52937" y="134581"/>
                    <a:pt x="52970" y="134581"/>
                  </a:cubicBezTo>
                  <a:cubicBezTo>
                    <a:pt x="53304" y="134448"/>
                    <a:pt x="53204" y="133981"/>
                    <a:pt x="52970" y="133814"/>
                  </a:cubicBezTo>
                  <a:cubicBezTo>
                    <a:pt x="52903" y="133781"/>
                    <a:pt x="52870" y="133781"/>
                    <a:pt x="52837" y="133747"/>
                  </a:cubicBezTo>
                  <a:cubicBezTo>
                    <a:pt x="52770" y="133347"/>
                    <a:pt x="52737" y="132980"/>
                    <a:pt x="52703" y="132580"/>
                  </a:cubicBezTo>
                  <a:cubicBezTo>
                    <a:pt x="52336" y="129444"/>
                    <a:pt x="51836" y="126275"/>
                    <a:pt x="51669" y="123106"/>
                  </a:cubicBezTo>
                  <a:cubicBezTo>
                    <a:pt x="51636" y="121872"/>
                    <a:pt x="51669" y="120605"/>
                    <a:pt x="51836" y="119370"/>
                  </a:cubicBezTo>
                  <a:cubicBezTo>
                    <a:pt x="52026" y="119492"/>
                    <a:pt x="52242" y="119543"/>
                    <a:pt x="52468" y="119543"/>
                  </a:cubicBezTo>
                  <a:cubicBezTo>
                    <a:pt x="53114" y="119543"/>
                    <a:pt x="53852" y="119123"/>
                    <a:pt x="54371" y="118703"/>
                  </a:cubicBezTo>
                  <a:cubicBezTo>
                    <a:pt x="55405" y="117869"/>
                    <a:pt x="55939" y="116902"/>
                    <a:pt x="56473" y="115668"/>
                  </a:cubicBezTo>
                  <a:cubicBezTo>
                    <a:pt x="56873" y="114734"/>
                    <a:pt x="57106" y="113466"/>
                    <a:pt x="57807" y="112699"/>
                  </a:cubicBezTo>
                  <a:cubicBezTo>
                    <a:pt x="59708" y="113766"/>
                    <a:pt x="59608" y="116535"/>
                    <a:pt x="59341" y="118837"/>
                  </a:cubicBezTo>
                  <a:cubicBezTo>
                    <a:pt x="59241" y="119270"/>
                    <a:pt x="59141" y="119804"/>
                    <a:pt x="59175" y="120271"/>
                  </a:cubicBezTo>
                  <a:cubicBezTo>
                    <a:pt x="59141" y="120404"/>
                    <a:pt x="59141" y="120505"/>
                    <a:pt x="59108" y="120605"/>
                  </a:cubicBezTo>
                  <a:cubicBezTo>
                    <a:pt x="59108" y="120771"/>
                    <a:pt x="59175" y="120905"/>
                    <a:pt x="59275" y="120972"/>
                  </a:cubicBezTo>
                  <a:cubicBezTo>
                    <a:pt x="59408" y="121439"/>
                    <a:pt x="59675" y="121872"/>
                    <a:pt x="60175" y="122139"/>
                  </a:cubicBezTo>
                  <a:cubicBezTo>
                    <a:pt x="60449" y="122276"/>
                    <a:pt x="60716" y="122338"/>
                    <a:pt x="60968" y="122338"/>
                  </a:cubicBezTo>
                  <a:cubicBezTo>
                    <a:pt x="61639" y="122338"/>
                    <a:pt x="62214" y="121902"/>
                    <a:pt x="62577" y="121272"/>
                  </a:cubicBezTo>
                  <a:cubicBezTo>
                    <a:pt x="62710" y="121038"/>
                    <a:pt x="62811" y="120771"/>
                    <a:pt x="62911" y="120505"/>
                  </a:cubicBezTo>
                  <a:cubicBezTo>
                    <a:pt x="63044" y="121138"/>
                    <a:pt x="63311" y="121772"/>
                    <a:pt x="63945" y="122106"/>
                  </a:cubicBezTo>
                  <a:cubicBezTo>
                    <a:pt x="64184" y="122221"/>
                    <a:pt x="64413" y="122274"/>
                    <a:pt x="64630" y="122274"/>
                  </a:cubicBezTo>
                  <a:cubicBezTo>
                    <a:pt x="65288" y="122274"/>
                    <a:pt x="65828" y="121791"/>
                    <a:pt x="66180" y="121138"/>
                  </a:cubicBezTo>
                  <a:cubicBezTo>
                    <a:pt x="66513" y="120505"/>
                    <a:pt x="66747" y="119771"/>
                    <a:pt x="66913" y="118937"/>
                  </a:cubicBezTo>
                  <a:cubicBezTo>
                    <a:pt x="67229" y="120126"/>
                    <a:pt x="67951" y="121704"/>
                    <a:pt x="68809" y="121704"/>
                  </a:cubicBezTo>
                  <a:cubicBezTo>
                    <a:pt x="69130" y="121704"/>
                    <a:pt x="69470" y="121483"/>
                    <a:pt x="69816" y="120938"/>
                  </a:cubicBezTo>
                  <a:cubicBezTo>
                    <a:pt x="70516" y="119837"/>
                    <a:pt x="70116" y="117469"/>
                    <a:pt x="70049" y="116302"/>
                  </a:cubicBezTo>
                  <a:cubicBezTo>
                    <a:pt x="69982" y="115301"/>
                    <a:pt x="69882" y="114267"/>
                    <a:pt x="69749" y="113266"/>
                  </a:cubicBezTo>
                  <a:lnTo>
                    <a:pt x="69749" y="113266"/>
                  </a:lnTo>
                  <a:cubicBezTo>
                    <a:pt x="70049" y="114067"/>
                    <a:pt x="70349" y="114901"/>
                    <a:pt x="70683" y="115668"/>
                  </a:cubicBezTo>
                  <a:cubicBezTo>
                    <a:pt x="70883" y="116101"/>
                    <a:pt x="71150" y="116835"/>
                    <a:pt x="71550" y="117402"/>
                  </a:cubicBezTo>
                  <a:cubicBezTo>
                    <a:pt x="72284" y="120038"/>
                    <a:pt x="72551" y="122706"/>
                    <a:pt x="72718" y="125475"/>
                  </a:cubicBezTo>
                  <a:cubicBezTo>
                    <a:pt x="72884" y="128577"/>
                    <a:pt x="72918" y="131713"/>
                    <a:pt x="72884" y="134848"/>
                  </a:cubicBezTo>
                  <a:cubicBezTo>
                    <a:pt x="72818" y="141019"/>
                    <a:pt x="72417" y="147190"/>
                    <a:pt x="71917" y="153328"/>
                  </a:cubicBezTo>
                  <a:cubicBezTo>
                    <a:pt x="71650" y="156797"/>
                    <a:pt x="71283" y="160300"/>
                    <a:pt x="71050" y="163769"/>
                  </a:cubicBezTo>
                  <a:cubicBezTo>
                    <a:pt x="71017" y="164131"/>
                    <a:pt x="71261" y="164307"/>
                    <a:pt x="71528" y="164307"/>
                  </a:cubicBezTo>
                  <a:cubicBezTo>
                    <a:pt x="71802" y="164307"/>
                    <a:pt x="72100" y="164123"/>
                    <a:pt x="72151" y="163769"/>
                  </a:cubicBezTo>
                  <a:cubicBezTo>
                    <a:pt x="72918" y="157564"/>
                    <a:pt x="73385" y="151260"/>
                    <a:pt x="73752" y="145022"/>
                  </a:cubicBezTo>
                  <a:cubicBezTo>
                    <a:pt x="74119" y="138784"/>
                    <a:pt x="74252" y="132546"/>
                    <a:pt x="73952" y="126309"/>
                  </a:cubicBezTo>
                  <a:cubicBezTo>
                    <a:pt x="73818" y="123507"/>
                    <a:pt x="73585" y="120738"/>
                    <a:pt x="72918" y="118036"/>
                  </a:cubicBezTo>
                  <a:cubicBezTo>
                    <a:pt x="75153" y="117569"/>
                    <a:pt x="73351" y="112699"/>
                    <a:pt x="72851" y="111598"/>
                  </a:cubicBezTo>
                  <a:cubicBezTo>
                    <a:pt x="72217" y="110230"/>
                    <a:pt x="71583" y="108896"/>
                    <a:pt x="70716" y="107795"/>
                  </a:cubicBezTo>
                  <a:cubicBezTo>
                    <a:pt x="70883" y="107662"/>
                    <a:pt x="71016" y="107529"/>
                    <a:pt x="71116" y="107395"/>
                  </a:cubicBezTo>
                  <a:cubicBezTo>
                    <a:pt x="71583" y="106961"/>
                    <a:pt x="71917" y="106394"/>
                    <a:pt x="72251" y="105827"/>
                  </a:cubicBezTo>
                  <a:cubicBezTo>
                    <a:pt x="72517" y="105427"/>
                    <a:pt x="72784" y="104927"/>
                    <a:pt x="72918" y="104460"/>
                  </a:cubicBezTo>
                  <a:cubicBezTo>
                    <a:pt x="73118" y="104426"/>
                    <a:pt x="73318" y="104326"/>
                    <a:pt x="73385" y="104059"/>
                  </a:cubicBezTo>
                  <a:cubicBezTo>
                    <a:pt x="74119" y="101691"/>
                    <a:pt x="74085" y="99289"/>
                    <a:pt x="74052" y="96821"/>
                  </a:cubicBezTo>
                  <a:cubicBezTo>
                    <a:pt x="74052" y="95286"/>
                    <a:pt x="74152" y="93785"/>
                    <a:pt x="74152" y="92251"/>
                  </a:cubicBezTo>
                  <a:cubicBezTo>
                    <a:pt x="74152" y="90883"/>
                    <a:pt x="74119" y="89516"/>
                    <a:pt x="74119" y="88181"/>
                  </a:cubicBezTo>
                  <a:lnTo>
                    <a:pt x="74385" y="88181"/>
                  </a:lnTo>
                  <a:cubicBezTo>
                    <a:pt x="74539" y="88187"/>
                    <a:pt x="74692" y="88190"/>
                    <a:pt x="74844" y="88190"/>
                  </a:cubicBezTo>
                  <a:cubicBezTo>
                    <a:pt x="75549" y="88190"/>
                    <a:pt x="76240" y="88130"/>
                    <a:pt x="76954" y="88048"/>
                  </a:cubicBezTo>
                  <a:cubicBezTo>
                    <a:pt x="77354" y="88015"/>
                    <a:pt x="77755" y="87981"/>
                    <a:pt x="78155" y="87881"/>
                  </a:cubicBezTo>
                  <a:cubicBezTo>
                    <a:pt x="78188" y="87948"/>
                    <a:pt x="78222" y="87981"/>
                    <a:pt x="78288" y="88015"/>
                  </a:cubicBezTo>
                  <a:cubicBezTo>
                    <a:pt x="78989" y="88415"/>
                    <a:pt x="79756" y="88748"/>
                    <a:pt x="80490" y="89082"/>
                  </a:cubicBezTo>
                  <a:cubicBezTo>
                    <a:pt x="80523" y="89115"/>
                    <a:pt x="80557" y="89115"/>
                    <a:pt x="80623" y="89149"/>
                  </a:cubicBezTo>
                  <a:cubicBezTo>
                    <a:pt x="80599" y="89145"/>
                    <a:pt x="80575" y="89144"/>
                    <a:pt x="80552" y="89144"/>
                  </a:cubicBezTo>
                  <a:cubicBezTo>
                    <a:pt x="80350" y="89144"/>
                    <a:pt x="80183" y="89269"/>
                    <a:pt x="80123" y="89449"/>
                  </a:cubicBezTo>
                  <a:cubicBezTo>
                    <a:pt x="80023" y="89749"/>
                    <a:pt x="79989" y="90083"/>
                    <a:pt x="79989" y="90416"/>
                  </a:cubicBezTo>
                  <a:cubicBezTo>
                    <a:pt x="79989" y="90583"/>
                    <a:pt x="79989" y="90750"/>
                    <a:pt x="80023" y="90917"/>
                  </a:cubicBezTo>
                  <a:cubicBezTo>
                    <a:pt x="80056" y="91083"/>
                    <a:pt x="80090" y="91217"/>
                    <a:pt x="80190" y="91317"/>
                  </a:cubicBezTo>
                  <a:cubicBezTo>
                    <a:pt x="80190" y="91350"/>
                    <a:pt x="80190" y="91384"/>
                    <a:pt x="80190" y="91417"/>
                  </a:cubicBezTo>
                  <a:cubicBezTo>
                    <a:pt x="80223" y="91517"/>
                    <a:pt x="80290" y="91617"/>
                    <a:pt x="80323" y="91717"/>
                  </a:cubicBezTo>
                  <a:cubicBezTo>
                    <a:pt x="80356" y="91751"/>
                    <a:pt x="80390" y="91817"/>
                    <a:pt x="80456" y="91851"/>
                  </a:cubicBezTo>
                  <a:cubicBezTo>
                    <a:pt x="80754" y="92217"/>
                    <a:pt x="81225" y="92395"/>
                    <a:pt x="81717" y="92395"/>
                  </a:cubicBezTo>
                  <a:cubicBezTo>
                    <a:pt x="81942" y="92395"/>
                    <a:pt x="82171" y="92358"/>
                    <a:pt x="82391" y="92284"/>
                  </a:cubicBezTo>
                  <a:cubicBezTo>
                    <a:pt x="83559" y="92785"/>
                    <a:pt x="84726" y="93352"/>
                    <a:pt x="85894" y="93819"/>
                  </a:cubicBezTo>
                  <a:cubicBezTo>
                    <a:pt x="88562" y="94853"/>
                    <a:pt x="91264" y="95887"/>
                    <a:pt x="93999" y="96754"/>
                  </a:cubicBezTo>
                  <a:cubicBezTo>
                    <a:pt x="97202" y="97788"/>
                    <a:pt x="100404" y="98689"/>
                    <a:pt x="103706" y="99356"/>
                  </a:cubicBezTo>
                  <a:cubicBezTo>
                    <a:pt x="105174" y="99656"/>
                    <a:pt x="106642" y="99923"/>
                    <a:pt x="108143" y="100123"/>
                  </a:cubicBezTo>
                  <a:cubicBezTo>
                    <a:pt x="108043" y="101958"/>
                    <a:pt x="108310" y="103859"/>
                    <a:pt x="108376" y="105727"/>
                  </a:cubicBezTo>
                  <a:cubicBezTo>
                    <a:pt x="108476" y="107629"/>
                    <a:pt x="108510" y="109530"/>
                    <a:pt x="108543" y="111431"/>
                  </a:cubicBezTo>
                  <a:cubicBezTo>
                    <a:pt x="107409" y="111632"/>
                    <a:pt x="106275" y="111832"/>
                    <a:pt x="105141" y="112065"/>
                  </a:cubicBezTo>
                  <a:cubicBezTo>
                    <a:pt x="103706" y="112332"/>
                    <a:pt x="102272" y="112566"/>
                    <a:pt x="100838" y="112932"/>
                  </a:cubicBezTo>
                  <a:cubicBezTo>
                    <a:pt x="98069" y="113600"/>
                    <a:pt x="95067" y="114600"/>
                    <a:pt x="93099" y="116769"/>
                  </a:cubicBezTo>
                  <a:cubicBezTo>
                    <a:pt x="92098" y="117836"/>
                    <a:pt x="91464" y="119204"/>
                    <a:pt x="91097" y="120605"/>
                  </a:cubicBezTo>
                  <a:cubicBezTo>
                    <a:pt x="90931" y="121338"/>
                    <a:pt x="90797" y="122139"/>
                    <a:pt x="90764" y="122906"/>
                  </a:cubicBezTo>
                  <a:cubicBezTo>
                    <a:pt x="90730" y="123507"/>
                    <a:pt x="90730" y="124174"/>
                    <a:pt x="90831" y="124808"/>
                  </a:cubicBezTo>
                  <a:cubicBezTo>
                    <a:pt x="89530" y="127209"/>
                    <a:pt x="88796" y="129911"/>
                    <a:pt x="88896" y="132680"/>
                  </a:cubicBezTo>
                  <a:cubicBezTo>
                    <a:pt x="88963" y="133814"/>
                    <a:pt x="89096" y="134915"/>
                    <a:pt x="89163" y="136049"/>
                  </a:cubicBezTo>
                  <a:cubicBezTo>
                    <a:pt x="89229" y="137317"/>
                    <a:pt x="89296" y="138584"/>
                    <a:pt x="89363" y="139885"/>
                  </a:cubicBezTo>
                  <a:cubicBezTo>
                    <a:pt x="89496" y="142387"/>
                    <a:pt x="89596" y="144922"/>
                    <a:pt x="89730" y="147424"/>
                  </a:cubicBezTo>
                  <a:cubicBezTo>
                    <a:pt x="89863" y="150259"/>
                    <a:pt x="89997" y="153095"/>
                    <a:pt x="90130" y="155897"/>
                  </a:cubicBezTo>
                  <a:cubicBezTo>
                    <a:pt x="90197" y="157364"/>
                    <a:pt x="90263" y="158799"/>
                    <a:pt x="90330" y="160266"/>
                  </a:cubicBezTo>
                  <a:cubicBezTo>
                    <a:pt x="90397" y="161701"/>
                    <a:pt x="90397" y="163168"/>
                    <a:pt x="90597" y="164603"/>
                  </a:cubicBezTo>
                  <a:cubicBezTo>
                    <a:pt x="90631" y="164924"/>
                    <a:pt x="90878" y="165091"/>
                    <a:pt x="91115" y="165091"/>
                  </a:cubicBezTo>
                  <a:cubicBezTo>
                    <a:pt x="91345" y="165091"/>
                    <a:pt x="91564" y="164932"/>
                    <a:pt x="91564" y="164603"/>
                  </a:cubicBezTo>
                  <a:cubicBezTo>
                    <a:pt x="91631" y="163369"/>
                    <a:pt x="91531" y="162134"/>
                    <a:pt x="91464" y="160867"/>
                  </a:cubicBezTo>
                  <a:cubicBezTo>
                    <a:pt x="91398" y="159633"/>
                    <a:pt x="91364" y="158398"/>
                    <a:pt x="91298" y="157164"/>
                  </a:cubicBezTo>
                  <a:cubicBezTo>
                    <a:pt x="91197" y="154662"/>
                    <a:pt x="91064" y="152194"/>
                    <a:pt x="90964" y="149692"/>
                  </a:cubicBezTo>
                  <a:cubicBezTo>
                    <a:pt x="90764" y="144789"/>
                    <a:pt x="90530" y="139885"/>
                    <a:pt x="90364" y="135015"/>
                  </a:cubicBezTo>
                  <a:cubicBezTo>
                    <a:pt x="90330" y="133947"/>
                    <a:pt x="90163" y="132913"/>
                    <a:pt x="90197" y="131846"/>
                  </a:cubicBezTo>
                  <a:cubicBezTo>
                    <a:pt x="90263" y="130879"/>
                    <a:pt x="90397" y="129911"/>
                    <a:pt x="90664" y="128977"/>
                  </a:cubicBezTo>
                  <a:cubicBezTo>
                    <a:pt x="91197" y="127043"/>
                    <a:pt x="92098" y="125308"/>
                    <a:pt x="93232" y="123707"/>
                  </a:cubicBezTo>
                  <a:cubicBezTo>
                    <a:pt x="94400" y="122106"/>
                    <a:pt x="95801" y="120705"/>
                    <a:pt x="97469" y="119637"/>
                  </a:cubicBezTo>
                  <a:cubicBezTo>
                    <a:pt x="99136" y="118570"/>
                    <a:pt x="100971" y="117703"/>
                    <a:pt x="102839" y="117069"/>
                  </a:cubicBezTo>
                  <a:cubicBezTo>
                    <a:pt x="104941" y="116368"/>
                    <a:pt x="107109" y="115868"/>
                    <a:pt x="109277" y="115401"/>
                  </a:cubicBezTo>
                  <a:cubicBezTo>
                    <a:pt x="110411" y="115134"/>
                    <a:pt x="111579" y="114934"/>
                    <a:pt x="112713" y="114634"/>
                  </a:cubicBezTo>
                  <a:cubicBezTo>
                    <a:pt x="113046" y="117869"/>
                    <a:pt x="113447" y="121105"/>
                    <a:pt x="113880" y="124307"/>
                  </a:cubicBezTo>
                  <a:cubicBezTo>
                    <a:pt x="114347" y="127710"/>
                    <a:pt x="114881" y="131112"/>
                    <a:pt x="115448" y="134481"/>
                  </a:cubicBezTo>
                  <a:cubicBezTo>
                    <a:pt x="114114" y="134715"/>
                    <a:pt x="112780" y="134948"/>
                    <a:pt x="111445" y="135148"/>
                  </a:cubicBezTo>
                  <a:cubicBezTo>
                    <a:pt x="110645" y="135282"/>
                    <a:pt x="109811" y="135415"/>
                    <a:pt x="109010" y="135549"/>
                  </a:cubicBezTo>
                  <a:cubicBezTo>
                    <a:pt x="108984" y="135509"/>
                    <a:pt x="108942" y="135490"/>
                    <a:pt x="108897" y="135490"/>
                  </a:cubicBezTo>
                  <a:cubicBezTo>
                    <a:pt x="108827" y="135490"/>
                    <a:pt x="108750" y="135535"/>
                    <a:pt x="108710" y="135615"/>
                  </a:cubicBezTo>
                  <a:cubicBezTo>
                    <a:pt x="108643" y="135615"/>
                    <a:pt x="108610" y="135615"/>
                    <a:pt x="108543" y="135649"/>
                  </a:cubicBezTo>
                  <a:cubicBezTo>
                    <a:pt x="107776" y="135782"/>
                    <a:pt x="106842" y="136016"/>
                    <a:pt x="106308" y="136649"/>
                  </a:cubicBezTo>
                  <a:cubicBezTo>
                    <a:pt x="106208" y="136816"/>
                    <a:pt x="106208" y="137083"/>
                    <a:pt x="106442" y="137116"/>
                  </a:cubicBezTo>
                  <a:cubicBezTo>
                    <a:pt x="106632" y="137155"/>
                    <a:pt x="106826" y="137171"/>
                    <a:pt x="107020" y="137171"/>
                  </a:cubicBezTo>
                  <a:cubicBezTo>
                    <a:pt x="107506" y="137171"/>
                    <a:pt x="108000" y="137069"/>
                    <a:pt x="108476" y="136950"/>
                  </a:cubicBezTo>
                  <a:lnTo>
                    <a:pt x="108476" y="136950"/>
                  </a:lnTo>
                  <a:cubicBezTo>
                    <a:pt x="108443" y="137417"/>
                    <a:pt x="108376" y="137884"/>
                    <a:pt x="108376" y="138384"/>
                  </a:cubicBezTo>
                  <a:cubicBezTo>
                    <a:pt x="108310" y="139385"/>
                    <a:pt x="108243" y="140385"/>
                    <a:pt x="108210" y="141386"/>
                  </a:cubicBezTo>
                  <a:cubicBezTo>
                    <a:pt x="108143" y="143354"/>
                    <a:pt x="108043" y="145289"/>
                    <a:pt x="107976" y="147257"/>
                  </a:cubicBezTo>
                  <a:cubicBezTo>
                    <a:pt x="107843" y="151160"/>
                    <a:pt x="107743" y="155063"/>
                    <a:pt x="107609" y="158965"/>
                  </a:cubicBezTo>
                  <a:cubicBezTo>
                    <a:pt x="107542" y="161200"/>
                    <a:pt x="107476" y="163469"/>
                    <a:pt x="107409" y="165704"/>
                  </a:cubicBezTo>
                  <a:cubicBezTo>
                    <a:pt x="107409" y="166070"/>
                    <a:pt x="107693" y="166254"/>
                    <a:pt x="107976" y="166254"/>
                  </a:cubicBezTo>
                  <a:cubicBezTo>
                    <a:pt x="108260" y="166254"/>
                    <a:pt x="108543" y="166070"/>
                    <a:pt x="108543" y="165704"/>
                  </a:cubicBezTo>
                  <a:cubicBezTo>
                    <a:pt x="108777" y="157865"/>
                    <a:pt x="109044" y="150026"/>
                    <a:pt x="109210" y="142187"/>
                  </a:cubicBezTo>
                  <a:cubicBezTo>
                    <a:pt x="109210" y="141086"/>
                    <a:pt x="109244" y="139985"/>
                    <a:pt x="109244" y="138884"/>
                  </a:cubicBezTo>
                  <a:cubicBezTo>
                    <a:pt x="109244" y="138351"/>
                    <a:pt x="109244" y="137784"/>
                    <a:pt x="109210" y="137250"/>
                  </a:cubicBezTo>
                  <a:cubicBezTo>
                    <a:pt x="109210" y="137083"/>
                    <a:pt x="109210" y="136950"/>
                    <a:pt x="109210" y="136816"/>
                  </a:cubicBezTo>
                  <a:cubicBezTo>
                    <a:pt x="109978" y="136649"/>
                    <a:pt x="110711" y="136516"/>
                    <a:pt x="111479" y="136383"/>
                  </a:cubicBezTo>
                  <a:cubicBezTo>
                    <a:pt x="111479" y="137617"/>
                    <a:pt x="111679" y="138851"/>
                    <a:pt x="111846" y="140052"/>
                  </a:cubicBezTo>
                  <a:cubicBezTo>
                    <a:pt x="112012" y="141319"/>
                    <a:pt x="112179" y="142620"/>
                    <a:pt x="112346" y="143888"/>
                  </a:cubicBezTo>
                  <a:cubicBezTo>
                    <a:pt x="112346" y="143955"/>
                    <a:pt x="112346" y="143988"/>
                    <a:pt x="112379" y="144055"/>
                  </a:cubicBezTo>
                  <a:cubicBezTo>
                    <a:pt x="112346" y="144188"/>
                    <a:pt x="112346" y="144355"/>
                    <a:pt x="112346" y="144522"/>
                  </a:cubicBezTo>
                  <a:cubicBezTo>
                    <a:pt x="112279" y="146523"/>
                    <a:pt x="112212" y="148525"/>
                    <a:pt x="112212" y="150559"/>
                  </a:cubicBezTo>
                  <a:cubicBezTo>
                    <a:pt x="112179" y="154629"/>
                    <a:pt x="112212" y="158732"/>
                    <a:pt x="112546" y="162801"/>
                  </a:cubicBezTo>
                  <a:cubicBezTo>
                    <a:pt x="112563" y="162985"/>
                    <a:pt x="112688" y="163077"/>
                    <a:pt x="112813" y="163077"/>
                  </a:cubicBezTo>
                  <a:cubicBezTo>
                    <a:pt x="112938" y="163077"/>
                    <a:pt x="113063" y="162985"/>
                    <a:pt x="113080" y="162801"/>
                  </a:cubicBezTo>
                  <a:cubicBezTo>
                    <a:pt x="113480" y="158732"/>
                    <a:pt x="113580" y="154629"/>
                    <a:pt x="113613" y="150559"/>
                  </a:cubicBezTo>
                  <a:cubicBezTo>
                    <a:pt x="113647" y="148525"/>
                    <a:pt x="113580" y="146523"/>
                    <a:pt x="113547" y="144522"/>
                  </a:cubicBezTo>
                  <a:cubicBezTo>
                    <a:pt x="113547" y="143488"/>
                    <a:pt x="113480" y="142420"/>
                    <a:pt x="113447" y="141386"/>
                  </a:cubicBezTo>
                  <a:cubicBezTo>
                    <a:pt x="113413" y="140619"/>
                    <a:pt x="113380" y="139818"/>
                    <a:pt x="113280" y="139051"/>
                  </a:cubicBezTo>
                  <a:lnTo>
                    <a:pt x="113280" y="139051"/>
                  </a:lnTo>
                  <a:cubicBezTo>
                    <a:pt x="113680" y="139084"/>
                    <a:pt x="114080" y="139118"/>
                    <a:pt x="114481" y="139118"/>
                  </a:cubicBezTo>
                  <a:cubicBezTo>
                    <a:pt x="115081" y="139118"/>
                    <a:pt x="115648" y="139151"/>
                    <a:pt x="116249" y="139151"/>
                  </a:cubicBezTo>
                  <a:cubicBezTo>
                    <a:pt x="116849" y="142454"/>
                    <a:pt x="117483" y="145723"/>
                    <a:pt x="118183" y="148992"/>
                  </a:cubicBezTo>
                  <a:cubicBezTo>
                    <a:pt x="118183" y="150059"/>
                    <a:pt x="118183" y="151093"/>
                    <a:pt x="118183" y="152161"/>
                  </a:cubicBezTo>
                  <a:cubicBezTo>
                    <a:pt x="118217" y="153762"/>
                    <a:pt x="118217" y="155363"/>
                    <a:pt x="118217" y="156931"/>
                  </a:cubicBezTo>
                  <a:lnTo>
                    <a:pt x="118484" y="161801"/>
                  </a:lnTo>
                  <a:cubicBezTo>
                    <a:pt x="118518" y="161938"/>
                    <a:pt x="118649" y="162014"/>
                    <a:pt x="118778" y="162014"/>
                  </a:cubicBezTo>
                  <a:cubicBezTo>
                    <a:pt x="118900" y="162014"/>
                    <a:pt x="119018" y="161946"/>
                    <a:pt x="119051" y="161801"/>
                  </a:cubicBezTo>
                  <a:cubicBezTo>
                    <a:pt x="119384" y="160300"/>
                    <a:pt x="119184" y="158598"/>
                    <a:pt x="119151" y="157031"/>
                  </a:cubicBezTo>
                  <a:cubicBezTo>
                    <a:pt x="119151" y="155763"/>
                    <a:pt x="119117" y="154496"/>
                    <a:pt x="119084" y="153195"/>
                  </a:cubicBezTo>
                  <a:lnTo>
                    <a:pt x="119084" y="153195"/>
                  </a:lnTo>
                  <a:cubicBezTo>
                    <a:pt x="119851" y="156530"/>
                    <a:pt x="120652" y="159866"/>
                    <a:pt x="121753" y="163102"/>
                  </a:cubicBezTo>
                  <a:cubicBezTo>
                    <a:pt x="121797" y="163235"/>
                    <a:pt x="121921" y="163296"/>
                    <a:pt x="122039" y="163296"/>
                  </a:cubicBezTo>
                  <a:cubicBezTo>
                    <a:pt x="122186" y="163296"/>
                    <a:pt x="122323" y="163202"/>
                    <a:pt x="122286" y="163035"/>
                  </a:cubicBezTo>
                  <a:cubicBezTo>
                    <a:pt x="121552" y="158899"/>
                    <a:pt x="120552" y="154796"/>
                    <a:pt x="119651" y="150693"/>
                  </a:cubicBezTo>
                  <a:cubicBezTo>
                    <a:pt x="119418" y="149559"/>
                    <a:pt x="119184" y="148425"/>
                    <a:pt x="118951" y="147257"/>
                  </a:cubicBezTo>
                  <a:cubicBezTo>
                    <a:pt x="118884" y="145689"/>
                    <a:pt x="118917" y="144088"/>
                    <a:pt x="118584" y="142554"/>
                  </a:cubicBezTo>
                  <a:cubicBezTo>
                    <a:pt x="118584" y="142520"/>
                    <a:pt x="118550" y="142504"/>
                    <a:pt x="118513" y="142504"/>
                  </a:cubicBezTo>
                  <a:cubicBezTo>
                    <a:pt x="118475" y="142504"/>
                    <a:pt x="118434" y="142520"/>
                    <a:pt x="118417" y="142554"/>
                  </a:cubicBezTo>
                  <a:cubicBezTo>
                    <a:pt x="118350" y="142987"/>
                    <a:pt x="118283" y="143454"/>
                    <a:pt x="118250" y="143921"/>
                  </a:cubicBezTo>
                  <a:cubicBezTo>
                    <a:pt x="117950" y="142320"/>
                    <a:pt x="117650" y="140719"/>
                    <a:pt x="117349" y="139118"/>
                  </a:cubicBezTo>
                  <a:cubicBezTo>
                    <a:pt x="117583" y="138984"/>
                    <a:pt x="117750" y="138751"/>
                    <a:pt x="117750" y="138484"/>
                  </a:cubicBezTo>
                  <a:cubicBezTo>
                    <a:pt x="117750" y="138117"/>
                    <a:pt x="117450" y="137817"/>
                    <a:pt x="117116" y="137817"/>
                  </a:cubicBezTo>
                  <a:cubicBezTo>
                    <a:pt x="116949" y="136950"/>
                    <a:pt x="116782" y="136049"/>
                    <a:pt x="116649" y="135182"/>
                  </a:cubicBezTo>
                  <a:cubicBezTo>
                    <a:pt x="116849" y="135115"/>
                    <a:pt x="117049" y="135015"/>
                    <a:pt x="117249" y="134915"/>
                  </a:cubicBezTo>
                  <a:cubicBezTo>
                    <a:pt x="117625" y="134696"/>
                    <a:pt x="117384" y="134242"/>
                    <a:pt x="117049" y="134242"/>
                  </a:cubicBezTo>
                  <a:cubicBezTo>
                    <a:pt x="117028" y="134242"/>
                    <a:pt x="117005" y="134244"/>
                    <a:pt x="116983" y="134248"/>
                  </a:cubicBezTo>
                  <a:cubicBezTo>
                    <a:pt x="116816" y="134248"/>
                    <a:pt x="116649" y="134281"/>
                    <a:pt x="116516" y="134314"/>
                  </a:cubicBezTo>
                  <a:cubicBezTo>
                    <a:pt x="115315" y="127243"/>
                    <a:pt x="114381" y="120171"/>
                    <a:pt x="113613" y="113066"/>
                  </a:cubicBezTo>
                  <a:cubicBezTo>
                    <a:pt x="113380" y="110764"/>
                    <a:pt x="113146" y="108463"/>
                    <a:pt x="112946" y="106128"/>
                  </a:cubicBezTo>
                  <a:cubicBezTo>
                    <a:pt x="112846" y="105027"/>
                    <a:pt x="112679" y="103893"/>
                    <a:pt x="112746" y="102758"/>
                  </a:cubicBezTo>
                  <a:cubicBezTo>
                    <a:pt x="112780" y="101925"/>
                    <a:pt x="112613" y="101157"/>
                    <a:pt x="112379" y="100390"/>
                  </a:cubicBezTo>
                  <a:cubicBezTo>
                    <a:pt x="112613" y="100390"/>
                    <a:pt x="112880" y="100390"/>
                    <a:pt x="113113" y="100357"/>
                  </a:cubicBezTo>
                  <a:cubicBezTo>
                    <a:pt x="115648" y="100290"/>
                    <a:pt x="118350" y="99890"/>
                    <a:pt x="120452" y="98455"/>
                  </a:cubicBezTo>
                  <a:cubicBezTo>
                    <a:pt x="120952" y="98122"/>
                    <a:pt x="121386" y="97755"/>
                    <a:pt x="121786" y="97321"/>
                  </a:cubicBezTo>
                  <a:cubicBezTo>
                    <a:pt x="122186" y="96888"/>
                    <a:pt x="122453" y="96454"/>
                    <a:pt x="122720" y="95920"/>
                  </a:cubicBezTo>
                  <a:cubicBezTo>
                    <a:pt x="123320" y="94753"/>
                    <a:pt x="123954" y="93585"/>
                    <a:pt x="124555" y="92418"/>
                  </a:cubicBezTo>
                  <a:cubicBezTo>
                    <a:pt x="127824" y="86213"/>
                    <a:pt x="131026" y="79875"/>
                    <a:pt x="133027" y="73171"/>
                  </a:cubicBezTo>
                  <a:cubicBezTo>
                    <a:pt x="133961" y="70068"/>
                    <a:pt x="134662" y="66766"/>
                    <a:pt x="134528" y="63497"/>
                  </a:cubicBezTo>
                  <a:cubicBezTo>
                    <a:pt x="134528" y="63097"/>
                    <a:pt x="134495" y="62696"/>
                    <a:pt x="134428" y="62296"/>
                  </a:cubicBezTo>
                  <a:lnTo>
                    <a:pt x="134428" y="62296"/>
                  </a:lnTo>
                  <a:lnTo>
                    <a:pt x="134795" y="62663"/>
                  </a:lnTo>
                  <a:cubicBezTo>
                    <a:pt x="135863" y="64698"/>
                    <a:pt x="136963" y="66699"/>
                    <a:pt x="137998" y="68734"/>
                  </a:cubicBezTo>
                  <a:cubicBezTo>
                    <a:pt x="139499" y="71670"/>
                    <a:pt x="140933" y="74672"/>
                    <a:pt x="142267" y="77707"/>
                  </a:cubicBezTo>
                  <a:cubicBezTo>
                    <a:pt x="144969" y="83812"/>
                    <a:pt x="147304" y="90083"/>
                    <a:pt x="149439" y="96421"/>
                  </a:cubicBezTo>
                  <a:cubicBezTo>
                    <a:pt x="151440" y="102458"/>
                    <a:pt x="153275" y="108596"/>
                    <a:pt x="154943" y="114734"/>
                  </a:cubicBezTo>
                  <a:cubicBezTo>
                    <a:pt x="156577" y="120705"/>
                    <a:pt x="157978" y="126742"/>
                    <a:pt x="159213" y="132813"/>
                  </a:cubicBezTo>
                  <a:cubicBezTo>
                    <a:pt x="160547" y="139585"/>
                    <a:pt x="161681" y="146390"/>
                    <a:pt x="162715" y="153228"/>
                  </a:cubicBezTo>
                  <a:cubicBezTo>
                    <a:pt x="162849" y="154162"/>
                    <a:pt x="163015" y="155029"/>
                    <a:pt x="163216" y="155930"/>
                  </a:cubicBezTo>
                  <a:cubicBezTo>
                    <a:pt x="163245" y="156064"/>
                    <a:pt x="163354" y="156124"/>
                    <a:pt x="163466" y="156124"/>
                  </a:cubicBezTo>
                  <a:cubicBezTo>
                    <a:pt x="163605" y="156124"/>
                    <a:pt x="163749" y="156030"/>
                    <a:pt x="163749" y="155863"/>
                  </a:cubicBezTo>
                  <a:cubicBezTo>
                    <a:pt x="163683" y="154062"/>
                    <a:pt x="163382" y="152227"/>
                    <a:pt x="163116" y="150393"/>
                  </a:cubicBezTo>
                  <a:cubicBezTo>
                    <a:pt x="162882" y="148625"/>
                    <a:pt x="162649" y="146890"/>
                    <a:pt x="162382" y="145122"/>
                  </a:cubicBezTo>
                  <a:cubicBezTo>
                    <a:pt x="161848" y="141753"/>
                    <a:pt x="161281" y="138417"/>
                    <a:pt x="160647" y="135048"/>
                  </a:cubicBezTo>
                  <a:cubicBezTo>
                    <a:pt x="159446" y="128877"/>
                    <a:pt x="158112" y="122706"/>
                    <a:pt x="156511" y="116635"/>
                  </a:cubicBezTo>
                  <a:cubicBezTo>
                    <a:pt x="154910" y="110497"/>
                    <a:pt x="153108" y="104426"/>
                    <a:pt x="151174" y="98422"/>
                  </a:cubicBezTo>
                  <a:cubicBezTo>
                    <a:pt x="149105" y="92084"/>
                    <a:pt x="146837" y="85813"/>
                    <a:pt x="144235" y="79675"/>
                  </a:cubicBezTo>
                  <a:cubicBezTo>
                    <a:pt x="141967" y="74338"/>
                    <a:pt x="139432" y="69134"/>
                    <a:pt x="136463" y="64164"/>
                  </a:cubicBezTo>
                  <a:lnTo>
                    <a:pt x="136496" y="64131"/>
                  </a:lnTo>
                  <a:cubicBezTo>
                    <a:pt x="138398" y="61596"/>
                    <a:pt x="139899" y="58627"/>
                    <a:pt x="141033" y="55658"/>
                  </a:cubicBezTo>
                  <a:cubicBezTo>
                    <a:pt x="142134" y="52723"/>
                    <a:pt x="142901" y="49520"/>
                    <a:pt x="142634" y="46351"/>
                  </a:cubicBezTo>
                  <a:cubicBezTo>
                    <a:pt x="142134" y="39980"/>
                    <a:pt x="137330" y="35344"/>
                    <a:pt x="132794" y="31374"/>
                  </a:cubicBezTo>
                  <a:cubicBezTo>
                    <a:pt x="130292" y="29206"/>
                    <a:pt x="127724" y="27071"/>
                    <a:pt x="125589" y="24502"/>
                  </a:cubicBezTo>
                  <a:cubicBezTo>
                    <a:pt x="124455" y="23135"/>
                    <a:pt x="123454" y="21634"/>
                    <a:pt x="122653" y="20066"/>
                  </a:cubicBezTo>
                  <a:cubicBezTo>
                    <a:pt x="121853" y="18465"/>
                    <a:pt x="121219" y="16764"/>
                    <a:pt x="120285" y="15229"/>
                  </a:cubicBezTo>
                  <a:cubicBezTo>
                    <a:pt x="118584" y="12461"/>
                    <a:pt x="115682" y="10626"/>
                    <a:pt x="112713" y="9392"/>
                  </a:cubicBezTo>
                  <a:cubicBezTo>
                    <a:pt x="110005" y="8296"/>
                    <a:pt x="107048" y="7673"/>
                    <a:pt x="104119" y="7673"/>
                  </a:cubicBezTo>
                  <a:cubicBezTo>
                    <a:pt x="103837" y="7673"/>
                    <a:pt x="103554" y="7679"/>
                    <a:pt x="103273" y="7690"/>
                  </a:cubicBezTo>
                  <a:cubicBezTo>
                    <a:pt x="100537" y="7790"/>
                    <a:pt x="97836" y="8491"/>
                    <a:pt x="95334" y="9592"/>
                  </a:cubicBezTo>
                  <a:cubicBezTo>
                    <a:pt x="92732" y="10726"/>
                    <a:pt x="90197" y="12427"/>
                    <a:pt x="88429" y="14662"/>
                  </a:cubicBezTo>
                  <a:cubicBezTo>
                    <a:pt x="87995" y="15196"/>
                    <a:pt x="87595" y="15763"/>
                    <a:pt x="87228" y="16363"/>
                  </a:cubicBezTo>
                  <a:cubicBezTo>
                    <a:pt x="85560" y="18999"/>
                    <a:pt x="86561" y="22134"/>
                    <a:pt x="88596" y="24202"/>
                  </a:cubicBezTo>
                  <a:cubicBezTo>
                    <a:pt x="88329" y="25570"/>
                    <a:pt x="88762" y="27004"/>
                    <a:pt x="89129" y="28339"/>
                  </a:cubicBezTo>
                  <a:cubicBezTo>
                    <a:pt x="89530" y="29773"/>
                    <a:pt x="89830" y="31241"/>
                    <a:pt x="90297" y="32642"/>
                  </a:cubicBezTo>
                  <a:cubicBezTo>
                    <a:pt x="90464" y="33209"/>
                    <a:pt x="90697" y="33776"/>
                    <a:pt x="90630" y="34376"/>
                  </a:cubicBezTo>
                  <a:cubicBezTo>
                    <a:pt x="90597" y="35143"/>
                    <a:pt x="90130" y="35577"/>
                    <a:pt x="89563" y="35977"/>
                  </a:cubicBezTo>
                  <a:cubicBezTo>
                    <a:pt x="89096" y="36311"/>
                    <a:pt x="88662" y="36711"/>
                    <a:pt x="88496" y="37278"/>
                  </a:cubicBezTo>
                  <a:cubicBezTo>
                    <a:pt x="88329" y="37879"/>
                    <a:pt x="88462" y="38613"/>
                    <a:pt x="88629" y="39213"/>
                  </a:cubicBezTo>
                  <a:cubicBezTo>
                    <a:pt x="89329" y="41781"/>
                    <a:pt x="90931" y="44217"/>
                    <a:pt x="92999" y="45918"/>
                  </a:cubicBezTo>
                  <a:cubicBezTo>
                    <a:pt x="95200" y="47752"/>
                    <a:pt x="97936" y="48787"/>
                    <a:pt x="100804" y="48887"/>
                  </a:cubicBezTo>
                  <a:cubicBezTo>
                    <a:pt x="100997" y="48895"/>
                    <a:pt x="101192" y="48899"/>
                    <a:pt x="101387" y="48899"/>
                  </a:cubicBezTo>
                  <a:cubicBezTo>
                    <a:pt x="102780" y="48899"/>
                    <a:pt x="104225" y="48687"/>
                    <a:pt x="105541" y="48219"/>
                  </a:cubicBezTo>
                  <a:cubicBezTo>
                    <a:pt x="106242" y="47986"/>
                    <a:pt x="106875" y="47686"/>
                    <a:pt x="107409" y="47219"/>
                  </a:cubicBezTo>
                  <a:cubicBezTo>
                    <a:pt x="107909" y="47853"/>
                    <a:pt x="108610" y="48353"/>
                    <a:pt x="109144" y="48920"/>
                  </a:cubicBezTo>
                  <a:cubicBezTo>
                    <a:pt x="109811" y="49554"/>
                    <a:pt x="110144" y="50454"/>
                    <a:pt x="110445" y="51288"/>
                  </a:cubicBezTo>
                  <a:cubicBezTo>
                    <a:pt x="110745" y="52089"/>
                    <a:pt x="111012" y="52889"/>
                    <a:pt x="111278" y="53690"/>
                  </a:cubicBezTo>
                  <a:cubicBezTo>
                    <a:pt x="108643" y="55758"/>
                    <a:pt x="107142" y="59127"/>
                    <a:pt x="106542" y="62330"/>
                  </a:cubicBezTo>
                  <a:cubicBezTo>
                    <a:pt x="106375" y="63197"/>
                    <a:pt x="106242" y="64064"/>
                    <a:pt x="106141" y="64965"/>
                  </a:cubicBezTo>
                  <a:cubicBezTo>
                    <a:pt x="106008" y="64831"/>
                    <a:pt x="105908" y="64731"/>
                    <a:pt x="105808" y="64598"/>
                  </a:cubicBezTo>
                  <a:cubicBezTo>
                    <a:pt x="105341" y="64097"/>
                    <a:pt x="104874" y="63597"/>
                    <a:pt x="104440" y="63097"/>
                  </a:cubicBezTo>
                  <a:cubicBezTo>
                    <a:pt x="104007" y="62630"/>
                    <a:pt x="103540" y="62229"/>
                    <a:pt x="103073" y="61796"/>
                  </a:cubicBezTo>
                  <a:cubicBezTo>
                    <a:pt x="102906" y="61629"/>
                    <a:pt x="102706" y="61462"/>
                    <a:pt x="102506" y="61329"/>
                  </a:cubicBezTo>
                  <a:cubicBezTo>
                    <a:pt x="101755" y="60350"/>
                    <a:pt x="100718" y="59627"/>
                    <a:pt x="99455" y="59627"/>
                  </a:cubicBezTo>
                  <a:cubicBezTo>
                    <a:pt x="99427" y="59627"/>
                    <a:pt x="99398" y="59627"/>
                    <a:pt x="99370" y="59628"/>
                  </a:cubicBezTo>
                  <a:cubicBezTo>
                    <a:pt x="99237" y="59628"/>
                    <a:pt x="99170" y="59694"/>
                    <a:pt x="99170" y="59794"/>
                  </a:cubicBezTo>
                  <a:lnTo>
                    <a:pt x="99070" y="59661"/>
                  </a:lnTo>
                  <a:cubicBezTo>
                    <a:pt x="98436" y="58994"/>
                    <a:pt x="97702" y="58393"/>
                    <a:pt x="96902" y="57926"/>
                  </a:cubicBezTo>
                  <a:cubicBezTo>
                    <a:pt x="96134" y="57426"/>
                    <a:pt x="95234" y="57026"/>
                    <a:pt x="94366" y="56759"/>
                  </a:cubicBezTo>
                  <a:cubicBezTo>
                    <a:pt x="93961" y="56643"/>
                    <a:pt x="93530" y="56552"/>
                    <a:pt x="93096" y="56552"/>
                  </a:cubicBezTo>
                  <a:cubicBezTo>
                    <a:pt x="93030" y="56552"/>
                    <a:pt x="92964" y="56554"/>
                    <a:pt x="92899" y="56559"/>
                  </a:cubicBezTo>
                  <a:cubicBezTo>
                    <a:pt x="92398" y="56625"/>
                    <a:pt x="91965" y="56859"/>
                    <a:pt x="91498" y="56992"/>
                  </a:cubicBezTo>
                  <a:cubicBezTo>
                    <a:pt x="90497" y="57293"/>
                    <a:pt x="89396" y="57126"/>
                    <a:pt x="88395" y="57393"/>
                  </a:cubicBezTo>
                  <a:cubicBezTo>
                    <a:pt x="88295" y="57426"/>
                    <a:pt x="88195" y="57459"/>
                    <a:pt x="88129" y="57493"/>
                  </a:cubicBezTo>
                  <a:cubicBezTo>
                    <a:pt x="87532" y="57366"/>
                    <a:pt x="86916" y="57308"/>
                    <a:pt x="86301" y="57308"/>
                  </a:cubicBezTo>
                  <a:cubicBezTo>
                    <a:pt x="85782" y="57308"/>
                    <a:pt x="85264" y="57350"/>
                    <a:pt x="84760" y="57426"/>
                  </a:cubicBezTo>
                  <a:cubicBezTo>
                    <a:pt x="84126" y="57526"/>
                    <a:pt x="83559" y="57760"/>
                    <a:pt x="82958" y="57926"/>
                  </a:cubicBezTo>
                  <a:cubicBezTo>
                    <a:pt x="82391" y="58127"/>
                    <a:pt x="81857" y="58293"/>
                    <a:pt x="81357" y="58660"/>
                  </a:cubicBezTo>
                  <a:cubicBezTo>
                    <a:pt x="80923" y="58960"/>
                    <a:pt x="80557" y="59327"/>
                    <a:pt x="80223" y="59794"/>
                  </a:cubicBezTo>
                  <a:cubicBezTo>
                    <a:pt x="79923" y="60195"/>
                    <a:pt x="79522" y="60795"/>
                    <a:pt x="79789" y="61295"/>
                  </a:cubicBezTo>
                  <a:cubicBezTo>
                    <a:pt x="79889" y="61496"/>
                    <a:pt x="80056" y="61629"/>
                    <a:pt x="80256" y="61729"/>
                  </a:cubicBezTo>
                  <a:cubicBezTo>
                    <a:pt x="80023" y="61796"/>
                    <a:pt x="79823" y="61863"/>
                    <a:pt x="79623" y="61896"/>
                  </a:cubicBezTo>
                  <a:cubicBezTo>
                    <a:pt x="78689" y="62196"/>
                    <a:pt x="77788" y="62496"/>
                    <a:pt x="76921" y="62830"/>
                  </a:cubicBezTo>
                  <a:cubicBezTo>
                    <a:pt x="76020" y="63163"/>
                    <a:pt x="75186" y="63530"/>
                    <a:pt x="74319" y="63864"/>
                  </a:cubicBezTo>
                  <a:cubicBezTo>
                    <a:pt x="73885" y="64064"/>
                    <a:pt x="73451" y="64231"/>
                    <a:pt x="73018" y="64431"/>
                  </a:cubicBezTo>
                  <a:cubicBezTo>
                    <a:pt x="72618" y="64598"/>
                    <a:pt x="72050" y="64731"/>
                    <a:pt x="71850" y="65165"/>
                  </a:cubicBezTo>
                  <a:cubicBezTo>
                    <a:pt x="71850" y="65165"/>
                    <a:pt x="71850" y="65198"/>
                    <a:pt x="71850" y="65232"/>
                  </a:cubicBezTo>
                  <a:cubicBezTo>
                    <a:pt x="71817" y="65232"/>
                    <a:pt x="71817" y="65232"/>
                    <a:pt x="71817" y="65198"/>
                  </a:cubicBezTo>
                  <a:cubicBezTo>
                    <a:pt x="71765" y="65156"/>
                    <a:pt x="71706" y="65138"/>
                    <a:pt x="71649" y="65138"/>
                  </a:cubicBezTo>
                  <a:cubicBezTo>
                    <a:pt x="71527" y="65138"/>
                    <a:pt x="71417" y="65228"/>
                    <a:pt x="71417" y="65365"/>
                  </a:cubicBezTo>
                  <a:cubicBezTo>
                    <a:pt x="71383" y="65465"/>
                    <a:pt x="71383" y="65565"/>
                    <a:pt x="71417" y="65632"/>
                  </a:cubicBezTo>
                  <a:cubicBezTo>
                    <a:pt x="71417" y="65732"/>
                    <a:pt x="71450" y="65799"/>
                    <a:pt x="71483" y="65865"/>
                  </a:cubicBezTo>
                  <a:cubicBezTo>
                    <a:pt x="71483" y="65932"/>
                    <a:pt x="71517" y="65999"/>
                    <a:pt x="71550" y="66066"/>
                  </a:cubicBezTo>
                  <a:cubicBezTo>
                    <a:pt x="71517" y="66099"/>
                    <a:pt x="71483" y="66099"/>
                    <a:pt x="71450" y="66132"/>
                  </a:cubicBezTo>
                  <a:cubicBezTo>
                    <a:pt x="71016" y="64364"/>
                    <a:pt x="70516" y="62630"/>
                    <a:pt x="69916" y="60962"/>
                  </a:cubicBezTo>
                  <a:cubicBezTo>
                    <a:pt x="70283" y="60428"/>
                    <a:pt x="70616" y="59894"/>
                    <a:pt x="70950" y="59361"/>
                  </a:cubicBezTo>
                  <a:cubicBezTo>
                    <a:pt x="71617" y="58227"/>
                    <a:pt x="72251" y="56892"/>
                    <a:pt x="72017" y="55558"/>
                  </a:cubicBezTo>
                  <a:cubicBezTo>
                    <a:pt x="71917" y="54924"/>
                    <a:pt x="71583" y="54324"/>
                    <a:pt x="71116" y="53890"/>
                  </a:cubicBezTo>
                  <a:cubicBezTo>
                    <a:pt x="70683" y="53457"/>
                    <a:pt x="70149" y="53256"/>
                    <a:pt x="69749" y="52789"/>
                  </a:cubicBezTo>
                  <a:cubicBezTo>
                    <a:pt x="69282" y="52256"/>
                    <a:pt x="68915" y="51589"/>
                    <a:pt x="68248" y="51222"/>
                  </a:cubicBezTo>
                  <a:cubicBezTo>
                    <a:pt x="67931" y="51049"/>
                    <a:pt x="67597" y="50970"/>
                    <a:pt x="67262" y="50970"/>
                  </a:cubicBezTo>
                  <a:cubicBezTo>
                    <a:pt x="66820" y="50970"/>
                    <a:pt x="66378" y="51108"/>
                    <a:pt x="65979" y="51355"/>
                  </a:cubicBezTo>
                  <a:cubicBezTo>
                    <a:pt x="65479" y="51622"/>
                    <a:pt x="65146" y="52056"/>
                    <a:pt x="64845" y="52523"/>
                  </a:cubicBezTo>
                  <a:cubicBezTo>
                    <a:pt x="63111" y="50755"/>
                    <a:pt x="61009" y="49554"/>
                    <a:pt x="58641" y="48720"/>
                  </a:cubicBezTo>
                  <a:cubicBezTo>
                    <a:pt x="55839" y="47719"/>
                    <a:pt x="53037" y="46485"/>
                    <a:pt x="50068" y="45985"/>
                  </a:cubicBezTo>
                  <a:cubicBezTo>
                    <a:pt x="49468" y="44350"/>
                    <a:pt x="48534" y="42916"/>
                    <a:pt x="46966" y="42048"/>
                  </a:cubicBezTo>
                  <a:cubicBezTo>
                    <a:pt x="46265" y="41648"/>
                    <a:pt x="45465" y="41415"/>
                    <a:pt x="44631" y="41348"/>
                  </a:cubicBezTo>
                  <a:cubicBezTo>
                    <a:pt x="44561" y="41344"/>
                    <a:pt x="44492" y="41342"/>
                    <a:pt x="44424" y="41342"/>
                  </a:cubicBezTo>
                  <a:cubicBezTo>
                    <a:pt x="43942" y="41342"/>
                    <a:pt x="43510" y="41447"/>
                    <a:pt x="43130" y="41681"/>
                  </a:cubicBezTo>
                  <a:cubicBezTo>
                    <a:pt x="43063" y="41114"/>
                    <a:pt x="43163" y="40581"/>
                    <a:pt x="43030" y="40014"/>
                  </a:cubicBezTo>
                  <a:cubicBezTo>
                    <a:pt x="42996" y="39947"/>
                    <a:pt x="42963" y="39913"/>
                    <a:pt x="42896" y="39880"/>
                  </a:cubicBezTo>
                  <a:cubicBezTo>
                    <a:pt x="43997" y="39280"/>
                    <a:pt x="44964" y="38479"/>
                    <a:pt x="45765" y="37578"/>
                  </a:cubicBezTo>
                  <a:cubicBezTo>
                    <a:pt x="47633" y="35510"/>
                    <a:pt x="48634" y="32875"/>
                    <a:pt x="49067" y="30140"/>
                  </a:cubicBezTo>
                  <a:cubicBezTo>
                    <a:pt x="49272" y="30172"/>
                    <a:pt x="49478" y="30188"/>
                    <a:pt x="49684" y="30188"/>
                  </a:cubicBezTo>
                  <a:cubicBezTo>
                    <a:pt x="51598" y="30188"/>
                    <a:pt x="53506" y="28835"/>
                    <a:pt x="53837" y="26938"/>
                  </a:cubicBezTo>
                  <a:cubicBezTo>
                    <a:pt x="54204" y="24903"/>
                    <a:pt x="52537" y="22434"/>
                    <a:pt x="50468" y="22268"/>
                  </a:cubicBezTo>
                  <a:cubicBezTo>
                    <a:pt x="51536" y="20266"/>
                    <a:pt x="52336" y="18098"/>
                    <a:pt x="52837" y="15896"/>
                  </a:cubicBezTo>
                  <a:cubicBezTo>
                    <a:pt x="53170" y="14495"/>
                    <a:pt x="53437" y="12994"/>
                    <a:pt x="53137" y="11560"/>
                  </a:cubicBezTo>
                  <a:cubicBezTo>
                    <a:pt x="52803" y="10126"/>
                    <a:pt x="51769" y="9125"/>
                    <a:pt x="50568" y="8358"/>
                  </a:cubicBezTo>
                  <a:cubicBezTo>
                    <a:pt x="49768" y="7824"/>
                    <a:pt x="48534" y="7157"/>
                    <a:pt x="47433" y="7123"/>
                  </a:cubicBezTo>
                  <a:cubicBezTo>
                    <a:pt x="47600" y="5722"/>
                    <a:pt x="46799" y="4188"/>
                    <a:pt x="45698" y="3254"/>
                  </a:cubicBezTo>
                  <a:cubicBezTo>
                    <a:pt x="44030" y="1820"/>
                    <a:pt x="41862" y="919"/>
                    <a:pt x="39761" y="452"/>
                  </a:cubicBezTo>
                  <a:cubicBezTo>
                    <a:pt x="38386" y="144"/>
                    <a:pt x="36970" y="0"/>
                    <a:pt x="3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7454750" y="2017550"/>
              <a:ext cx="44225" cy="45425"/>
            </a:xfrm>
            <a:custGeom>
              <a:rect b="b" l="l" r="r" t="t"/>
              <a:pathLst>
                <a:path extrusionOk="0" h="1817" w="1769">
                  <a:moveTo>
                    <a:pt x="856" y="0"/>
                  </a:moveTo>
                  <a:cubicBezTo>
                    <a:pt x="827" y="0"/>
                    <a:pt x="798" y="4"/>
                    <a:pt x="768" y="14"/>
                  </a:cubicBezTo>
                  <a:cubicBezTo>
                    <a:pt x="1" y="181"/>
                    <a:pt x="168" y="948"/>
                    <a:pt x="168" y="1148"/>
                  </a:cubicBezTo>
                  <a:cubicBezTo>
                    <a:pt x="168" y="1215"/>
                    <a:pt x="168" y="1282"/>
                    <a:pt x="201" y="1348"/>
                  </a:cubicBezTo>
                  <a:cubicBezTo>
                    <a:pt x="234" y="1482"/>
                    <a:pt x="301" y="1582"/>
                    <a:pt x="401" y="1682"/>
                  </a:cubicBezTo>
                  <a:cubicBezTo>
                    <a:pt x="468" y="1715"/>
                    <a:pt x="501" y="1749"/>
                    <a:pt x="568" y="1749"/>
                  </a:cubicBezTo>
                  <a:cubicBezTo>
                    <a:pt x="668" y="1815"/>
                    <a:pt x="735" y="1815"/>
                    <a:pt x="868" y="1815"/>
                  </a:cubicBezTo>
                  <a:lnTo>
                    <a:pt x="902" y="1815"/>
                  </a:lnTo>
                  <a:cubicBezTo>
                    <a:pt x="902" y="1815"/>
                    <a:pt x="910" y="1816"/>
                    <a:pt x="924" y="1816"/>
                  </a:cubicBezTo>
                  <a:cubicBezTo>
                    <a:pt x="1002" y="1816"/>
                    <a:pt x="1271" y="1792"/>
                    <a:pt x="1469" y="1482"/>
                  </a:cubicBezTo>
                  <a:cubicBezTo>
                    <a:pt x="1769" y="1115"/>
                    <a:pt x="1535" y="581"/>
                    <a:pt x="1302" y="214"/>
                  </a:cubicBezTo>
                  <a:cubicBezTo>
                    <a:pt x="1235" y="148"/>
                    <a:pt x="1168" y="81"/>
                    <a:pt x="1068" y="47"/>
                  </a:cubicBezTo>
                  <a:cubicBezTo>
                    <a:pt x="998" y="24"/>
                    <a:pt x="927" y="0"/>
                    <a:pt x="85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7422250" y="1965525"/>
              <a:ext cx="118750" cy="32600"/>
            </a:xfrm>
            <a:custGeom>
              <a:rect b="b" l="l" r="r" t="t"/>
              <a:pathLst>
                <a:path extrusionOk="0" h="1304" w="4750">
                  <a:moveTo>
                    <a:pt x="1529" y="0"/>
                  </a:moveTo>
                  <a:cubicBezTo>
                    <a:pt x="1048" y="0"/>
                    <a:pt x="578" y="70"/>
                    <a:pt x="133" y="260"/>
                  </a:cubicBezTo>
                  <a:cubicBezTo>
                    <a:pt x="0" y="361"/>
                    <a:pt x="100" y="561"/>
                    <a:pt x="234" y="594"/>
                  </a:cubicBezTo>
                  <a:cubicBezTo>
                    <a:pt x="901" y="661"/>
                    <a:pt x="1601" y="594"/>
                    <a:pt x="2268" y="727"/>
                  </a:cubicBezTo>
                  <a:cubicBezTo>
                    <a:pt x="2602" y="761"/>
                    <a:pt x="2902" y="861"/>
                    <a:pt x="3236" y="961"/>
                  </a:cubicBezTo>
                  <a:cubicBezTo>
                    <a:pt x="3569" y="1061"/>
                    <a:pt x="3869" y="1228"/>
                    <a:pt x="4236" y="1295"/>
                  </a:cubicBezTo>
                  <a:cubicBezTo>
                    <a:pt x="4260" y="1300"/>
                    <a:pt x="4283" y="1303"/>
                    <a:pt x="4307" y="1303"/>
                  </a:cubicBezTo>
                  <a:cubicBezTo>
                    <a:pt x="4546" y="1303"/>
                    <a:pt x="4750" y="1007"/>
                    <a:pt x="4537" y="794"/>
                  </a:cubicBezTo>
                  <a:cubicBezTo>
                    <a:pt x="4370" y="661"/>
                    <a:pt x="4203" y="561"/>
                    <a:pt x="4003" y="494"/>
                  </a:cubicBezTo>
                  <a:cubicBezTo>
                    <a:pt x="3836" y="427"/>
                    <a:pt x="3669" y="361"/>
                    <a:pt x="3469" y="294"/>
                  </a:cubicBezTo>
                  <a:cubicBezTo>
                    <a:pt x="3102" y="194"/>
                    <a:pt x="2735" y="94"/>
                    <a:pt x="2368" y="60"/>
                  </a:cubicBezTo>
                  <a:cubicBezTo>
                    <a:pt x="2088" y="24"/>
                    <a:pt x="1807" y="0"/>
                    <a:pt x="1529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5871125" y="1826925"/>
              <a:ext cx="38400" cy="38375"/>
            </a:xfrm>
            <a:custGeom>
              <a:rect b="b" l="l" r="r" t="t"/>
              <a:pathLst>
                <a:path extrusionOk="0" h="1535" w="1536">
                  <a:moveTo>
                    <a:pt x="768" y="0"/>
                  </a:moveTo>
                  <a:cubicBezTo>
                    <a:pt x="668" y="0"/>
                    <a:pt x="568" y="0"/>
                    <a:pt x="468" y="67"/>
                  </a:cubicBezTo>
                  <a:cubicBezTo>
                    <a:pt x="368" y="100"/>
                    <a:pt x="301" y="134"/>
                    <a:pt x="234" y="200"/>
                  </a:cubicBezTo>
                  <a:cubicBezTo>
                    <a:pt x="134" y="301"/>
                    <a:pt x="101" y="367"/>
                    <a:pt x="67" y="467"/>
                  </a:cubicBezTo>
                  <a:cubicBezTo>
                    <a:pt x="34" y="567"/>
                    <a:pt x="1" y="667"/>
                    <a:pt x="1" y="768"/>
                  </a:cubicBezTo>
                  <a:cubicBezTo>
                    <a:pt x="1" y="834"/>
                    <a:pt x="1" y="901"/>
                    <a:pt x="34" y="968"/>
                  </a:cubicBezTo>
                  <a:cubicBezTo>
                    <a:pt x="67" y="1101"/>
                    <a:pt x="134" y="1201"/>
                    <a:pt x="234" y="1301"/>
                  </a:cubicBezTo>
                  <a:cubicBezTo>
                    <a:pt x="268" y="1335"/>
                    <a:pt x="334" y="1368"/>
                    <a:pt x="368" y="1435"/>
                  </a:cubicBezTo>
                  <a:cubicBezTo>
                    <a:pt x="501" y="1501"/>
                    <a:pt x="635" y="1535"/>
                    <a:pt x="768" y="1535"/>
                  </a:cubicBezTo>
                  <a:cubicBezTo>
                    <a:pt x="868" y="1535"/>
                    <a:pt x="968" y="1501"/>
                    <a:pt x="1068" y="1468"/>
                  </a:cubicBezTo>
                  <a:cubicBezTo>
                    <a:pt x="1168" y="1435"/>
                    <a:pt x="1235" y="1368"/>
                    <a:pt x="1302" y="1301"/>
                  </a:cubicBezTo>
                  <a:cubicBezTo>
                    <a:pt x="1402" y="1235"/>
                    <a:pt x="1435" y="1168"/>
                    <a:pt x="1468" y="1068"/>
                  </a:cubicBezTo>
                  <a:cubicBezTo>
                    <a:pt x="1535" y="968"/>
                    <a:pt x="1535" y="868"/>
                    <a:pt x="1535" y="768"/>
                  </a:cubicBezTo>
                  <a:cubicBezTo>
                    <a:pt x="1535" y="701"/>
                    <a:pt x="1535" y="634"/>
                    <a:pt x="1502" y="567"/>
                  </a:cubicBezTo>
                  <a:cubicBezTo>
                    <a:pt x="1468" y="434"/>
                    <a:pt x="1402" y="301"/>
                    <a:pt x="1302" y="234"/>
                  </a:cubicBezTo>
                  <a:cubicBezTo>
                    <a:pt x="1268" y="167"/>
                    <a:pt x="1202" y="134"/>
                    <a:pt x="1168" y="100"/>
                  </a:cubicBezTo>
                  <a:cubicBezTo>
                    <a:pt x="1035" y="34"/>
                    <a:pt x="901" y="0"/>
                    <a:pt x="7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6169675" y="1808575"/>
              <a:ext cx="52575" cy="40875"/>
            </a:xfrm>
            <a:custGeom>
              <a:rect b="b" l="l" r="r" t="t"/>
              <a:pathLst>
                <a:path extrusionOk="0" h="1635" w="2103">
                  <a:moveTo>
                    <a:pt x="1068" y="0"/>
                  </a:moveTo>
                  <a:cubicBezTo>
                    <a:pt x="1" y="0"/>
                    <a:pt x="1" y="1635"/>
                    <a:pt x="1068" y="1635"/>
                  </a:cubicBezTo>
                  <a:cubicBezTo>
                    <a:pt x="2102" y="1635"/>
                    <a:pt x="2102" y="0"/>
                    <a:pt x="1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5836950" y="1728400"/>
              <a:ext cx="105100" cy="48625"/>
            </a:xfrm>
            <a:custGeom>
              <a:rect b="b" l="l" r="r" t="t"/>
              <a:pathLst>
                <a:path extrusionOk="0" h="1945" w="4204">
                  <a:moveTo>
                    <a:pt x="3341" y="1"/>
                  </a:moveTo>
                  <a:cubicBezTo>
                    <a:pt x="3175" y="1"/>
                    <a:pt x="3008" y="23"/>
                    <a:pt x="2869" y="39"/>
                  </a:cubicBezTo>
                  <a:cubicBezTo>
                    <a:pt x="2535" y="39"/>
                    <a:pt x="2202" y="105"/>
                    <a:pt x="1901" y="205"/>
                  </a:cubicBezTo>
                  <a:cubicBezTo>
                    <a:pt x="1268" y="405"/>
                    <a:pt x="701" y="706"/>
                    <a:pt x="200" y="1139"/>
                  </a:cubicBezTo>
                  <a:cubicBezTo>
                    <a:pt x="0" y="1306"/>
                    <a:pt x="33" y="1640"/>
                    <a:pt x="200" y="1806"/>
                  </a:cubicBezTo>
                  <a:cubicBezTo>
                    <a:pt x="296" y="1902"/>
                    <a:pt x="407" y="1944"/>
                    <a:pt x="518" y="1944"/>
                  </a:cubicBezTo>
                  <a:cubicBezTo>
                    <a:pt x="640" y="1944"/>
                    <a:pt x="763" y="1894"/>
                    <a:pt x="867" y="1806"/>
                  </a:cubicBezTo>
                  <a:cubicBezTo>
                    <a:pt x="1034" y="1673"/>
                    <a:pt x="1268" y="1506"/>
                    <a:pt x="1501" y="1406"/>
                  </a:cubicBezTo>
                  <a:cubicBezTo>
                    <a:pt x="1735" y="1273"/>
                    <a:pt x="1901" y="1206"/>
                    <a:pt x="2168" y="1139"/>
                  </a:cubicBezTo>
                  <a:cubicBezTo>
                    <a:pt x="2469" y="1073"/>
                    <a:pt x="2635" y="1039"/>
                    <a:pt x="2869" y="1006"/>
                  </a:cubicBezTo>
                  <a:lnTo>
                    <a:pt x="3302" y="1006"/>
                  </a:lnTo>
                  <a:cubicBezTo>
                    <a:pt x="3386" y="1006"/>
                    <a:pt x="3461" y="1014"/>
                    <a:pt x="3536" y="1014"/>
                  </a:cubicBezTo>
                  <a:cubicBezTo>
                    <a:pt x="3611" y="1014"/>
                    <a:pt x="3686" y="1006"/>
                    <a:pt x="3769" y="973"/>
                  </a:cubicBezTo>
                  <a:cubicBezTo>
                    <a:pt x="4136" y="839"/>
                    <a:pt x="4203" y="372"/>
                    <a:pt x="3870" y="139"/>
                  </a:cubicBezTo>
                  <a:cubicBezTo>
                    <a:pt x="3726" y="31"/>
                    <a:pt x="3534" y="1"/>
                    <a:pt x="334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6138825" y="1717600"/>
              <a:ext cx="130950" cy="47100"/>
            </a:xfrm>
            <a:custGeom>
              <a:rect b="b" l="l" r="r" t="t"/>
              <a:pathLst>
                <a:path extrusionOk="0" h="1884" w="5238">
                  <a:moveTo>
                    <a:pt x="1865" y="1"/>
                  </a:moveTo>
                  <a:cubicBezTo>
                    <a:pt x="1699" y="1"/>
                    <a:pt x="1534" y="11"/>
                    <a:pt x="1368" y="37"/>
                  </a:cubicBezTo>
                  <a:cubicBezTo>
                    <a:pt x="968" y="104"/>
                    <a:pt x="534" y="204"/>
                    <a:pt x="201" y="504"/>
                  </a:cubicBezTo>
                  <a:cubicBezTo>
                    <a:pt x="0" y="704"/>
                    <a:pt x="167" y="1071"/>
                    <a:pt x="434" y="1071"/>
                  </a:cubicBezTo>
                  <a:cubicBezTo>
                    <a:pt x="801" y="1071"/>
                    <a:pt x="1101" y="971"/>
                    <a:pt x="1468" y="938"/>
                  </a:cubicBezTo>
                  <a:cubicBezTo>
                    <a:pt x="1802" y="938"/>
                    <a:pt x="2135" y="938"/>
                    <a:pt x="2502" y="971"/>
                  </a:cubicBezTo>
                  <a:cubicBezTo>
                    <a:pt x="2802" y="1038"/>
                    <a:pt x="3136" y="1138"/>
                    <a:pt x="3436" y="1271"/>
                  </a:cubicBezTo>
                  <a:cubicBezTo>
                    <a:pt x="3770" y="1405"/>
                    <a:pt x="4070" y="1638"/>
                    <a:pt x="4370" y="1805"/>
                  </a:cubicBezTo>
                  <a:cubicBezTo>
                    <a:pt x="4455" y="1859"/>
                    <a:pt x="4540" y="1883"/>
                    <a:pt x="4620" y="1883"/>
                  </a:cubicBezTo>
                  <a:cubicBezTo>
                    <a:pt x="4980" y="1883"/>
                    <a:pt x="5237" y="1404"/>
                    <a:pt x="4937" y="1104"/>
                  </a:cubicBezTo>
                  <a:cubicBezTo>
                    <a:pt x="4404" y="504"/>
                    <a:pt x="3470" y="170"/>
                    <a:pt x="2669" y="70"/>
                  </a:cubicBezTo>
                  <a:cubicBezTo>
                    <a:pt x="2401" y="29"/>
                    <a:pt x="2133" y="1"/>
                    <a:pt x="1865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5736875" y="1897750"/>
              <a:ext cx="609150" cy="105325"/>
            </a:xfrm>
            <a:custGeom>
              <a:rect b="b" l="l" r="r" t="t"/>
              <a:pathLst>
                <a:path extrusionOk="0" h="4213" w="24366">
                  <a:moveTo>
                    <a:pt x="11836" y="0"/>
                  </a:moveTo>
                  <a:cubicBezTo>
                    <a:pt x="9399" y="0"/>
                    <a:pt x="6966" y="378"/>
                    <a:pt x="4637" y="1170"/>
                  </a:cubicBezTo>
                  <a:cubicBezTo>
                    <a:pt x="3736" y="1470"/>
                    <a:pt x="2802" y="1837"/>
                    <a:pt x="1935" y="2304"/>
                  </a:cubicBezTo>
                  <a:cubicBezTo>
                    <a:pt x="1501" y="2504"/>
                    <a:pt x="1068" y="2738"/>
                    <a:pt x="667" y="3038"/>
                  </a:cubicBezTo>
                  <a:cubicBezTo>
                    <a:pt x="401" y="3238"/>
                    <a:pt x="34" y="3438"/>
                    <a:pt x="0" y="3805"/>
                  </a:cubicBezTo>
                  <a:lnTo>
                    <a:pt x="34" y="3805"/>
                  </a:lnTo>
                  <a:cubicBezTo>
                    <a:pt x="131" y="3864"/>
                    <a:pt x="243" y="3888"/>
                    <a:pt x="364" y="3888"/>
                  </a:cubicBezTo>
                  <a:cubicBezTo>
                    <a:pt x="867" y="3888"/>
                    <a:pt x="1525" y="3466"/>
                    <a:pt x="1902" y="3305"/>
                  </a:cubicBezTo>
                  <a:cubicBezTo>
                    <a:pt x="2702" y="2971"/>
                    <a:pt x="3503" y="2638"/>
                    <a:pt x="4337" y="2371"/>
                  </a:cubicBezTo>
                  <a:cubicBezTo>
                    <a:pt x="5871" y="1871"/>
                    <a:pt x="7472" y="1504"/>
                    <a:pt x="9073" y="1304"/>
                  </a:cubicBezTo>
                  <a:cubicBezTo>
                    <a:pt x="9970" y="1192"/>
                    <a:pt x="10871" y="1137"/>
                    <a:pt x="11772" y="1137"/>
                  </a:cubicBezTo>
                  <a:cubicBezTo>
                    <a:pt x="14092" y="1137"/>
                    <a:pt x="16413" y="1498"/>
                    <a:pt x="18647" y="2171"/>
                  </a:cubicBezTo>
                  <a:cubicBezTo>
                    <a:pt x="19514" y="2438"/>
                    <a:pt x="20381" y="2771"/>
                    <a:pt x="21215" y="3138"/>
                  </a:cubicBezTo>
                  <a:cubicBezTo>
                    <a:pt x="22049" y="3505"/>
                    <a:pt x="22850" y="3972"/>
                    <a:pt x="23751" y="4206"/>
                  </a:cubicBezTo>
                  <a:cubicBezTo>
                    <a:pt x="23776" y="4210"/>
                    <a:pt x="23801" y="4213"/>
                    <a:pt x="23826" y="4213"/>
                  </a:cubicBezTo>
                  <a:cubicBezTo>
                    <a:pt x="24152" y="4213"/>
                    <a:pt x="24366" y="3822"/>
                    <a:pt x="24117" y="3605"/>
                  </a:cubicBezTo>
                  <a:cubicBezTo>
                    <a:pt x="22950" y="2438"/>
                    <a:pt x="21115" y="1837"/>
                    <a:pt x="19614" y="1304"/>
                  </a:cubicBezTo>
                  <a:cubicBezTo>
                    <a:pt x="18013" y="770"/>
                    <a:pt x="16345" y="403"/>
                    <a:pt x="14677" y="169"/>
                  </a:cubicBezTo>
                  <a:cubicBezTo>
                    <a:pt x="13734" y="57"/>
                    <a:pt x="12785" y="0"/>
                    <a:pt x="118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7879225" y="1992050"/>
              <a:ext cx="36725" cy="82475"/>
            </a:xfrm>
            <a:custGeom>
              <a:rect b="b" l="l" r="r" t="t"/>
              <a:pathLst>
                <a:path extrusionOk="0" h="3299" w="1469">
                  <a:moveTo>
                    <a:pt x="1168" y="0"/>
                  </a:moveTo>
                  <a:cubicBezTo>
                    <a:pt x="835" y="33"/>
                    <a:pt x="601" y="267"/>
                    <a:pt x="401" y="534"/>
                  </a:cubicBezTo>
                  <a:cubicBezTo>
                    <a:pt x="301" y="667"/>
                    <a:pt x="234" y="801"/>
                    <a:pt x="168" y="967"/>
                  </a:cubicBezTo>
                  <a:cubicBezTo>
                    <a:pt x="134" y="1134"/>
                    <a:pt x="67" y="1268"/>
                    <a:pt x="34" y="1434"/>
                  </a:cubicBezTo>
                  <a:cubicBezTo>
                    <a:pt x="1" y="1768"/>
                    <a:pt x="101" y="2168"/>
                    <a:pt x="234" y="2468"/>
                  </a:cubicBezTo>
                  <a:cubicBezTo>
                    <a:pt x="368" y="2802"/>
                    <a:pt x="601" y="3069"/>
                    <a:pt x="868" y="3236"/>
                  </a:cubicBezTo>
                  <a:cubicBezTo>
                    <a:pt x="924" y="3280"/>
                    <a:pt x="987" y="3299"/>
                    <a:pt x="1050" y="3299"/>
                  </a:cubicBezTo>
                  <a:cubicBezTo>
                    <a:pt x="1176" y="3299"/>
                    <a:pt x="1302" y="3225"/>
                    <a:pt x="1368" y="3136"/>
                  </a:cubicBezTo>
                  <a:cubicBezTo>
                    <a:pt x="1468" y="2935"/>
                    <a:pt x="1402" y="2735"/>
                    <a:pt x="1235" y="2635"/>
                  </a:cubicBezTo>
                  <a:cubicBezTo>
                    <a:pt x="1235" y="2635"/>
                    <a:pt x="1235" y="2602"/>
                    <a:pt x="1235" y="2602"/>
                  </a:cubicBezTo>
                  <a:lnTo>
                    <a:pt x="1202" y="2602"/>
                  </a:lnTo>
                  <a:lnTo>
                    <a:pt x="1135" y="2535"/>
                  </a:lnTo>
                  <a:lnTo>
                    <a:pt x="1068" y="2468"/>
                  </a:lnTo>
                  <a:cubicBezTo>
                    <a:pt x="1068" y="2468"/>
                    <a:pt x="1035" y="2435"/>
                    <a:pt x="1035" y="2435"/>
                  </a:cubicBezTo>
                  <a:cubicBezTo>
                    <a:pt x="1001" y="2368"/>
                    <a:pt x="968" y="2335"/>
                    <a:pt x="935" y="2268"/>
                  </a:cubicBezTo>
                  <a:lnTo>
                    <a:pt x="901" y="2202"/>
                  </a:lnTo>
                  <a:cubicBezTo>
                    <a:pt x="901" y="2168"/>
                    <a:pt x="901" y="2168"/>
                    <a:pt x="901" y="2168"/>
                  </a:cubicBezTo>
                  <a:lnTo>
                    <a:pt x="868" y="2168"/>
                  </a:lnTo>
                  <a:cubicBezTo>
                    <a:pt x="835" y="2035"/>
                    <a:pt x="801" y="1935"/>
                    <a:pt x="801" y="1801"/>
                  </a:cubicBezTo>
                  <a:lnTo>
                    <a:pt x="768" y="1768"/>
                  </a:lnTo>
                  <a:lnTo>
                    <a:pt x="768" y="1668"/>
                  </a:lnTo>
                  <a:cubicBezTo>
                    <a:pt x="768" y="1601"/>
                    <a:pt x="768" y="1534"/>
                    <a:pt x="768" y="1468"/>
                  </a:cubicBezTo>
                  <a:cubicBezTo>
                    <a:pt x="768" y="1168"/>
                    <a:pt x="768" y="1034"/>
                    <a:pt x="868" y="767"/>
                  </a:cubicBezTo>
                  <a:cubicBezTo>
                    <a:pt x="968" y="567"/>
                    <a:pt x="1135" y="334"/>
                    <a:pt x="1268" y="167"/>
                  </a:cubicBezTo>
                  <a:cubicBezTo>
                    <a:pt x="1302" y="100"/>
                    <a:pt x="1235" y="0"/>
                    <a:pt x="11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5651800" y="1901425"/>
              <a:ext cx="40050" cy="80100"/>
            </a:xfrm>
            <a:custGeom>
              <a:rect b="b" l="l" r="r" t="t"/>
              <a:pathLst>
                <a:path extrusionOk="0" h="3204" w="1602">
                  <a:moveTo>
                    <a:pt x="236" y="0"/>
                  </a:moveTo>
                  <a:cubicBezTo>
                    <a:pt x="200" y="0"/>
                    <a:pt x="165" y="7"/>
                    <a:pt x="134" y="22"/>
                  </a:cubicBezTo>
                  <a:cubicBezTo>
                    <a:pt x="34" y="56"/>
                    <a:pt x="1" y="123"/>
                    <a:pt x="34" y="189"/>
                  </a:cubicBezTo>
                  <a:cubicBezTo>
                    <a:pt x="34" y="323"/>
                    <a:pt x="134" y="423"/>
                    <a:pt x="201" y="489"/>
                  </a:cubicBezTo>
                  <a:cubicBezTo>
                    <a:pt x="268" y="623"/>
                    <a:pt x="368" y="690"/>
                    <a:pt x="468" y="790"/>
                  </a:cubicBezTo>
                  <a:cubicBezTo>
                    <a:pt x="601" y="990"/>
                    <a:pt x="735" y="1190"/>
                    <a:pt x="835" y="1423"/>
                  </a:cubicBezTo>
                  <a:cubicBezTo>
                    <a:pt x="1035" y="1890"/>
                    <a:pt x="1035" y="2391"/>
                    <a:pt x="968" y="2891"/>
                  </a:cubicBezTo>
                  <a:cubicBezTo>
                    <a:pt x="935" y="3025"/>
                    <a:pt x="968" y="3125"/>
                    <a:pt x="1102" y="3191"/>
                  </a:cubicBezTo>
                  <a:cubicBezTo>
                    <a:pt x="1127" y="3200"/>
                    <a:pt x="1154" y="3204"/>
                    <a:pt x="1181" y="3204"/>
                  </a:cubicBezTo>
                  <a:cubicBezTo>
                    <a:pt x="1264" y="3204"/>
                    <a:pt x="1352" y="3166"/>
                    <a:pt x="1402" y="3091"/>
                  </a:cubicBezTo>
                  <a:cubicBezTo>
                    <a:pt x="1469" y="2958"/>
                    <a:pt x="1535" y="2791"/>
                    <a:pt x="1535" y="2624"/>
                  </a:cubicBezTo>
                  <a:cubicBezTo>
                    <a:pt x="1569" y="2491"/>
                    <a:pt x="1602" y="2324"/>
                    <a:pt x="1569" y="2157"/>
                  </a:cubicBezTo>
                  <a:cubicBezTo>
                    <a:pt x="1569" y="1857"/>
                    <a:pt x="1502" y="1557"/>
                    <a:pt x="1402" y="1257"/>
                  </a:cubicBezTo>
                  <a:cubicBezTo>
                    <a:pt x="1302" y="956"/>
                    <a:pt x="1168" y="656"/>
                    <a:pt x="935" y="423"/>
                  </a:cubicBezTo>
                  <a:cubicBezTo>
                    <a:pt x="835" y="323"/>
                    <a:pt x="735" y="189"/>
                    <a:pt x="601" y="123"/>
                  </a:cubicBezTo>
                  <a:cubicBezTo>
                    <a:pt x="499" y="7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6367325" y="1886975"/>
              <a:ext cx="55050" cy="85750"/>
            </a:xfrm>
            <a:custGeom>
              <a:rect b="b" l="l" r="r" t="t"/>
              <a:pathLst>
                <a:path extrusionOk="0" h="3430" w="2202">
                  <a:moveTo>
                    <a:pt x="2068" y="0"/>
                  </a:moveTo>
                  <a:cubicBezTo>
                    <a:pt x="1735" y="0"/>
                    <a:pt x="1401" y="67"/>
                    <a:pt x="1101" y="267"/>
                  </a:cubicBezTo>
                  <a:cubicBezTo>
                    <a:pt x="801" y="500"/>
                    <a:pt x="567" y="767"/>
                    <a:pt x="401" y="1101"/>
                  </a:cubicBezTo>
                  <a:cubicBezTo>
                    <a:pt x="67" y="1768"/>
                    <a:pt x="0" y="2569"/>
                    <a:pt x="367" y="3269"/>
                  </a:cubicBezTo>
                  <a:cubicBezTo>
                    <a:pt x="424" y="3382"/>
                    <a:pt x="525" y="3430"/>
                    <a:pt x="631" y="3430"/>
                  </a:cubicBezTo>
                  <a:cubicBezTo>
                    <a:pt x="837" y="3430"/>
                    <a:pt x="1056" y="3245"/>
                    <a:pt x="968" y="3002"/>
                  </a:cubicBezTo>
                  <a:cubicBezTo>
                    <a:pt x="934" y="2935"/>
                    <a:pt x="934" y="2869"/>
                    <a:pt x="901" y="2769"/>
                  </a:cubicBezTo>
                  <a:lnTo>
                    <a:pt x="901" y="2669"/>
                  </a:lnTo>
                  <a:cubicBezTo>
                    <a:pt x="901" y="2683"/>
                    <a:pt x="900" y="2689"/>
                    <a:pt x="899" y="2689"/>
                  </a:cubicBezTo>
                  <a:cubicBezTo>
                    <a:pt x="893" y="2689"/>
                    <a:pt x="875" y="2548"/>
                    <a:pt x="869" y="2548"/>
                  </a:cubicBezTo>
                  <a:cubicBezTo>
                    <a:pt x="868" y="2548"/>
                    <a:pt x="868" y="2554"/>
                    <a:pt x="868" y="2569"/>
                  </a:cubicBezTo>
                  <a:cubicBezTo>
                    <a:pt x="868" y="2535"/>
                    <a:pt x="868" y="2535"/>
                    <a:pt x="868" y="2535"/>
                  </a:cubicBezTo>
                  <a:lnTo>
                    <a:pt x="868" y="2502"/>
                  </a:lnTo>
                  <a:lnTo>
                    <a:pt x="868" y="2402"/>
                  </a:lnTo>
                  <a:cubicBezTo>
                    <a:pt x="868" y="2335"/>
                    <a:pt x="868" y="2268"/>
                    <a:pt x="868" y="2202"/>
                  </a:cubicBezTo>
                  <a:cubicBezTo>
                    <a:pt x="868" y="2168"/>
                    <a:pt x="868" y="2135"/>
                    <a:pt x="868" y="2102"/>
                  </a:cubicBezTo>
                  <a:lnTo>
                    <a:pt x="868" y="2068"/>
                  </a:lnTo>
                  <a:cubicBezTo>
                    <a:pt x="868" y="2068"/>
                    <a:pt x="868" y="2035"/>
                    <a:pt x="868" y="2035"/>
                  </a:cubicBezTo>
                  <a:cubicBezTo>
                    <a:pt x="901" y="1968"/>
                    <a:pt x="901" y="1901"/>
                    <a:pt x="934" y="1801"/>
                  </a:cubicBezTo>
                  <a:cubicBezTo>
                    <a:pt x="968" y="1635"/>
                    <a:pt x="1001" y="1601"/>
                    <a:pt x="1068" y="1468"/>
                  </a:cubicBezTo>
                  <a:cubicBezTo>
                    <a:pt x="1168" y="1234"/>
                    <a:pt x="1335" y="934"/>
                    <a:pt x="1501" y="767"/>
                  </a:cubicBezTo>
                  <a:cubicBezTo>
                    <a:pt x="1535" y="701"/>
                    <a:pt x="1601" y="667"/>
                    <a:pt x="1635" y="600"/>
                  </a:cubicBezTo>
                  <a:cubicBezTo>
                    <a:pt x="1701" y="567"/>
                    <a:pt x="1735" y="467"/>
                    <a:pt x="1802" y="434"/>
                  </a:cubicBezTo>
                  <a:cubicBezTo>
                    <a:pt x="1868" y="300"/>
                    <a:pt x="2002" y="234"/>
                    <a:pt x="2135" y="167"/>
                  </a:cubicBezTo>
                  <a:cubicBezTo>
                    <a:pt x="2202" y="133"/>
                    <a:pt x="2168" y="0"/>
                    <a:pt x="2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8829900" y="4538025"/>
              <a:ext cx="875" cy="850"/>
            </a:xfrm>
            <a:custGeom>
              <a:rect b="b" l="l" r="r" t="t"/>
              <a:pathLst>
                <a:path extrusionOk="0" h="34" w="35">
                  <a:moveTo>
                    <a:pt x="1" y="1"/>
                  </a:moveTo>
                  <a:cubicBezTo>
                    <a:pt x="1" y="1"/>
                    <a:pt x="34" y="34"/>
                    <a:pt x="34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57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0" name="Google Shape;870;p28"/>
          <p:cNvSpPr txBox="1"/>
          <p:nvPr/>
        </p:nvSpPr>
        <p:spPr>
          <a:xfrm>
            <a:off x="457200" y="2014800"/>
            <a:ext cx="2011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28"/>
          <p:cNvSpPr/>
          <p:nvPr/>
        </p:nvSpPr>
        <p:spPr>
          <a:xfrm>
            <a:off x="893375" y="1831800"/>
            <a:ext cx="914400" cy="914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" sz="4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28"/>
          <p:cNvSpPr txBox="1"/>
          <p:nvPr/>
        </p:nvSpPr>
        <p:spPr>
          <a:xfrm>
            <a:off x="1905025" y="18264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Conclusions &amp; Next Step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9"/>
          <p:cNvSpPr txBox="1"/>
          <p:nvPr>
            <p:ph type="title"/>
          </p:nvPr>
        </p:nvSpPr>
        <p:spPr>
          <a:xfrm>
            <a:off x="1692750" y="290400"/>
            <a:ext cx="57585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Conclusion of predict rating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29"/>
          <p:cNvSpPr txBox="1"/>
          <p:nvPr/>
        </p:nvSpPr>
        <p:spPr>
          <a:xfrm>
            <a:off x="374800" y="2310476"/>
            <a:ext cx="1746300" cy="1339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1.</a:t>
            </a:r>
            <a:endParaRPr b="0" i="0" sz="18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overall accuracy of the model is 54.55%.</a:t>
            </a:r>
            <a:endParaRPr b="0" i="0" sz="19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79" name="Google Shape;879;p29"/>
          <p:cNvSpPr txBox="1"/>
          <p:nvPr/>
        </p:nvSpPr>
        <p:spPr>
          <a:xfrm>
            <a:off x="2343150" y="2310475"/>
            <a:ext cx="1946100" cy="1704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2.</a:t>
            </a:r>
            <a:endParaRPr b="0" i="0" sz="18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model's accuracy varies greatly between different vaccine brands.</a:t>
            </a:r>
            <a:endParaRPr b="0" i="0" sz="18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0" name="Google Shape;880;p29"/>
          <p:cNvSpPr txBox="1"/>
          <p:nvPr/>
        </p:nvSpPr>
        <p:spPr>
          <a:xfrm>
            <a:off x="4565525" y="2247900"/>
            <a:ext cx="2112300" cy="1704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3.</a:t>
            </a:r>
            <a:endParaRPr b="0" i="0" sz="18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can be improved by addressing class imbalance and collecting more data</a:t>
            </a:r>
            <a:endParaRPr b="0" i="0" sz="18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1" name="Google Shape;881;p29"/>
          <p:cNvSpPr txBox="1"/>
          <p:nvPr/>
        </p:nvSpPr>
        <p:spPr>
          <a:xfrm>
            <a:off x="6907775" y="2316350"/>
            <a:ext cx="2112300" cy="1587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4.</a:t>
            </a:r>
            <a:endParaRPr b="0" i="0" sz="17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Experimenting with different models and techniques can improve the model's performance.</a:t>
            </a:r>
            <a:endParaRPr b="0" i="0" sz="17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82" name="Google Shape;882;p29"/>
          <p:cNvGrpSpPr/>
          <p:nvPr/>
        </p:nvGrpSpPr>
        <p:grpSpPr>
          <a:xfrm>
            <a:off x="5358917" y="1281631"/>
            <a:ext cx="820654" cy="886085"/>
            <a:chOff x="4968250" y="1556725"/>
            <a:chExt cx="1183692" cy="1280100"/>
          </a:xfrm>
        </p:grpSpPr>
        <p:sp>
          <p:nvSpPr>
            <p:cNvPr id="883" name="Google Shape;883;p29"/>
            <p:cNvSpPr/>
            <p:nvPr/>
          </p:nvSpPr>
          <p:spPr>
            <a:xfrm>
              <a:off x="4968250" y="1556725"/>
              <a:ext cx="1011000" cy="12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4" name="Google Shape;884;p29"/>
            <p:cNvGrpSpPr/>
            <p:nvPr/>
          </p:nvGrpSpPr>
          <p:grpSpPr>
            <a:xfrm>
              <a:off x="5064659" y="1675777"/>
              <a:ext cx="1087283" cy="1097303"/>
              <a:chOff x="5474342" y="2749991"/>
              <a:chExt cx="1036989" cy="1042370"/>
            </a:xfrm>
          </p:grpSpPr>
          <p:sp>
            <p:nvSpPr>
              <p:cNvPr id="885" name="Google Shape;885;p29"/>
              <p:cNvSpPr/>
              <p:nvPr/>
            </p:nvSpPr>
            <p:spPr>
              <a:xfrm>
                <a:off x="5491451" y="3638373"/>
                <a:ext cx="547499" cy="136879"/>
              </a:xfrm>
              <a:custGeom>
                <a:rect b="b" l="l" r="r" t="t"/>
                <a:pathLst>
                  <a:path extrusionOk="0" h="26097" w="104385">
                    <a:moveTo>
                      <a:pt x="1" y="0"/>
                    </a:moveTo>
                    <a:lnTo>
                      <a:pt x="1" y="26096"/>
                    </a:lnTo>
                    <a:lnTo>
                      <a:pt x="104385" y="26096"/>
                    </a:lnTo>
                    <a:lnTo>
                      <a:pt x="1043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9"/>
              <p:cNvSpPr/>
              <p:nvPr/>
            </p:nvSpPr>
            <p:spPr>
              <a:xfrm>
                <a:off x="5491451" y="3193535"/>
                <a:ext cx="548695" cy="444844"/>
              </a:xfrm>
              <a:custGeom>
                <a:rect b="b" l="l" r="r" t="t"/>
                <a:pathLst>
                  <a:path extrusionOk="0" h="84813" w="104613">
                    <a:moveTo>
                      <a:pt x="1" y="1"/>
                    </a:moveTo>
                    <a:lnTo>
                      <a:pt x="1" y="84812"/>
                    </a:lnTo>
                    <a:lnTo>
                      <a:pt x="104613" y="84812"/>
                    </a:lnTo>
                    <a:lnTo>
                      <a:pt x="10438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9"/>
              <p:cNvSpPr/>
              <p:nvPr/>
            </p:nvSpPr>
            <p:spPr>
              <a:xfrm>
                <a:off x="5628325" y="3261971"/>
                <a:ext cx="307971" cy="307971"/>
              </a:xfrm>
              <a:custGeom>
                <a:rect b="b" l="l" r="r" t="t"/>
                <a:pathLst>
                  <a:path extrusionOk="0" h="58717" w="58717">
                    <a:moveTo>
                      <a:pt x="19573" y="1"/>
                    </a:moveTo>
                    <a:lnTo>
                      <a:pt x="19573" y="19572"/>
                    </a:lnTo>
                    <a:lnTo>
                      <a:pt x="1" y="19572"/>
                    </a:lnTo>
                    <a:lnTo>
                      <a:pt x="1" y="39144"/>
                    </a:lnTo>
                    <a:lnTo>
                      <a:pt x="19573" y="39144"/>
                    </a:lnTo>
                    <a:lnTo>
                      <a:pt x="19573" y="58716"/>
                    </a:lnTo>
                    <a:lnTo>
                      <a:pt x="39145" y="58716"/>
                    </a:lnTo>
                    <a:lnTo>
                      <a:pt x="39145" y="39144"/>
                    </a:lnTo>
                    <a:lnTo>
                      <a:pt x="58717" y="39144"/>
                    </a:lnTo>
                    <a:lnTo>
                      <a:pt x="58717" y="19572"/>
                    </a:lnTo>
                    <a:lnTo>
                      <a:pt x="39145" y="19572"/>
                    </a:lnTo>
                    <a:lnTo>
                      <a:pt x="391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9"/>
              <p:cNvSpPr/>
              <p:nvPr/>
            </p:nvSpPr>
            <p:spPr>
              <a:xfrm>
                <a:off x="6374285" y="2885569"/>
                <a:ext cx="124558" cy="171097"/>
              </a:xfrm>
              <a:custGeom>
                <a:rect b="b" l="l" r="r" t="t"/>
                <a:pathLst>
                  <a:path extrusionOk="0" h="32621" w="23748">
                    <a:moveTo>
                      <a:pt x="11091" y="1"/>
                    </a:moveTo>
                    <a:lnTo>
                      <a:pt x="1566" y="15854"/>
                    </a:lnTo>
                    <a:cubicBezTo>
                      <a:pt x="555" y="17550"/>
                      <a:pt x="0" y="19508"/>
                      <a:pt x="0" y="21530"/>
                    </a:cubicBezTo>
                    <a:cubicBezTo>
                      <a:pt x="0" y="27663"/>
                      <a:pt x="4959" y="32621"/>
                      <a:pt x="11091" y="32621"/>
                    </a:cubicBezTo>
                    <a:cubicBezTo>
                      <a:pt x="13081" y="32621"/>
                      <a:pt x="15038" y="32066"/>
                      <a:pt x="16767" y="31055"/>
                    </a:cubicBezTo>
                    <a:cubicBezTo>
                      <a:pt x="22019" y="27923"/>
                      <a:pt x="23748" y="21106"/>
                      <a:pt x="20616" y="15854"/>
                    </a:cubicBezTo>
                    <a:lnTo>
                      <a:pt x="110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29"/>
              <p:cNvSpPr/>
              <p:nvPr/>
            </p:nvSpPr>
            <p:spPr>
              <a:xfrm>
                <a:off x="6227147" y="2969982"/>
                <a:ext cx="85551" cy="87025"/>
              </a:xfrm>
              <a:custGeom>
                <a:rect b="b" l="l" r="r" t="t"/>
                <a:pathLst>
                  <a:path extrusionOk="0" h="16592" w="16311">
                    <a:moveTo>
                      <a:pt x="9607" y="0"/>
                    </a:moveTo>
                    <a:cubicBezTo>
                      <a:pt x="7357" y="0"/>
                      <a:pt x="5174" y="1169"/>
                      <a:pt x="3947" y="3250"/>
                    </a:cubicBezTo>
                    <a:lnTo>
                      <a:pt x="0" y="10068"/>
                    </a:lnTo>
                    <a:cubicBezTo>
                      <a:pt x="2219" y="10329"/>
                      <a:pt x="4371" y="11047"/>
                      <a:pt x="6329" y="12156"/>
                    </a:cubicBezTo>
                    <a:cubicBezTo>
                      <a:pt x="8253" y="13297"/>
                      <a:pt x="9949" y="14798"/>
                      <a:pt x="11287" y="16592"/>
                    </a:cubicBezTo>
                    <a:lnTo>
                      <a:pt x="15234" y="9774"/>
                    </a:lnTo>
                    <a:cubicBezTo>
                      <a:pt x="16082" y="8274"/>
                      <a:pt x="16310" y="6480"/>
                      <a:pt x="15854" y="4816"/>
                    </a:cubicBezTo>
                    <a:cubicBezTo>
                      <a:pt x="15430" y="3153"/>
                      <a:pt x="14353" y="1717"/>
                      <a:pt x="12853" y="869"/>
                    </a:cubicBezTo>
                    <a:cubicBezTo>
                      <a:pt x="11824" y="280"/>
                      <a:pt x="10708" y="0"/>
                      <a:pt x="96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29"/>
              <p:cNvSpPr/>
              <p:nvPr/>
            </p:nvSpPr>
            <p:spPr>
              <a:xfrm>
                <a:off x="5878291" y="3022259"/>
                <a:ext cx="424824" cy="587718"/>
              </a:xfrm>
              <a:custGeom>
                <a:rect b="b" l="l" r="r" t="t"/>
                <a:pathLst>
                  <a:path extrusionOk="0" h="112053" w="80996">
                    <a:moveTo>
                      <a:pt x="64698" y="0"/>
                    </a:moveTo>
                    <a:cubicBezTo>
                      <a:pt x="58908" y="0"/>
                      <a:pt x="53516" y="3075"/>
                      <a:pt x="50561" y="8158"/>
                    </a:cubicBezTo>
                    <a:lnTo>
                      <a:pt x="0" y="95742"/>
                    </a:lnTo>
                    <a:lnTo>
                      <a:pt x="28249" y="112052"/>
                    </a:lnTo>
                    <a:lnTo>
                      <a:pt x="78810" y="24468"/>
                    </a:lnTo>
                    <a:cubicBezTo>
                      <a:pt x="80245" y="21989"/>
                      <a:pt x="80996" y="19184"/>
                      <a:pt x="80996" y="16346"/>
                    </a:cubicBezTo>
                    <a:cubicBezTo>
                      <a:pt x="80996" y="12855"/>
                      <a:pt x="79887" y="9430"/>
                      <a:pt x="77799" y="6625"/>
                    </a:cubicBezTo>
                    <a:cubicBezTo>
                      <a:pt x="76461" y="4831"/>
                      <a:pt x="74765" y="3330"/>
                      <a:pt x="72841" y="2189"/>
                    </a:cubicBezTo>
                    <a:cubicBezTo>
                      <a:pt x="70883" y="1080"/>
                      <a:pt x="68731" y="362"/>
                      <a:pt x="66512" y="101"/>
                    </a:cubicBezTo>
                    <a:cubicBezTo>
                      <a:pt x="65905" y="33"/>
                      <a:pt x="65299" y="0"/>
                      <a:pt x="646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29"/>
              <p:cNvSpPr/>
              <p:nvPr/>
            </p:nvSpPr>
            <p:spPr>
              <a:xfrm>
                <a:off x="5491451" y="2919788"/>
                <a:ext cx="547499" cy="273752"/>
              </a:xfrm>
              <a:custGeom>
                <a:rect b="b" l="l" r="r" t="t"/>
                <a:pathLst>
                  <a:path extrusionOk="0" h="52193" w="104385">
                    <a:moveTo>
                      <a:pt x="29359" y="1"/>
                    </a:moveTo>
                    <a:lnTo>
                      <a:pt x="29359" y="4568"/>
                    </a:lnTo>
                    <a:cubicBezTo>
                      <a:pt x="29359" y="9722"/>
                      <a:pt x="26325" y="14419"/>
                      <a:pt x="21595" y="16507"/>
                    </a:cubicBezTo>
                    <a:lnTo>
                      <a:pt x="7764" y="22639"/>
                    </a:lnTo>
                    <a:cubicBezTo>
                      <a:pt x="3035" y="24727"/>
                      <a:pt x="1" y="29424"/>
                      <a:pt x="1" y="34578"/>
                    </a:cubicBezTo>
                    <a:lnTo>
                      <a:pt x="1" y="52193"/>
                    </a:lnTo>
                    <a:lnTo>
                      <a:pt x="104385" y="52193"/>
                    </a:lnTo>
                    <a:lnTo>
                      <a:pt x="104385" y="34578"/>
                    </a:lnTo>
                    <a:cubicBezTo>
                      <a:pt x="104385" y="29424"/>
                      <a:pt x="101351" y="24727"/>
                      <a:pt x="96621" y="22639"/>
                    </a:cubicBezTo>
                    <a:lnTo>
                      <a:pt x="82790" y="16507"/>
                    </a:lnTo>
                    <a:cubicBezTo>
                      <a:pt x="78060" y="14419"/>
                      <a:pt x="75027" y="9722"/>
                      <a:pt x="75027" y="4568"/>
                    </a:cubicBezTo>
                    <a:lnTo>
                      <a:pt x="750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29"/>
              <p:cNvSpPr/>
              <p:nvPr/>
            </p:nvSpPr>
            <p:spPr>
              <a:xfrm>
                <a:off x="5845595" y="3546960"/>
                <a:ext cx="144919" cy="96844"/>
              </a:xfrm>
              <a:custGeom>
                <a:rect b="b" l="l" r="r" t="t"/>
                <a:pathLst>
                  <a:path extrusionOk="0" h="18464" w="27630">
                    <a:moveTo>
                      <a:pt x="10667" y="0"/>
                    </a:moveTo>
                    <a:lnTo>
                      <a:pt x="0" y="18463"/>
                    </a:lnTo>
                    <a:lnTo>
                      <a:pt x="22606" y="18463"/>
                    </a:lnTo>
                    <a:lnTo>
                      <a:pt x="27629" y="9786"/>
                    </a:lnTo>
                    <a:lnTo>
                      <a:pt x="106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9"/>
              <p:cNvSpPr/>
              <p:nvPr/>
            </p:nvSpPr>
            <p:spPr>
              <a:xfrm>
                <a:off x="5822343" y="3638373"/>
                <a:ext cx="148171" cy="102660"/>
              </a:xfrm>
              <a:custGeom>
                <a:rect b="b" l="l" r="r" t="t"/>
                <a:pathLst>
                  <a:path extrusionOk="0" h="19573" w="28250">
                    <a:moveTo>
                      <a:pt x="5644" y="0"/>
                    </a:moveTo>
                    <a:lnTo>
                      <a:pt x="1" y="9786"/>
                    </a:lnTo>
                    <a:lnTo>
                      <a:pt x="16963" y="19572"/>
                    </a:lnTo>
                    <a:lnTo>
                      <a:pt x="282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9"/>
              <p:cNvSpPr/>
              <p:nvPr/>
            </p:nvSpPr>
            <p:spPr>
              <a:xfrm>
                <a:off x="5576997" y="2782914"/>
                <a:ext cx="376407" cy="136879"/>
              </a:xfrm>
              <a:custGeom>
                <a:rect b="b" l="l" r="r" t="t"/>
                <a:pathLst>
                  <a:path extrusionOk="0" h="26097" w="71765">
                    <a:moveTo>
                      <a:pt x="6525" y="1"/>
                    </a:moveTo>
                    <a:cubicBezTo>
                      <a:pt x="2937" y="1"/>
                      <a:pt x="1" y="2937"/>
                      <a:pt x="1" y="6525"/>
                    </a:cubicBezTo>
                    <a:lnTo>
                      <a:pt x="1" y="19573"/>
                    </a:lnTo>
                    <a:cubicBezTo>
                      <a:pt x="1" y="23161"/>
                      <a:pt x="2937" y="26097"/>
                      <a:pt x="6525" y="26097"/>
                    </a:cubicBezTo>
                    <a:lnTo>
                      <a:pt x="65241" y="26097"/>
                    </a:lnTo>
                    <a:cubicBezTo>
                      <a:pt x="68829" y="26097"/>
                      <a:pt x="71765" y="23161"/>
                      <a:pt x="71765" y="19573"/>
                    </a:cubicBezTo>
                    <a:lnTo>
                      <a:pt x="71765" y="6525"/>
                    </a:lnTo>
                    <a:cubicBezTo>
                      <a:pt x="71765" y="2937"/>
                      <a:pt x="68829" y="1"/>
                      <a:pt x="652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9"/>
              <p:cNvSpPr/>
              <p:nvPr/>
            </p:nvSpPr>
            <p:spPr>
              <a:xfrm>
                <a:off x="5611216" y="3244862"/>
                <a:ext cx="307971" cy="342189"/>
              </a:xfrm>
              <a:custGeom>
                <a:rect b="b" l="l" r="r" t="t"/>
                <a:pathLst>
                  <a:path extrusionOk="0" h="65241" w="58717">
                    <a:moveTo>
                      <a:pt x="22835" y="1"/>
                    </a:moveTo>
                    <a:cubicBezTo>
                      <a:pt x="21041" y="1"/>
                      <a:pt x="19573" y="1468"/>
                      <a:pt x="19573" y="3263"/>
                    </a:cubicBezTo>
                    <a:lnTo>
                      <a:pt x="19573" y="19573"/>
                    </a:lnTo>
                    <a:lnTo>
                      <a:pt x="3263" y="19573"/>
                    </a:lnTo>
                    <a:cubicBezTo>
                      <a:pt x="1469" y="19573"/>
                      <a:pt x="1" y="21040"/>
                      <a:pt x="1" y="22834"/>
                    </a:cubicBezTo>
                    <a:lnTo>
                      <a:pt x="1" y="42406"/>
                    </a:lnTo>
                    <a:cubicBezTo>
                      <a:pt x="1" y="44201"/>
                      <a:pt x="1469" y="45668"/>
                      <a:pt x="3263" y="45668"/>
                    </a:cubicBezTo>
                    <a:lnTo>
                      <a:pt x="19573" y="45668"/>
                    </a:lnTo>
                    <a:lnTo>
                      <a:pt x="19573" y="61978"/>
                    </a:lnTo>
                    <a:cubicBezTo>
                      <a:pt x="19573" y="63772"/>
                      <a:pt x="21041" y="65240"/>
                      <a:pt x="22835" y="65240"/>
                    </a:cubicBezTo>
                    <a:lnTo>
                      <a:pt x="39145" y="65240"/>
                    </a:lnTo>
                    <a:cubicBezTo>
                      <a:pt x="40939" y="65240"/>
                      <a:pt x="42407" y="63772"/>
                      <a:pt x="42407" y="61978"/>
                    </a:cubicBezTo>
                    <a:cubicBezTo>
                      <a:pt x="42407" y="60184"/>
                      <a:pt x="40939" y="58716"/>
                      <a:pt x="39145" y="58716"/>
                    </a:cubicBezTo>
                    <a:lnTo>
                      <a:pt x="26097" y="58716"/>
                    </a:lnTo>
                    <a:lnTo>
                      <a:pt x="26097" y="42406"/>
                    </a:lnTo>
                    <a:cubicBezTo>
                      <a:pt x="26097" y="40612"/>
                      <a:pt x="24629" y="39144"/>
                      <a:pt x="22835" y="39144"/>
                    </a:cubicBezTo>
                    <a:lnTo>
                      <a:pt x="6525" y="39144"/>
                    </a:lnTo>
                    <a:lnTo>
                      <a:pt x="6525" y="26096"/>
                    </a:lnTo>
                    <a:lnTo>
                      <a:pt x="22835" y="26096"/>
                    </a:lnTo>
                    <a:cubicBezTo>
                      <a:pt x="24629" y="26096"/>
                      <a:pt x="26097" y="24629"/>
                      <a:pt x="26097" y="22834"/>
                    </a:cubicBezTo>
                    <a:lnTo>
                      <a:pt x="26097" y="6525"/>
                    </a:lnTo>
                    <a:lnTo>
                      <a:pt x="39145" y="6525"/>
                    </a:lnTo>
                    <a:lnTo>
                      <a:pt x="39145" y="22834"/>
                    </a:lnTo>
                    <a:cubicBezTo>
                      <a:pt x="39145" y="24629"/>
                      <a:pt x="40613" y="26096"/>
                      <a:pt x="42407" y="26096"/>
                    </a:cubicBezTo>
                    <a:lnTo>
                      <a:pt x="55455" y="26096"/>
                    </a:lnTo>
                    <a:cubicBezTo>
                      <a:pt x="57249" y="26096"/>
                      <a:pt x="58717" y="24629"/>
                      <a:pt x="58717" y="22834"/>
                    </a:cubicBezTo>
                    <a:cubicBezTo>
                      <a:pt x="58717" y="21040"/>
                      <a:pt x="57249" y="19573"/>
                      <a:pt x="55455" y="19573"/>
                    </a:cubicBezTo>
                    <a:lnTo>
                      <a:pt x="45669" y="19573"/>
                    </a:lnTo>
                    <a:lnTo>
                      <a:pt x="45669" y="3263"/>
                    </a:lnTo>
                    <a:cubicBezTo>
                      <a:pt x="45669" y="1468"/>
                      <a:pt x="44201" y="1"/>
                      <a:pt x="42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29"/>
              <p:cNvSpPr/>
              <p:nvPr/>
            </p:nvSpPr>
            <p:spPr>
              <a:xfrm>
                <a:off x="5474342" y="2749991"/>
                <a:ext cx="976598" cy="1042370"/>
              </a:xfrm>
              <a:custGeom>
                <a:rect b="b" l="l" r="r" t="t"/>
                <a:pathLst>
                  <a:path extrusionOk="0" h="198736" w="186196">
                    <a:moveTo>
                      <a:pt x="84813" y="9540"/>
                    </a:moveTo>
                    <a:cubicBezTo>
                      <a:pt x="86607" y="9540"/>
                      <a:pt x="88075" y="11008"/>
                      <a:pt x="88075" y="12802"/>
                    </a:cubicBezTo>
                    <a:lnTo>
                      <a:pt x="88075" y="25850"/>
                    </a:lnTo>
                    <a:cubicBezTo>
                      <a:pt x="88075" y="27644"/>
                      <a:pt x="86607" y="29112"/>
                      <a:pt x="84813" y="29112"/>
                    </a:cubicBezTo>
                    <a:lnTo>
                      <a:pt x="26097" y="29112"/>
                    </a:lnTo>
                    <a:cubicBezTo>
                      <a:pt x="24303" y="29112"/>
                      <a:pt x="22835" y="27644"/>
                      <a:pt x="22835" y="25850"/>
                    </a:cubicBezTo>
                    <a:lnTo>
                      <a:pt x="22835" y="12802"/>
                    </a:lnTo>
                    <a:cubicBezTo>
                      <a:pt x="22835" y="11008"/>
                      <a:pt x="24303" y="9540"/>
                      <a:pt x="26097" y="9540"/>
                    </a:cubicBezTo>
                    <a:close/>
                    <a:moveTo>
                      <a:pt x="153162" y="45195"/>
                    </a:moveTo>
                    <a:cubicBezTo>
                      <a:pt x="154522" y="45195"/>
                      <a:pt x="155783" y="46077"/>
                      <a:pt x="156185" y="47444"/>
                    </a:cubicBezTo>
                    <a:cubicBezTo>
                      <a:pt x="156446" y="48260"/>
                      <a:pt x="156446" y="49173"/>
                      <a:pt x="155924" y="50086"/>
                    </a:cubicBezTo>
                    <a:lnTo>
                      <a:pt x="154162" y="53185"/>
                    </a:lnTo>
                    <a:cubicBezTo>
                      <a:pt x="153314" y="52468"/>
                      <a:pt x="152434" y="51848"/>
                      <a:pt x="151488" y="51293"/>
                    </a:cubicBezTo>
                    <a:cubicBezTo>
                      <a:pt x="150542" y="50739"/>
                      <a:pt x="149563" y="50282"/>
                      <a:pt x="148519" y="49923"/>
                    </a:cubicBezTo>
                    <a:lnTo>
                      <a:pt x="150281" y="46824"/>
                    </a:lnTo>
                    <a:cubicBezTo>
                      <a:pt x="150705" y="46074"/>
                      <a:pt x="151422" y="45520"/>
                      <a:pt x="152271" y="45324"/>
                    </a:cubicBezTo>
                    <a:cubicBezTo>
                      <a:pt x="152567" y="45237"/>
                      <a:pt x="152867" y="45195"/>
                      <a:pt x="153162" y="45195"/>
                    </a:cubicBezTo>
                    <a:close/>
                    <a:moveTo>
                      <a:pt x="141691" y="55177"/>
                    </a:moveTo>
                    <a:cubicBezTo>
                      <a:pt x="143910" y="55177"/>
                      <a:pt x="146162" y="55744"/>
                      <a:pt x="148226" y="56937"/>
                    </a:cubicBezTo>
                    <a:cubicBezTo>
                      <a:pt x="154456" y="60525"/>
                      <a:pt x="156576" y="68517"/>
                      <a:pt x="152988" y="74747"/>
                    </a:cubicBezTo>
                    <a:lnTo>
                      <a:pt x="104058" y="159493"/>
                    </a:lnTo>
                    <a:lnTo>
                      <a:pt x="81453" y="146446"/>
                    </a:lnTo>
                    <a:lnTo>
                      <a:pt x="87977" y="135159"/>
                    </a:lnTo>
                    <a:lnTo>
                      <a:pt x="90815" y="136790"/>
                    </a:lnTo>
                    <a:cubicBezTo>
                      <a:pt x="91328" y="137079"/>
                      <a:pt x="91886" y="137217"/>
                      <a:pt x="92438" y="137217"/>
                    </a:cubicBezTo>
                    <a:cubicBezTo>
                      <a:pt x="93569" y="137217"/>
                      <a:pt x="94670" y="136636"/>
                      <a:pt x="95284" y="135583"/>
                    </a:cubicBezTo>
                    <a:cubicBezTo>
                      <a:pt x="96164" y="134017"/>
                      <a:pt x="95642" y="132028"/>
                      <a:pt x="94077" y="131147"/>
                    </a:cubicBezTo>
                    <a:lnTo>
                      <a:pt x="91239" y="129516"/>
                    </a:lnTo>
                    <a:lnTo>
                      <a:pt x="94501" y="123873"/>
                    </a:lnTo>
                    <a:lnTo>
                      <a:pt x="102982" y="128766"/>
                    </a:lnTo>
                    <a:cubicBezTo>
                      <a:pt x="103495" y="129065"/>
                      <a:pt x="104054" y="129207"/>
                      <a:pt x="104606" y="129207"/>
                    </a:cubicBezTo>
                    <a:cubicBezTo>
                      <a:pt x="105737" y="129207"/>
                      <a:pt x="106837" y="128611"/>
                      <a:pt x="107451" y="127559"/>
                    </a:cubicBezTo>
                    <a:cubicBezTo>
                      <a:pt x="108364" y="125993"/>
                      <a:pt x="107810" y="124003"/>
                      <a:pt x="106244" y="123090"/>
                    </a:cubicBezTo>
                    <a:lnTo>
                      <a:pt x="97763" y="118197"/>
                    </a:lnTo>
                    <a:lnTo>
                      <a:pt x="101025" y="112553"/>
                    </a:lnTo>
                    <a:lnTo>
                      <a:pt x="103863" y="114184"/>
                    </a:lnTo>
                    <a:cubicBezTo>
                      <a:pt x="104385" y="114495"/>
                      <a:pt x="104959" y="114644"/>
                      <a:pt x="105527" y="114644"/>
                    </a:cubicBezTo>
                    <a:cubicBezTo>
                      <a:pt x="106626" y="114644"/>
                      <a:pt x="107696" y="114087"/>
                      <a:pt x="108299" y="113075"/>
                    </a:cubicBezTo>
                    <a:cubicBezTo>
                      <a:pt x="108299" y="113043"/>
                      <a:pt x="108332" y="113043"/>
                      <a:pt x="108332" y="113010"/>
                    </a:cubicBezTo>
                    <a:cubicBezTo>
                      <a:pt x="109212" y="111444"/>
                      <a:pt x="108690" y="109455"/>
                      <a:pt x="107125" y="108541"/>
                    </a:cubicBezTo>
                    <a:lnTo>
                      <a:pt x="104287" y="106910"/>
                    </a:lnTo>
                    <a:lnTo>
                      <a:pt x="107549" y="101267"/>
                    </a:lnTo>
                    <a:lnTo>
                      <a:pt x="116030" y="106160"/>
                    </a:lnTo>
                    <a:cubicBezTo>
                      <a:pt x="116543" y="106459"/>
                      <a:pt x="117102" y="106601"/>
                      <a:pt x="117654" y="106601"/>
                    </a:cubicBezTo>
                    <a:cubicBezTo>
                      <a:pt x="118785" y="106601"/>
                      <a:pt x="119885" y="106006"/>
                      <a:pt x="120499" y="104953"/>
                    </a:cubicBezTo>
                    <a:cubicBezTo>
                      <a:pt x="121412" y="103387"/>
                      <a:pt x="120858" y="101397"/>
                      <a:pt x="119292" y="100484"/>
                    </a:cubicBezTo>
                    <a:lnTo>
                      <a:pt x="110811" y="95591"/>
                    </a:lnTo>
                    <a:lnTo>
                      <a:pt x="114073" y="89948"/>
                    </a:lnTo>
                    <a:lnTo>
                      <a:pt x="116911" y="91579"/>
                    </a:lnTo>
                    <a:cubicBezTo>
                      <a:pt x="117432" y="91890"/>
                      <a:pt x="118007" y="92038"/>
                      <a:pt x="118574" y="92038"/>
                    </a:cubicBezTo>
                    <a:cubicBezTo>
                      <a:pt x="119674" y="92038"/>
                      <a:pt x="120744" y="91481"/>
                      <a:pt x="121347" y="90470"/>
                    </a:cubicBezTo>
                    <a:cubicBezTo>
                      <a:pt x="121347" y="90437"/>
                      <a:pt x="121379" y="90437"/>
                      <a:pt x="121379" y="90405"/>
                    </a:cubicBezTo>
                    <a:cubicBezTo>
                      <a:pt x="122260" y="88839"/>
                      <a:pt x="121738" y="86849"/>
                      <a:pt x="120173" y="85936"/>
                    </a:cubicBezTo>
                    <a:lnTo>
                      <a:pt x="117335" y="84305"/>
                    </a:lnTo>
                    <a:lnTo>
                      <a:pt x="120597" y="78661"/>
                    </a:lnTo>
                    <a:lnTo>
                      <a:pt x="129078" y="83554"/>
                    </a:lnTo>
                    <a:cubicBezTo>
                      <a:pt x="129591" y="83843"/>
                      <a:pt x="130149" y="83981"/>
                      <a:pt x="130701" y="83981"/>
                    </a:cubicBezTo>
                    <a:cubicBezTo>
                      <a:pt x="131832" y="83981"/>
                      <a:pt x="132933" y="83400"/>
                      <a:pt x="133547" y="82347"/>
                    </a:cubicBezTo>
                    <a:cubicBezTo>
                      <a:pt x="134427" y="80782"/>
                      <a:pt x="133906" y="78792"/>
                      <a:pt x="132340" y="77911"/>
                    </a:cubicBezTo>
                    <a:lnTo>
                      <a:pt x="123859" y="73018"/>
                    </a:lnTo>
                    <a:lnTo>
                      <a:pt x="127121" y="67375"/>
                    </a:lnTo>
                    <a:lnTo>
                      <a:pt x="129959" y="69006"/>
                    </a:lnTo>
                    <a:cubicBezTo>
                      <a:pt x="130472" y="69305"/>
                      <a:pt x="131031" y="69447"/>
                      <a:pt x="131582" y="69447"/>
                    </a:cubicBezTo>
                    <a:cubicBezTo>
                      <a:pt x="132713" y="69447"/>
                      <a:pt x="133814" y="68851"/>
                      <a:pt x="134427" y="67799"/>
                    </a:cubicBezTo>
                    <a:cubicBezTo>
                      <a:pt x="135341" y="66233"/>
                      <a:pt x="134786" y="64243"/>
                      <a:pt x="133221" y="63330"/>
                    </a:cubicBezTo>
                    <a:lnTo>
                      <a:pt x="130383" y="61699"/>
                    </a:lnTo>
                    <a:cubicBezTo>
                      <a:pt x="132788" y="57522"/>
                      <a:pt x="137174" y="55177"/>
                      <a:pt x="141691" y="55177"/>
                    </a:cubicBezTo>
                    <a:close/>
                    <a:moveTo>
                      <a:pt x="83867" y="155383"/>
                    </a:moveTo>
                    <a:lnTo>
                      <a:pt x="95153" y="161907"/>
                    </a:lnTo>
                    <a:lnTo>
                      <a:pt x="82170" y="184382"/>
                    </a:lnTo>
                    <a:lnTo>
                      <a:pt x="70884" y="177858"/>
                    </a:lnTo>
                    <a:lnTo>
                      <a:pt x="83867" y="155383"/>
                    </a:lnTo>
                    <a:close/>
                    <a:moveTo>
                      <a:pt x="75027" y="35636"/>
                    </a:moveTo>
                    <a:lnTo>
                      <a:pt x="75027" y="36941"/>
                    </a:lnTo>
                    <a:cubicBezTo>
                      <a:pt x="75059" y="43367"/>
                      <a:pt x="78843" y="49206"/>
                      <a:pt x="84715" y="51848"/>
                    </a:cubicBezTo>
                    <a:lnTo>
                      <a:pt x="98546" y="57980"/>
                    </a:lnTo>
                    <a:cubicBezTo>
                      <a:pt x="102101" y="59579"/>
                      <a:pt x="104385" y="63069"/>
                      <a:pt x="104385" y="66951"/>
                    </a:cubicBezTo>
                    <a:lnTo>
                      <a:pt x="104385" y="93699"/>
                    </a:lnTo>
                    <a:lnTo>
                      <a:pt x="75810" y="143184"/>
                    </a:lnTo>
                    <a:lnTo>
                      <a:pt x="73004" y="141553"/>
                    </a:lnTo>
                    <a:cubicBezTo>
                      <a:pt x="72491" y="141253"/>
                      <a:pt x="71932" y="141111"/>
                      <a:pt x="71380" y="141111"/>
                    </a:cubicBezTo>
                    <a:cubicBezTo>
                      <a:pt x="70250" y="141111"/>
                      <a:pt x="69149" y="141707"/>
                      <a:pt x="68535" y="142759"/>
                    </a:cubicBezTo>
                    <a:cubicBezTo>
                      <a:pt x="67622" y="144325"/>
                      <a:pt x="68176" y="146315"/>
                      <a:pt x="69742" y="147228"/>
                    </a:cubicBezTo>
                    <a:lnTo>
                      <a:pt x="78191" y="152121"/>
                    </a:lnTo>
                    <a:lnTo>
                      <a:pt x="65208" y="174596"/>
                    </a:lnTo>
                    <a:lnTo>
                      <a:pt x="56531" y="169573"/>
                    </a:lnTo>
                    <a:cubicBezTo>
                      <a:pt x="56018" y="169274"/>
                      <a:pt x="55459" y="169132"/>
                      <a:pt x="54907" y="169132"/>
                    </a:cubicBezTo>
                    <a:cubicBezTo>
                      <a:pt x="53776" y="169132"/>
                      <a:pt x="52676" y="169727"/>
                      <a:pt x="52062" y="170780"/>
                    </a:cubicBezTo>
                    <a:cubicBezTo>
                      <a:pt x="51149" y="172346"/>
                      <a:pt x="51703" y="174336"/>
                      <a:pt x="53269" y="175249"/>
                    </a:cubicBezTo>
                    <a:lnTo>
                      <a:pt x="82660" y="192211"/>
                    </a:lnTo>
                    <a:lnTo>
                      <a:pt x="6525" y="192211"/>
                    </a:lnTo>
                    <a:lnTo>
                      <a:pt x="6525" y="172639"/>
                    </a:lnTo>
                    <a:lnTo>
                      <a:pt x="42407" y="172639"/>
                    </a:lnTo>
                    <a:cubicBezTo>
                      <a:pt x="44201" y="172639"/>
                      <a:pt x="45669" y="171171"/>
                      <a:pt x="45669" y="169377"/>
                    </a:cubicBezTo>
                    <a:cubicBezTo>
                      <a:pt x="45669" y="167583"/>
                      <a:pt x="44201" y="166115"/>
                      <a:pt x="42407" y="166115"/>
                    </a:cubicBezTo>
                    <a:lnTo>
                      <a:pt x="6525" y="166115"/>
                    </a:lnTo>
                    <a:lnTo>
                      <a:pt x="6525" y="87828"/>
                    </a:lnTo>
                    <a:lnTo>
                      <a:pt x="88075" y="87828"/>
                    </a:lnTo>
                    <a:cubicBezTo>
                      <a:pt x="89869" y="87828"/>
                      <a:pt x="91337" y="86360"/>
                      <a:pt x="91337" y="84566"/>
                    </a:cubicBezTo>
                    <a:cubicBezTo>
                      <a:pt x="91337" y="82772"/>
                      <a:pt x="89869" y="81304"/>
                      <a:pt x="88075" y="81304"/>
                    </a:cubicBezTo>
                    <a:lnTo>
                      <a:pt x="6525" y="81304"/>
                    </a:lnTo>
                    <a:lnTo>
                      <a:pt x="6525" y="66951"/>
                    </a:lnTo>
                    <a:cubicBezTo>
                      <a:pt x="6525" y="63069"/>
                      <a:pt x="8808" y="59579"/>
                      <a:pt x="12364" y="57980"/>
                    </a:cubicBezTo>
                    <a:lnTo>
                      <a:pt x="26195" y="51848"/>
                    </a:lnTo>
                    <a:cubicBezTo>
                      <a:pt x="32066" y="49206"/>
                      <a:pt x="35850" y="43367"/>
                      <a:pt x="35883" y="36941"/>
                    </a:cubicBezTo>
                    <a:lnTo>
                      <a:pt x="35883" y="35636"/>
                    </a:lnTo>
                    <a:close/>
                    <a:moveTo>
                      <a:pt x="100829" y="165169"/>
                    </a:moveTo>
                    <a:lnTo>
                      <a:pt x="104385" y="167224"/>
                    </a:lnTo>
                    <a:lnTo>
                      <a:pt x="104385" y="192211"/>
                    </a:lnTo>
                    <a:lnTo>
                      <a:pt x="95740" y="192211"/>
                    </a:lnTo>
                    <a:lnTo>
                      <a:pt x="87846" y="187644"/>
                    </a:lnTo>
                    <a:lnTo>
                      <a:pt x="100829" y="165169"/>
                    </a:lnTo>
                    <a:close/>
                    <a:moveTo>
                      <a:pt x="182467" y="0"/>
                    </a:moveTo>
                    <a:cubicBezTo>
                      <a:pt x="181411" y="0"/>
                      <a:pt x="180373" y="505"/>
                      <a:pt x="179736" y="1450"/>
                    </a:cubicBezTo>
                    <a:lnTo>
                      <a:pt x="155043" y="38898"/>
                    </a:lnTo>
                    <a:cubicBezTo>
                      <a:pt x="154409" y="38757"/>
                      <a:pt x="153762" y="38689"/>
                      <a:pt x="153114" y="38689"/>
                    </a:cubicBezTo>
                    <a:cubicBezTo>
                      <a:pt x="152262" y="38689"/>
                      <a:pt x="151408" y="38806"/>
                      <a:pt x="150574" y="39028"/>
                    </a:cubicBezTo>
                    <a:cubicBezTo>
                      <a:pt x="148063" y="39681"/>
                      <a:pt x="145942" y="41312"/>
                      <a:pt x="144637" y="43562"/>
                    </a:cubicBezTo>
                    <a:lnTo>
                      <a:pt x="141669" y="48684"/>
                    </a:lnTo>
                    <a:cubicBezTo>
                      <a:pt x="134688" y="48716"/>
                      <a:pt x="128262" y="52402"/>
                      <a:pt x="124739" y="58437"/>
                    </a:cubicBezTo>
                    <a:lnTo>
                      <a:pt x="110909" y="82413"/>
                    </a:lnTo>
                    <a:lnTo>
                      <a:pt x="110909" y="66951"/>
                    </a:lnTo>
                    <a:cubicBezTo>
                      <a:pt x="110876" y="60525"/>
                      <a:pt x="107092" y="54686"/>
                      <a:pt x="101220" y="52044"/>
                    </a:cubicBezTo>
                    <a:lnTo>
                      <a:pt x="87390" y="45911"/>
                    </a:lnTo>
                    <a:cubicBezTo>
                      <a:pt x="83834" y="44313"/>
                      <a:pt x="81551" y="40822"/>
                      <a:pt x="81551" y="36941"/>
                    </a:cubicBezTo>
                    <a:lnTo>
                      <a:pt x="81551" y="35636"/>
                    </a:lnTo>
                    <a:lnTo>
                      <a:pt x="84813" y="35636"/>
                    </a:lnTo>
                    <a:cubicBezTo>
                      <a:pt x="90195" y="35636"/>
                      <a:pt x="94599" y="31232"/>
                      <a:pt x="94599" y="25850"/>
                    </a:cubicBezTo>
                    <a:lnTo>
                      <a:pt x="94599" y="12802"/>
                    </a:lnTo>
                    <a:cubicBezTo>
                      <a:pt x="94599" y="7420"/>
                      <a:pt x="90195" y="3049"/>
                      <a:pt x="84813" y="3016"/>
                    </a:cubicBezTo>
                    <a:lnTo>
                      <a:pt x="26097" y="3016"/>
                    </a:lnTo>
                    <a:cubicBezTo>
                      <a:pt x="20715" y="3049"/>
                      <a:pt x="16344" y="7420"/>
                      <a:pt x="16311" y="12802"/>
                    </a:cubicBezTo>
                    <a:lnTo>
                      <a:pt x="16311" y="25850"/>
                    </a:lnTo>
                    <a:cubicBezTo>
                      <a:pt x="16344" y="31232"/>
                      <a:pt x="20715" y="35636"/>
                      <a:pt x="26097" y="35636"/>
                    </a:cubicBezTo>
                    <a:lnTo>
                      <a:pt x="29359" y="35636"/>
                    </a:lnTo>
                    <a:lnTo>
                      <a:pt x="29359" y="36941"/>
                    </a:lnTo>
                    <a:cubicBezTo>
                      <a:pt x="29359" y="40822"/>
                      <a:pt x="27075" y="44313"/>
                      <a:pt x="23520" y="45911"/>
                    </a:cubicBezTo>
                    <a:lnTo>
                      <a:pt x="9689" y="52044"/>
                    </a:lnTo>
                    <a:cubicBezTo>
                      <a:pt x="3817" y="54686"/>
                      <a:pt x="34" y="60525"/>
                      <a:pt x="1" y="66951"/>
                    </a:cubicBezTo>
                    <a:lnTo>
                      <a:pt x="1" y="195473"/>
                    </a:lnTo>
                    <a:cubicBezTo>
                      <a:pt x="1" y="197267"/>
                      <a:pt x="1469" y="198735"/>
                      <a:pt x="3263" y="198735"/>
                    </a:cubicBezTo>
                    <a:lnTo>
                      <a:pt x="107647" y="198735"/>
                    </a:lnTo>
                    <a:cubicBezTo>
                      <a:pt x="109441" y="198735"/>
                      <a:pt x="110909" y="197267"/>
                      <a:pt x="110909" y="195473"/>
                    </a:cubicBezTo>
                    <a:lnTo>
                      <a:pt x="110909" y="170486"/>
                    </a:lnTo>
                    <a:cubicBezTo>
                      <a:pt x="112703" y="170486"/>
                      <a:pt x="114171" y="169051"/>
                      <a:pt x="114203" y="167257"/>
                    </a:cubicBezTo>
                    <a:cubicBezTo>
                      <a:pt x="114203" y="166050"/>
                      <a:pt x="113583" y="164974"/>
                      <a:pt x="112540" y="164386"/>
                    </a:cubicBezTo>
                    <a:lnTo>
                      <a:pt x="109702" y="162755"/>
                    </a:lnTo>
                    <a:lnTo>
                      <a:pt x="158631" y="78009"/>
                    </a:lnTo>
                    <a:cubicBezTo>
                      <a:pt x="162122" y="71974"/>
                      <a:pt x="162122" y="64504"/>
                      <a:pt x="158631" y="58470"/>
                    </a:cubicBezTo>
                    <a:lnTo>
                      <a:pt x="161600" y="53348"/>
                    </a:lnTo>
                    <a:cubicBezTo>
                      <a:pt x="162905" y="51130"/>
                      <a:pt x="163231" y="48455"/>
                      <a:pt x="162546" y="45976"/>
                    </a:cubicBezTo>
                    <a:cubicBezTo>
                      <a:pt x="162220" y="44606"/>
                      <a:pt x="161567" y="43334"/>
                      <a:pt x="160654" y="42258"/>
                    </a:cubicBezTo>
                    <a:lnTo>
                      <a:pt x="185184" y="5038"/>
                    </a:lnTo>
                    <a:cubicBezTo>
                      <a:pt x="186195" y="3571"/>
                      <a:pt x="185804" y="1548"/>
                      <a:pt x="184303" y="569"/>
                    </a:cubicBezTo>
                    <a:cubicBezTo>
                      <a:pt x="184303" y="569"/>
                      <a:pt x="184271" y="537"/>
                      <a:pt x="184271" y="537"/>
                    </a:cubicBezTo>
                    <a:cubicBezTo>
                      <a:pt x="183715" y="175"/>
                      <a:pt x="183088" y="0"/>
                      <a:pt x="182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29"/>
              <p:cNvSpPr/>
              <p:nvPr/>
            </p:nvSpPr>
            <p:spPr>
              <a:xfrm>
                <a:off x="6346570" y="2869042"/>
                <a:ext cx="164761" cy="204885"/>
              </a:xfrm>
              <a:custGeom>
                <a:rect b="b" l="l" r="r" t="t"/>
                <a:pathLst>
                  <a:path extrusionOk="0" h="39063" w="31413">
                    <a:moveTo>
                      <a:pt x="16375" y="9480"/>
                    </a:moveTo>
                    <a:lnTo>
                      <a:pt x="23095" y="20669"/>
                    </a:lnTo>
                    <a:cubicBezTo>
                      <a:pt x="24563" y="23083"/>
                      <a:pt x="24595" y="26084"/>
                      <a:pt x="23193" y="28530"/>
                    </a:cubicBezTo>
                    <a:cubicBezTo>
                      <a:pt x="21799" y="31226"/>
                      <a:pt x="19062" y="32769"/>
                      <a:pt x="16225" y="32769"/>
                    </a:cubicBezTo>
                    <a:cubicBezTo>
                      <a:pt x="15011" y="32769"/>
                      <a:pt x="13778" y="32486"/>
                      <a:pt x="12624" y="31890"/>
                    </a:cubicBezTo>
                    <a:cubicBezTo>
                      <a:pt x="8775" y="29900"/>
                      <a:pt x="7274" y="25170"/>
                      <a:pt x="9264" y="21354"/>
                    </a:cubicBezTo>
                    <a:cubicBezTo>
                      <a:pt x="9395" y="21093"/>
                      <a:pt x="9525" y="20897"/>
                      <a:pt x="9656" y="20669"/>
                    </a:cubicBezTo>
                    <a:lnTo>
                      <a:pt x="16375" y="9480"/>
                    </a:lnTo>
                    <a:close/>
                    <a:moveTo>
                      <a:pt x="16370" y="0"/>
                    </a:moveTo>
                    <a:cubicBezTo>
                      <a:pt x="15705" y="0"/>
                      <a:pt x="15035" y="197"/>
                      <a:pt x="14451" y="608"/>
                    </a:cubicBezTo>
                    <a:cubicBezTo>
                      <a:pt x="14124" y="836"/>
                      <a:pt x="13831" y="1129"/>
                      <a:pt x="13570" y="1488"/>
                    </a:cubicBezTo>
                    <a:lnTo>
                      <a:pt x="4078" y="17309"/>
                    </a:lnTo>
                    <a:cubicBezTo>
                      <a:pt x="0" y="24094"/>
                      <a:pt x="2186" y="32934"/>
                      <a:pt x="8971" y="37011"/>
                    </a:cubicBezTo>
                    <a:cubicBezTo>
                      <a:pt x="11293" y="38400"/>
                      <a:pt x="13846" y="39062"/>
                      <a:pt x="16364" y="39062"/>
                    </a:cubicBezTo>
                    <a:cubicBezTo>
                      <a:pt x="21239" y="39062"/>
                      <a:pt x="25984" y="36581"/>
                      <a:pt x="28673" y="32086"/>
                    </a:cubicBezTo>
                    <a:cubicBezTo>
                      <a:pt x="31413" y="27552"/>
                      <a:pt x="31413" y="21876"/>
                      <a:pt x="28673" y="17309"/>
                    </a:cubicBezTo>
                    <a:lnTo>
                      <a:pt x="19181" y="1488"/>
                    </a:lnTo>
                    <a:cubicBezTo>
                      <a:pt x="18514" y="519"/>
                      <a:pt x="17449" y="0"/>
                      <a:pt x="16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98" name="Google Shape;898;p29"/>
          <p:cNvGrpSpPr/>
          <p:nvPr/>
        </p:nvGrpSpPr>
        <p:grpSpPr>
          <a:xfrm>
            <a:off x="2952395" y="1315757"/>
            <a:ext cx="934473" cy="886085"/>
            <a:chOff x="2895650" y="1556713"/>
            <a:chExt cx="1280100" cy="1280100"/>
          </a:xfrm>
        </p:grpSpPr>
        <p:sp>
          <p:nvSpPr>
            <p:cNvPr id="899" name="Google Shape;899;p29"/>
            <p:cNvSpPr/>
            <p:nvPr/>
          </p:nvSpPr>
          <p:spPr>
            <a:xfrm>
              <a:off x="2895650" y="1556713"/>
              <a:ext cx="1280100" cy="12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0" name="Google Shape;900;p29"/>
            <p:cNvGrpSpPr/>
            <p:nvPr/>
          </p:nvGrpSpPr>
          <p:grpSpPr>
            <a:xfrm>
              <a:off x="2992043" y="1648137"/>
              <a:ext cx="1087314" cy="1097279"/>
              <a:chOff x="5728046" y="1429537"/>
              <a:chExt cx="1037216" cy="1040568"/>
            </a:xfrm>
          </p:grpSpPr>
          <p:sp>
            <p:nvSpPr>
              <p:cNvPr id="901" name="Google Shape;901;p29"/>
              <p:cNvSpPr/>
              <p:nvPr/>
            </p:nvSpPr>
            <p:spPr>
              <a:xfrm>
                <a:off x="6453764" y="1655040"/>
                <a:ext cx="293303" cy="693730"/>
              </a:xfrm>
              <a:custGeom>
                <a:rect b="b" l="l" r="r" t="t"/>
                <a:pathLst>
                  <a:path extrusionOk="0" h="25540" w="10833">
                    <a:moveTo>
                      <a:pt x="0" y="1"/>
                    </a:moveTo>
                    <a:lnTo>
                      <a:pt x="0" y="25539"/>
                    </a:lnTo>
                    <a:lnTo>
                      <a:pt x="10833" y="25539"/>
                    </a:lnTo>
                    <a:lnTo>
                      <a:pt x="108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29"/>
              <p:cNvSpPr/>
              <p:nvPr/>
            </p:nvSpPr>
            <p:spPr>
              <a:xfrm>
                <a:off x="6523347" y="2140407"/>
                <a:ext cx="138082" cy="138556"/>
              </a:xfrm>
              <a:custGeom>
                <a:rect b="b" l="l" r="r" t="t"/>
                <a:pathLst>
                  <a:path extrusionOk="0" h="5101" w="5100">
                    <a:moveTo>
                      <a:pt x="2530" y="1"/>
                    </a:moveTo>
                    <a:cubicBezTo>
                      <a:pt x="1147" y="1"/>
                      <a:pt x="0" y="1147"/>
                      <a:pt x="0" y="2531"/>
                    </a:cubicBezTo>
                    <a:cubicBezTo>
                      <a:pt x="0" y="3954"/>
                      <a:pt x="1147" y="5101"/>
                      <a:pt x="2530" y="5101"/>
                    </a:cubicBezTo>
                    <a:cubicBezTo>
                      <a:pt x="3953" y="5101"/>
                      <a:pt x="5100" y="3954"/>
                      <a:pt x="5100" y="2531"/>
                    </a:cubicBezTo>
                    <a:cubicBezTo>
                      <a:pt x="5100" y="1147"/>
                      <a:pt x="3953" y="1"/>
                      <a:pt x="25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29"/>
              <p:cNvSpPr/>
              <p:nvPr/>
            </p:nvSpPr>
            <p:spPr>
              <a:xfrm>
                <a:off x="6540458" y="2383104"/>
                <a:ext cx="103860" cy="68748"/>
              </a:xfrm>
              <a:custGeom>
                <a:rect b="b" l="l" r="r" t="t"/>
                <a:pathLst>
                  <a:path extrusionOk="0" h="2531" w="3836">
                    <a:moveTo>
                      <a:pt x="1898" y="0"/>
                    </a:moveTo>
                    <a:lnTo>
                      <a:pt x="1" y="2531"/>
                    </a:lnTo>
                    <a:lnTo>
                      <a:pt x="3835" y="2531"/>
                    </a:lnTo>
                    <a:lnTo>
                      <a:pt x="189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29"/>
              <p:cNvSpPr/>
              <p:nvPr/>
            </p:nvSpPr>
            <p:spPr>
              <a:xfrm>
                <a:off x="6039517" y="1446731"/>
                <a:ext cx="414275" cy="1005121"/>
              </a:xfrm>
              <a:custGeom>
                <a:rect b="b" l="l" r="r" t="t"/>
                <a:pathLst>
                  <a:path extrusionOk="0" h="37004" w="15301">
                    <a:moveTo>
                      <a:pt x="7670" y="0"/>
                    </a:moveTo>
                    <a:cubicBezTo>
                      <a:pt x="3401" y="0"/>
                      <a:pt x="1" y="3440"/>
                      <a:pt x="1" y="7670"/>
                    </a:cubicBezTo>
                    <a:lnTo>
                      <a:pt x="1" y="37004"/>
                    </a:lnTo>
                    <a:lnTo>
                      <a:pt x="15300" y="37004"/>
                    </a:lnTo>
                    <a:lnTo>
                      <a:pt x="15300" y="7670"/>
                    </a:lnTo>
                    <a:cubicBezTo>
                      <a:pt x="15300" y="3440"/>
                      <a:pt x="11900" y="0"/>
                      <a:pt x="76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9"/>
              <p:cNvSpPr/>
              <p:nvPr/>
            </p:nvSpPr>
            <p:spPr>
              <a:xfrm>
                <a:off x="6245043" y="1825784"/>
                <a:ext cx="141304" cy="244870"/>
              </a:xfrm>
              <a:custGeom>
                <a:rect b="b" l="l" r="r" t="t"/>
                <a:pathLst>
                  <a:path extrusionOk="0" h="9015" w="5219">
                    <a:moveTo>
                      <a:pt x="2610" y="0"/>
                    </a:moveTo>
                    <a:cubicBezTo>
                      <a:pt x="1147" y="0"/>
                      <a:pt x="0" y="1186"/>
                      <a:pt x="40" y="2649"/>
                    </a:cubicBezTo>
                    <a:lnTo>
                      <a:pt x="40" y="9014"/>
                    </a:lnTo>
                    <a:lnTo>
                      <a:pt x="5179" y="9014"/>
                    </a:lnTo>
                    <a:lnTo>
                      <a:pt x="5179" y="2649"/>
                    </a:lnTo>
                    <a:cubicBezTo>
                      <a:pt x="5219" y="1186"/>
                      <a:pt x="4072" y="0"/>
                      <a:pt x="26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9"/>
              <p:cNvSpPr/>
              <p:nvPr/>
            </p:nvSpPr>
            <p:spPr>
              <a:xfrm>
                <a:off x="6125155" y="1516511"/>
                <a:ext cx="241942" cy="242724"/>
              </a:xfrm>
              <a:custGeom>
                <a:rect b="b" l="l" r="r" t="t"/>
                <a:pathLst>
                  <a:path extrusionOk="0" h="8936" w="8936">
                    <a:moveTo>
                      <a:pt x="4468" y="1"/>
                    </a:moveTo>
                    <a:cubicBezTo>
                      <a:pt x="2017" y="1"/>
                      <a:pt x="1" y="1977"/>
                      <a:pt x="1" y="4468"/>
                    </a:cubicBezTo>
                    <a:cubicBezTo>
                      <a:pt x="1" y="6919"/>
                      <a:pt x="2017" y="8935"/>
                      <a:pt x="4468" y="8935"/>
                    </a:cubicBezTo>
                    <a:cubicBezTo>
                      <a:pt x="6958" y="8935"/>
                      <a:pt x="8935" y="6919"/>
                      <a:pt x="8935" y="4468"/>
                    </a:cubicBezTo>
                    <a:cubicBezTo>
                      <a:pt x="8935" y="1977"/>
                      <a:pt x="6958" y="1"/>
                      <a:pt x="44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9"/>
              <p:cNvSpPr/>
              <p:nvPr/>
            </p:nvSpPr>
            <p:spPr>
              <a:xfrm>
                <a:off x="6175460" y="2171562"/>
                <a:ext cx="141332" cy="280290"/>
              </a:xfrm>
              <a:custGeom>
                <a:rect b="b" l="l" r="r" t="t"/>
                <a:pathLst>
                  <a:path extrusionOk="0" h="10319" w="5220">
                    <a:moveTo>
                      <a:pt x="2610" y="0"/>
                    </a:moveTo>
                    <a:cubicBezTo>
                      <a:pt x="1187" y="0"/>
                      <a:pt x="1" y="1226"/>
                      <a:pt x="80" y="2689"/>
                    </a:cubicBezTo>
                    <a:lnTo>
                      <a:pt x="80" y="10319"/>
                    </a:lnTo>
                    <a:lnTo>
                      <a:pt x="5180" y="10319"/>
                    </a:lnTo>
                    <a:lnTo>
                      <a:pt x="5180" y="2689"/>
                    </a:lnTo>
                    <a:cubicBezTo>
                      <a:pt x="5219" y="1226"/>
                      <a:pt x="4073" y="0"/>
                      <a:pt x="26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9"/>
              <p:cNvSpPr/>
              <p:nvPr/>
            </p:nvSpPr>
            <p:spPr>
              <a:xfrm>
                <a:off x="6106961" y="1825784"/>
                <a:ext cx="141304" cy="244870"/>
              </a:xfrm>
              <a:custGeom>
                <a:rect b="b" l="l" r="r" t="t"/>
                <a:pathLst>
                  <a:path extrusionOk="0" h="9015" w="5219">
                    <a:moveTo>
                      <a:pt x="2610" y="0"/>
                    </a:moveTo>
                    <a:cubicBezTo>
                      <a:pt x="1147" y="0"/>
                      <a:pt x="0" y="1186"/>
                      <a:pt x="40" y="2649"/>
                    </a:cubicBezTo>
                    <a:lnTo>
                      <a:pt x="40" y="9014"/>
                    </a:lnTo>
                    <a:lnTo>
                      <a:pt x="5140" y="9014"/>
                    </a:lnTo>
                    <a:lnTo>
                      <a:pt x="5140" y="2649"/>
                    </a:lnTo>
                    <a:cubicBezTo>
                      <a:pt x="5219" y="1186"/>
                      <a:pt x="4072" y="0"/>
                      <a:pt x="26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9"/>
              <p:cNvSpPr/>
              <p:nvPr/>
            </p:nvSpPr>
            <p:spPr>
              <a:xfrm>
                <a:off x="5745184" y="1655040"/>
                <a:ext cx="294359" cy="693730"/>
              </a:xfrm>
              <a:custGeom>
                <a:rect b="b" l="l" r="r" t="t"/>
                <a:pathLst>
                  <a:path extrusionOk="0" h="25540" w="10872">
                    <a:moveTo>
                      <a:pt x="0" y="1"/>
                    </a:moveTo>
                    <a:lnTo>
                      <a:pt x="0" y="25539"/>
                    </a:lnTo>
                    <a:lnTo>
                      <a:pt x="10872" y="25539"/>
                    </a:lnTo>
                    <a:lnTo>
                      <a:pt x="108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5831879" y="2140407"/>
                <a:ext cx="138110" cy="138556"/>
              </a:xfrm>
              <a:custGeom>
                <a:rect b="b" l="l" r="r" t="t"/>
                <a:pathLst>
                  <a:path extrusionOk="0" h="5101" w="5101">
                    <a:moveTo>
                      <a:pt x="2570" y="1"/>
                    </a:moveTo>
                    <a:cubicBezTo>
                      <a:pt x="1147" y="1"/>
                      <a:pt x="0" y="1147"/>
                      <a:pt x="0" y="2531"/>
                    </a:cubicBezTo>
                    <a:cubicBezTo>
                      <a:pt x="0" y="3954"/>
                      <a:pt x="1147" y="5101"/>
                      <a:pt x="2570" y="5101"/>
                    </a:cubicBezTo>
                    <a:cubicBezTo>
                      <a:pt x="3954" y="5101"/>
                      <a:pt x="5100" y="3954"/>
                      <a:pt x="5100" y="2531"/>
                    </a:cubicBezTo>
                    <a:cubicBezTo>
                      <a:pt x="5100" y="1147"/>
                      <a:pt x="3954" y="1"/>
                      <a:pt x="25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5848990" y="2383104"/>
                <a:ext cx="103860" cy="68748"/>
              </a:xfrm>
              <a:custGeom>
                <a:rect b="b" l="l" r="r" t="t"/>
                <a:pathLst>
                  <a:path extrusionOk="0" h="2531" w="3836">
                    <a:moveTo>
                      <a:pt x="1938" y="0"/>
                    </a:moveTo>
                    <a:lnTo>
                      <a:pt x="1" y="2531"/>
                    </a:lnTo>
                    <a:lnTo>
                      <a:pt x="3836" y="2531"/>
                    </a:lnTo>
                    <a:lnTo>
                      <a:pt x="19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5797629" y="1706513"/>
                <a:ext cx="76433" cy="69645"/>
              </a:xfrm>
              <a:custGeom>
                <a:rect b="b" l="l" r="r" t="t"/>
                <a:pathLst>
                  <a:path extrusionOk="0" h="2564" w="2823">
                    <a:moveTo>
                      <a:pt x="1971" y="0"/>
                    </a:moveTo>
                    <a:cubicBezTo>
                      <a:pt x="1947" y="0"/>
                      <a:pt x="1923" y="1"/>
                      <a:pt x="1898" y="3"/>
                    </a:cubicBezTo>
                    <a:lnTo>
                      <a:pt x="633" y="3"/>
                    </a:lnTo>
                    <a:cubicBezTo>
                      <a:pt x="277" y="3"/>
                      <a:pt x="0" y="320"/>
                      <a:pt x="0" y="675"/>
                    </a:cubicBezTo>
                    <a:lnTo>
                      <a:pt x="0" y="1940"/>
                    </a:lnTo>
                    <a:cubicBezTo>
                      <a:pt x="0" y="2355"/>
                      <a:pt x="316" y="2563"/>
                      <a:pt x="633" y="2563"/>
                    </a:cubicBezTo>
                    <a:cubicBezTo>
                      <a:pt x="949" y="2563"/>
                      <a:pt x="1265" y="2355"/>
                      <a:pt x="1265" y="1940"/>
                    </a:cubicBezTo>
                    <a:lnTo>
                      <a:pt x="1265" y="1308"/>
                    </a:lnTo>
                    <a:lnTo>
                      <a:pt x="1898" y="1308"/>
                    </a:lnTo>
                    <a:cubicBezTo>
                      <a:pt x="1923" y="1310"/>
                      <a:pt x="1947" y="1311"/>
                      <a:pt x="1971" y="1311"/>
                    </a:cubicBezTo>
                    <a:cubicBezTo>
                      <a:pt x="2822" y="1311"/>
                      <a:pt x="2822" y="0"/>
                      <a:pt x="19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5917490" y="1706595"/>
                <a:ext cx="73888" cy="69563"/>
              </a:xfrm>
              <a:custGeom>
                <a:rect b="b" l="l" r="r" t="t"/>
                <a:pathLst>
                  <a:path extrusionOk="0" h="2561" w="2729">
                    <a:moveTo>
                      <a:pt x="673" y="0"/>
                    </a:moveTo>
                    <a:cubicBezTo>
                      <a:pt x="317" y="0"/>
                      <a:pt x="1" y="317"/>
                      <a:pt x="1" y="672"/>
                    </a:cubicBezTo>
                    <a:lnTo>
                      <a:pt x="1" y="1937"/>
                    </a:lnTo>
                    <a:cubicBezTo>
                      <a:pt x="1" y="2352"/>
                      <a:pt x="327" y="2560"/>
                      <a:pt x="653" y="2560"/>
                    </a:cubicBezTo>
                    <a:cubicBezTo>
                      <a:pt x="979" y="2560"/>
                      <a:pt x="1306" y="2352"/>
                      <a:pt x="1306" y="1937"/>
                    </a:cubicBezTo>
                    <a:lnTo>
                      <a:pt x="1306" y="1305"/>
                    </a:lnTo>
                    <a:lnTo>
                      <a:pt x="1938" y="1305"/>
                    </a:lnTo>
                    <a:cubicBezTo>
                      <a:pt x="2729" y="1226"/>
                      <a:pt x="2729" y="79"/>
                      <a:pt x="1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5797629" y="1810736"/>
                <a:ext cx="74944" cy="69563"/>
              </a:xfrm>
              <a:custGeom>
                <a:rect b="b" l="l" r="r" t="t"/>
                <a:pathLst>
                  <a:path extrusionOk="0" h="2561" w="2768">
                    <a:moveTo>
                      <a:pt x="633" y="1"/>
                    </a:moveTo>
                    <a:cubicBezTo>
                      <a:pt x="277" y="1"/>
                      <a:pt x="0" y="278"/>
                      <a:pt x="0" y="634"/>
                    </a:cubicBezTo>
                    <a:lnTo>
                      <a:pt x="0" y="1938"/>
                    </a:lnTo>
                    <a:cubicBezTo>
                      <a:pt x="0" y="2353"/>
                      <a:pt x="316" y="2561"/>
                      <a:pt x="633" y="2561"/>
                    </a:cubicBezTo>
                    <a:cubicBezTo>
                      <a:pt x="949" y="2561"/>
                      <a:pt x="1265" y="2353"/>
                      <a:pt x="1265" y="1938"/>
                    </a:cubicBezTo>
                    <a:lnTo>
                      <a:pt x="1265" y="1306"/>
                    </a:lnTo>
                    <a:lnTo>
                      <a:pt x="1898" y="1306"/>
                    </a:lnTo>
                    <a:cubicBezTo>
                      <a:pt x="2768" y="1306"/>
                      <a:pt x="2768" y="1"/>
                      <a:pt x="1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5917490" y="1810736"/>
                <a:ext cx="74971" cy="69563"/>
              </a:xfrm>
              <a:custGeom>
                <a:rect b="b" l="l" r="r" t="t"/>
                <a:pathLst>
                  <a:path extrusionOk="0" h="2561" w="2769">
                    <a:moveTo>
                      <a:pt x="673" y="1"/>
                    </a:moveTo>
                    <a:cubicBezTo>
                      <a:pt x="317" y="1"/>
                      <a:pt x="1" y="278"/>
                      <a:pt x="1" y="634"/>
                    </a:cubicBezTo>
                    <a:lnTo>
                      <a:pt x="1" y="1938"/>
                    </a:lnTo>
                    <a:cubicBezTo>
                      <a:pt x="1" y="2353"/>
                      <a:pt x="327" y="2561"/>
                      <a:pt x="653" y="2561"/>
                    </a:cubicBezTo>
                    <a:cubicBezTo>
                      <a:pt x="979" y="2561"/>
                      <a:pt x="1306" y="2353"/>
                      <a:pt x="1306" y="1938"/>
                    </a:cubicBezTo>
                    <a:lnTo>
                      <a:pt x="1306" y="1306"/>
                    </a:lnTo>
                    <a:lnTo>
                      <a:pt x="1938" y="1306"/>
                    </a:lnTo>
                    <a:cubicBezTo>
                      <a:pt x="2768" y="1306"/>
                      <a:pt x="2768" y="1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5797629" y="1914904"/>
                <a:ext cx="74944" cy="69563"/>
              </a:xfrm>
              <a:custGeom>
                <a:rect b="b" l="l" r="r" t="t"/>
                <a:pathLst>
                  <a:path extrusionOk="0" h="2561" w="2768">
                    <a:moveTo>
                      <a:pt x="633" y="1"/>
                    </a:moveTo>
                    <a:cubicBezTo>
                      <a:pt x="277" y="1"/>
                      <a:pt x="0" y="277"/>
                      <a:pt x="0" y="673"/>
                    </a:cubicBezTo>
                    <a:lnTo>
                      <a:pt x="0" y="1938"/>
                    </a:lnTo>
                    <a:cubicBezTo>
                      <a:pt x="0" y="2353"/>
                      <a:pt x="316" y="2561"/>
                      <a:pt x="633" y="2561"/>
                    </a:cubicBezTo>
                    <a:cubicBezTo>
                      <a:pt x="949" y="2561"/>
                      <a:pt x="1265" y="2353"/>
                      <a:pt x="1265" y="1938"/>
                    </a:cubicBezTo>
                    <a:lnTo>
                      <a:pt x="1265" y="1266"/>
                    </a:lnTo>
                    <a:lnTo>
                      <a:pt x="1898" y="1266"/>
                    </a:lnTo>
                    <a:cubicBezTo>
                      <a:pt x="2768" y="1266"/>
                      <a:pt x="2768" y="1"/>
                      <a:pt x="1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5918573" y="1914904"/>
                <a:ext cx="74944" cy="69563"/>
              </a:xfrm>
              <a:custGeom>
                <a:rect b="b" l="l" r="r" t="t"/>
                <a:pathLst>
                  <a:path extrusionOk="0" h="2561" w="2768">
                    <a:moveTo>
                      <a:pt x="633" y="1"/>
                    </a:moveTo>
                    <a:cubicBezTo>
                      <a:pt x="277" y="1"/>
                      <a:pt x="1" y="317"/>
                      <a:pt x="1" y="673"/>
                    </a:cubicBezTo>
                    <a:lnTo>
                      <a:pt x="1" y="1938"/>
                    </a:lnTo>
                    <a:cubicBezTo>
                      <a:pt x="1" y="2353"/>
                      <a:pt x="317" y="2561"/>
                      <a:pt x="633" y="2561"/>
                    </a:cubicBezTo>
                    <a:cubicBezTo>
                      <a:pt x="949" y="2561"/>
                      <a:pt x="1266" y="2353"/>
                      <a:pt x="1266" y="1938"/>
                    </a:cubicBezTo>
                    <a:lnTo>
                      <a:pt x="1266" y="1266"/>
                    </a:lnTo>
                    <a:lnTo>
                      <a:pt x="1898" y="1266"/>
                    </a:lnTo>
                    <a:cubicBezTo>
                      <a:pt x="2768" y="1266"/>
                      <a:pt x="2768" y="1"/>
                      <a:pt x="1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5797629" y="2019072"/>
                <a:ext cx="74944" cy="69292"/>
              </a:xfrm>
              <a:custGeom>
                <a:rect b="b" l="l" r="r" t="t"/>
                <a:pathLst>
                  <a:path extrusionOk="0" h="2551" w="2768">
                    <a:moveTo>
                      <a:pt x="633" y="0"/>
                    </a:moveTo>
                    <a:cubicBezTo>
                      <a:pt x="277" y="0"/>
                      <a:pt x="0" y="277"/>
                      <a:pt x="0" y="633"/>
                    </a:cubicBezTo>
                    <a:lnTo>
                      <a:pt x="0" y="1898"/>
                    </a:lnTo>
                    <a:cubicBezTo>
                      <a:pt x="0" y="2333"/>
                      <a:pt x="316" y="2550"/>
                      <a:pt x="633" y="2550"/>
                    </a:cubicBezTo>
                    <a:cubicBezTo>
                      <a:pt x="949" y="2550"/>
                      <a:pt x="1265" y="2333"/>
                      <a:pt x="1265" y="1898"/>
                    </a:cubicBezTo>
                    <a:lnTo>
                      <a:pt x="1265" y="1266"/>
                    </a:lnTo>
                    <a:lnTo>
                      <a:pt x="1898" y="1266"/>
                    </a:lnTo>
                    <a:cubicBezTo>
                      <a:pt x="2768" y="1266"/>
                      <a:pt x="2768" y="0"/>
                      <a:pt x="1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6505153" y="1706595"/>
                <a:ext cx="73861" cy="69808"/>
              </a:xfrm>
              <a:custGeom>
                <a:rect b="b" l="l" r="r" t="t"/>
                <a:pathLst>
                  <a:path extrusionOk="0" h="2570" w="2728">
                    <a:moveTo>
                      <a:pt x="672" y="0"/>
                    </a:moveTo>
                    <a:cubicBezTo>
                      <a:pt x="316" y="0"/>
                      <a:pt x="0" y="317"/>
                      <a:pt x="0" y="672"/>
                    </a:cubicBezTo>
                    <a:lnTo>
                      <a:pt x="0" y="1937"/>
                    </a:lnTo>
                    <a:cubicBezTo>
                      <a:pt x="0" y="2293"/>
                      <a:pt x="316" y="2570"/>
                      <a:pt x="672" y="2570"/>
                    </a:cubicBezTo>
                    <a:cubicBezTo>
                      <a:pt x="1028" y="2570"/>
                      <a:pt x="1305" y="2293"/>
                      <a:pt x="1305" y="1937"/>
                    </a:cubicBezTo>
                    <a:lnTo>
                      <a:pt x="1305" y="1305"/>
                    </a:lnTo>
                    <a:lnTo>
                      <a:pt x="1937" y="1305"/>
                    </a:lnTo>
                    <a:cubicBezTo>
                      <a:pt x="2728" y="1226"/>
                      <a:pt x="2728" y="79"/>
                      <a:pt x="1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9"/>
              <p:cNvSpPr/>
              <p:nvPr/>
            </p:nvSpPr>
            <p:spPr>
              <a:xfrm>
                <a:off x="6627153" y="1706513"/>
                <a:ext cx="76433" cy="69889"/>
              </a:xfrm>
              <a:custGeom>
                <a:rect b="b" l="l" r="r" t="t"/>
                <a:pathLst>
                  <a:path extrusionOk="0" h="2573" w="2823">
                    <a:moveTo>
                      <a:pt x="1971" y="0"/>
                    </a:moveTo>
                    <a:cubicBezTo>
                      <a:pt x="1948" y="0"/>
                      <a:pt x="1923" y="1"/>
                      <a:pt x="1898" y="3"/>
                    </a:cubicBezTo>
                    <a:lnTo>
                      <a:pt x="633" y="3"/>
                    </a:lnTo>
                    <a:cubicBezTo>
                      <a:pt x="278" y="3"/>
                      <a:pt x="1" y="320"/>
                      <a:pt x="1" y="675"/>
                    </a:cubicBezTo>
                    <a:lnTo>
                      <a:pt x="1" y="1940"/>
                    </a:lnTo>
                    <a:cubicBezTo>
                      <a:pt x="1" y="2296"/>
                      <a:pt x="278" y="2573"/>
                      <a:pt x="633" y="2573"/>
                    </a:cubicBezTo>
                    <a:cubicBezTo>
                      <a:pt x="989" y="2573"/>
                      <a:pt x="1266" y="2296"/>
                      <a:pt x="1266" y="1940"/>
                    </a:cubicBezTo>
                    <a:lnTo>
                      <a:pt x="1266" y="1308"/>
                    </a:lnTo>
                    <a:lnTo>
                      <a:pt x="1898" y="1308"/>
                    </a:lnTo>
                    <a:cubicBezTo>
                      <a:pt x="1923" y="1310"/>
                      <a:pt x="1948" y="1311"/>
                      <a:pt x="1971" y="1311"/>
                    </a:cubicBezTo>
                    <a:cubicBezTo>
                      <a:pt x="2823" y="1311"/>
                      <a:pt x="2823" y="0"/>
                      <a:pt x="19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9"/>
              <p:cNvSpPr/>
              <p:nvPr/>
            </p:nvSpPr>
            <p:spPr>
              <a:xfrm>
                <a:off x="6505153" y="1810736"/>
                <a:ext cx="74944" cy="69835"/>
              </a:xfrm>
              <a:custGeom>
                <a:rect b="b" l="l" r="r" t="t"/>
                <a:pathLst>
                  <a:path extrusionOk="0" h="2571" w="2768">
                    <a:moveTo>
                      <a:pt x="672" y="1"/>
                    </a:moveTo>
                    <a:cubicBezTo>
                      <a:pt x="316" y="1"/>
                      <a:pt x="0" y="278"/>
                      <a:pt x="0" y="634"/>
                    </a:cubicBezTo>
                    <a:lnTo>
                      <a:pt x="0" y="1938"/>
                    </a:lnTo>
                    <a:cubicBezTo>
                      <a:pt x="0" y="2294"/>
                      <a:pt x="316" y="2571"/>
                      <a:pt x="672" y="2571"/>
                    </a:cubicBezTo>
                    <a:cubicBezTo>
                      <a:pt x="1028" y="2571"/>
                      <a:pt x="1305" y="2294"/>
                      <a:pt x="1305" y="1938"/>
                    </a:cubicBezTo>
                    <a:lnTo>
                      <a:pt x="1305" y="1306"/>
                    </a:lnTo>
                    <a:lnTo>
                      <a:pt x="1937" y="1306"/>
                    </a:lnTo>
                    <a:cubicBezTo>
                      <a:pt x="2767" y="1306"/>
                      <a:pt x="2767" y="1"/>
                      <a:pt x="1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9"/>
              <p:cNvSpPr/>
              <p:nvPr/>
            </p:nvSpPr>
            <p:spPr>
              <a:xfrm>
                <a:off x="6627153" y="1810736"/>
                <a:ext cx="74971" cy="69835"/>
              </a:xfrm>
              <a:custGeom>
                <a:rect b="b" l="l" r="r" t="t"/>
                <a:pathLst>
                  <a:path extrusionOk="0" h="2571" w="2769">
                    <a:moveTo>
                      <a:pt x="633" y="1"/>
                    </a:moveTo>
                    <a:cubicBezTo>
                      <a:pt x="278" y="1"/>
                      <a:pt x="1" y="278"/>
                      <a:pt x="1" y="634"/>
                    </a:cubicBezTo>
                    <a:lnTo>
                      <a:pt x="1" y="1938"/>
                    </a:lnTo>
                    <a:cubicBezTo>
                      <a:pt x="1" y="2294"/>
                      <a:pt x="278" y="2571"/>
                      <a:pt x="633" y="2571"/>
                    </a:cubicBezTo>
                    <a:cubicBezTo>
                      <a:pt x="989" y="2571"/>
                      <a:pt x="1266" y="2294"/>
                      <a:pt x="1266" y="1938"/>
                    </a:cubicBezTo>
                    <a:lnTo>
                      <a:pt x="1266" y="1306"/>
                    </a:lnTo>
                    <a:lnTo>
                      <a:pt x="1898" y="1306"/>
                    </a:lnTo>
                    <a:cubicBezTo>
                      <a:pt x="2768" y="1306"/>
                      <a:pt x="2768" y="1"/>
                      <a:pt x="1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6505153" y="1914904"/>
                <a:ext cx="74944" cy="69835"/>
              </a:xfrm>
              <a:custGeom>
                <a:rect b="b" l="l" r="r" t="t"/>
                <a:pathLst>
                  <a:path extrusionOk="0" h="2571" w="2768">
                    <a:moveTo>
                      <a:pt x="672" y="1"/>
                    </a:moveTo>
                    <a:cubicBezTo>
                      <a:pt x="316" y="1"/>
                      <a:pt x="0" y="277"/>
                      <a:pt x="0" y="633"/>
                    </a:cubicBezTo>
                    <a:lnTo>
                      <a:pt x="0" y="1938"/>
                    </a:lnTo>
                    <a:cubicBezTo>
                      <a:pt x="0" y="2254"/>
                      <a:pt x="316" y="2570"/>
                      <a:pt x="672" y="2570"/>
                    </a:cubicBezTo>
                    <a:cubicBezTo>
                      <a:pt x="1028" y="2570"/>
                      <a:pt x="1305" y="2254"/>
                      <a:pt x="1305" y="1898"/>
                    </a:cubicBezTo>
                    <a:lnTo>
                      <a:pt x="1305" y="1266"/>
                    </a:lnTo>
                    <a:lnTo>
                      <a:pt x="1937" y="1266"/>
                    </a:lnTo>
                    <a:cubicBezTo>
                      <a:pt x="2767" y="1266"/>
                      <a:pt x="2767" y="1"/>
                      <a:pt x="1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6626097" y="1914904"/>
                <a:ext cx="76027" cy="69835"/>
              </a:xfrm>
              <a:custGeom>
                <a:rect b="b" l="l" r="r" t="t"/>
                <a:pathLst>
                  <a:path extrusionOk="0" h="2571" w="2808">
                    <a:moveTo>
                      <a:pt x="672" y="1"/>
                    </a:moveTo>
                    <a:cubicBezTo>
                      <a:pt x="317" y="1"/>
                      <a:pt x="0" y="277"/>
                      <a:pt x="0" y="673"/>
                    </a:cubicBezTo>
                    <a:lnTo>
                      <a:pt x="0" y="1938"/>
                    </a:lnTo>
                    <a:cubicBezTo>
                      <a:pt x="40" y="2294"/>
                      <a:pt x="317" y="2570"/>
                      <a:pt x="672" y="2570"/>
                    </a:cubicBezTo>
                    <a:cubicBezTo>
                      <a:pt x="1028" y="2570"/>
                      <a:pt x="1305" y="2254"/>
                      <a:pt x="1305" y="1898"/>
                    </a:cubicBezTo>
                    <a:lnTo>
                      <a:pt x="1305" y="1266"/>
                    </a:lnTo>
                    <a:lnTo>
                      <a:pt x="1937" y="1266"/>
                    </a:lnTo>
                    <a:cubicBezTo>
                      <a:pt x="2807" y="1266"/>
                      <a:pt x="2807" y="1"/>
                      <a:pt x="1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6505153" y="2019072"/>
                <a:ext cx="74944" cy="69835"/>
              </a:xfrm>
              <a:custGeom>
                <a:rect b="b" l="l" r="r" t="t"/>
                <a:pathLst>
                  <a:path extrusionOk="0" h="2571" w="2768">
                    <a:moveTo>
                      <a:pt x="672" y="0"/>
                    </a:moveTo>
                    <a:cubicBezTo>
                      <a:pt x="316" y="0"/>
                      <a:pt x="0" y="277"/>
                      <a:pt x="0" y="633"/>
                    </a:cubicBezTo>
                    <a:lnTo>
                      <a:pt x="0" y="1898"/>
                    </a:lnTo>
                    <a:cubicBezTo>
                      <a:pt x="0" y="2254"/>
                      <a:pt x="316" y="2531"/>
                      <a:pt x="672" y="2570"/>
                    </a:cubicBezTo>
                    <a:cubicBezTo>
                      <a:pt x="1028" y="2570"/>
                      <a:pt x="1305" y="2254"/>
                      <a:pt x="1305" y="1898"/>
                    </a:cubicBezTo>
                    <a:lnTo>
                      <a:pt x="1305" y="1266"/>
                    </a:lnTo>
                    <a:lnTo>
                      <a:pt x="1937" y="1266"/>
                    </a:lnTo>
                    <a:cubicBezTo>
                      <a:pt x="2767" y="1266"/>
                      <a:pt x="2767" y="0"/>
                      <a:pt x="1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6627153" y="2019072"/>
                <a:ext cx="74971" cy="69835"/>
              </a:xfrm>
              <a:custGeom>
                <a:rect b="b" l="l" r="r" t="t"/>
                <a:pathLst>
                  <a:path extrusionOk="0" h="2571" w="2769">
                    <a:moveTo>
                      <a:pt x="633" y="0"/>
                    </a:moveTo>
                    <a:cubicBezTo>
                      <a:pt x="278" y="0"/>
                      <a:pt x="1" y="277"/>
                      <a:pt x="1" y="633"/>
                    </a:cubicBezTo>
                    <a:lnTo>
                      <a:pt x="1" y="1898"/>
                    </a:lnTo>
                    <a:cubicBezTo>
                      <a:pt x="1" y="2254"/>
                      <a:pt x="278" y="2570"/>
                      <a:pt x="633" y="2570"/>
                    </a:cubicBezTo>
                    <a:cubicBezTo>
                      <a:pt x="989" y="2531"/>
                      <a:pt x="1266" y="2254"/>
                      <a:pt x="1266" y="1898"/>
                    </a:cubicBezTo>
                    <a:lnTo>
                      <a:pt x="1266" y="1266"/>
                    </a:lnTo>
                    <a:lnTo>
                      <a:pt x="1898" y="1266"/>
                    </a:lnTo>
                    <a:cubicBezTo>
                      <a:pt x="2768" y="1266"/>
                      <a:pt x="2768" y="0"/>
                      <a:pt x="1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5728046" y="1429537"/>
                <a:ext cx="1037216" cy="1040568"/>
              </a:xfrm>
              <a:custGeom>
                <a:rect b="b" l="l" r="r" t="t"/>
                <a:pathLst>
                  <a:path extrusionOk="0" h="38309" w="38309">
                    <a:moveTo>
                      <a:pt x="6377" y="26783"/>
                    </a:moveTo>
                    <a:cubicBezTo>
                      <a:pt x="7364" y="26783"/>
                      <a:pt x="8303" y="27553"/>
                      <a:pt x="8303" y="28702"/>
                    </a:cubicBezTo>
                    <a:cubicBezTo>
                      <a:pt x="8303" y="29769"/>
                      <a:pt x="7472" y="30639"/>
                      <a:pt x="6405" y="30639"/>
                    </a:cubicBezTo>
                    <a:cubicBezTo>
                      <a:pt x="4665" y="30639"/>
                      <a:pt x="3835" y="28544"/>
                      <a:pt x="5021" y="27358"/>
                    </a:cubicBezTo>
                    <a:cubicBezTo>
                      <a:pt x="5419" y="26961"/>
                      <a:pt x="5903" y="26783"/>
                      <a:pt x="6377" y="26783"/>
                    </a:cubicBezTo>
                    <a:close/>
                    <a:moveTo>
                      <a:pt x="31922" y="26771"/>
                    </a:moveTo>
                    <a:cubicBezTo>
                      <a:pt x="32906" y="26771"/>
                      <a:pt x="33841" y="27544"/>
                      <a:pt x="33841" y="28702"/>
                    </a:cubicBezTo>
                    <a:cubicBezTo>
                      <a:pt x="33841" y="29769"/>
                      <a:pt x="32972" y="30639"/>
                      <a:pt x="31904" y="30639"/>
                    </a:cubicBezTo>
                    <a:cubicBezTo>
                      <a:pt x="30204" y="30600"/>
                      <a:pt x="29374" y="28504"/>
                      <a:pt x="30600" y="27318"/>
                    </a:cubicBezTo>
                    <a:cubicBezTo>
                      <a:pt x="30990" y="26940"/>
                      <a:pt x="31461" y="26771"/>
                      <a:pt x="31922" y="26771"/>
                    </a:cubicBezTo>
                    <a:close/>
                    <a:moveTo>
                      <a:pt x="10872" y="8935"/>
                    </a:moveTo>
                    <a:lnTo>
                      <a:pt x="10833" y="33169"/>
                    </a:lnTo>
                    <a:lnTo>
                      <a:pt x="6998" y="33169"/>
                    </a:lnTo>
                    <a:lnTo>
                      <a:pt x="6998" y="31865"/>
                    </a:lnTo>
                    <a:cubicBezTo>
                      <a:pt x="10793" y="31113"/>
                      <a:pt x="10200" y="25539"/>
                      <a:pt x="6365" y="25539"/>
                    </a:cubicBezTo>
                    <a:cubicBezTo>
                      <a:pt x="2531" y="25539"/>
                      <a:pt x="1938" y="31113"/>
                      <a:pt x="5733" y="31865"/>
                    </a:cubicBezTo>
                    <a:lnTo>
                      <a:pt x="5733" y="33209"/>
                    </a:lnTo>
                    <a:lnTo>
                      <a:pt x="1305" y="33209"/>
                    </a:lnTo>
                    <a:lnTo>
                      <a:pt x="1305" y="8935"/>
                    </a:lnTo>
                    <a:close/>
                    <a:moveTo>
                      <a:pt x="37004" y="8935"/>
                    </a:moveTo>
                    <a:lnTo>
                      <a:pt x="37004" y="33169"/>
                    </a:lnTo>
                    <a:lnTo>
                      <a:pt x="32537" y="33169"/>
                    </a:lnTo>
                    <a:lnTo>
                      <a:pt x="32537" y="31865"/>
                    </a:lnTo>
                    <a:cubicBezTo>
                      <a:pt x="36332" y="31113"/>
                      <a:pt x="35739" y="25539"/>
                      <a:pt x="31904" y="25539"/>
                    </a:cubicBezTo>
                    <a:cubicBezTo>
                      <a:pt x="28069" y="25539"/>
                      <a:pt x="27476" y="31113"/>
                      <a:pt x="31272" y="31865"/>
                    </a:cubicBezTo>
                    <a:lnTo>
                      <a:pt x="31272" y="33209"/>
                    </a:lnTo>
                    <a:lnTo>
                      <a:pt x="27437" y="33209"/>
                    </a:lnTo>
                    <a:lnTo>
                      <a:pt x="27437" y="8935"/>
                    </a:lnTo>
                    <a:close/>
                    <a:moveTo>
                      <a:pt x="6405" y="36134"/>
                    </a:moveTo>
                    <a:lnTo>
                      <a:pt x="7038" y="37004"/>
                    </a:lnTo>
                    <a:lnTo>
                      <a:pt x="5772" y="37004"/>
                    </a:lnTo>
                    <a:lnTo>
                      <a:pt x="6405" y="36134"/>
                    </a:lnTo>
                    <a:close/>
                    <a:moveTo>
                      <a:pt x="19155" y="28069"/>
                    </a:moveTo>
                    <a:cubicBezTo>
                      <a:pt x="20113" y="28069"/>
                      <a:pt x="21072" y="28702"/>
                      <a:pt x="21072" y="29967"/>
                    </a:cubicBezTo>
                    <a:lnTo>
                      <a:pt x="21032" y="37004"/>
                    </a:lnTo>
                    <a:lnTo>
                      <a:pt x="17237" y="37004"/>
                    </a:lnTo>
                    <a:lnTo>
                      <a:pt x="17237" y="29967"/>
                    </a:lnTo>
                    <a:cubicBezTo>
                      <a:pt x="17237" y="28702"/>
                      <a:pt x="18196" y="28069"/>
                      <a:pt x="19155" y="28069"/>
                    </a:cubicBezTo>
                    <a:close/>
                    <a:moveTo>
                      <a:pt x="19135" y="1305"/>
                    </a:moveTo>
                    <a:cubicBezTo>
                      <a:pt x="23009" y="1305"/>
                      <a:pt x="26132" y="4428"/>
                      <a:pt x="26132" y="8303"/>
                    </a:cubicBezTo>
                    <a:lnTo>
                      <a:pt x="26132" y="37004"/>
                    </a:lnTo>
                    <a:lnTo>
                      <a:pt x="22298" y="37004"/>
                    </a:lnTo>
                    <a:lnTo>
                      <a:pt x="22298" y="29967"/>
                    </a:lnTo>
                    <a:cubicBezTo>
                      <a:pt x="22377" y="28188"/>
                      <a:pt x="20953" y="26646"/>
                      <a:pt x="19135" y="26646"/>
                    </a:cubicBezTo>
                    <a:cubicBezTo>
                      <a:pt x="17316" y="26646"/>
                      <a:pt x="15854" y="28188"/>
                      <a:pt x="15933" y="29967"/>
                    </a:cubicBezTo>
                    <a:lnTo>
                      <a:pt x="15933" y="37004"/>
                    </a:lnTo>
                    <a:lnTo>
                      <a:pt x="12098" y="37004"/>
                    </a:lnTo>
                    <a:lnTo>
                      <a:pt x="12098" y="8303"/>
                    </a:lnTo>
                    <a:cubicBezTo>
                      <a:pt x="12098" y="4428"/>
                      <a:pt x="15261" y="1305"/>
                      <a:pt x="19135" y="1305"/>
                    </a:cubicBezTo>
                    <a:close/>
                    <a:moveTo>
                      <a:pt x="31904" y="36134"/>
                    </a:moveTo>
                    <a:lnTo>
                      <a:pt x="32537" y="37004"/>
                    </a:lnTo>
                    <a:lnTo>
                      <a:pt x="31232" y="37004"/>
                    </a:lnTo>
                    <a:lnTo>
                      <a:pt x="31904" y="36134"/>
                    </a:lnTo>
                    <a:close/>
                    <a:moveTo>
                      <a:pt x="19174" y="1"/>
                    </a:moveTo>
                    <a:cubicBezTo>
                      <a:pt x="14826" y="1"/>
                      <a:pt x="11228" y="3321"/>
                      <a:pt x="10912" y="7670"/>
                    </a:cubicBezTo>
                    <a:lnTo>
                      <a:pt x="633" y="7670"/>
                    </a:lnTo>
                    <a:cubicBezTo>
                      <a:pt x="277" y="7670"/>
                      <a:pt x="0" y="7947"/>
                      <a:pt x="0" y="8303"/>
                    </a:cubicBezTo>
                    <a:lnTo>
                      <a:pt x="0" y="33841"/>
                    </a:lnTo>
                    <a:cubicBezTo>
                      <a:pt x="0" y="34197"/>
                      <a:pt x="277" y="34474"/>
                      <a:pt x="633" y="34474"/>
                    </a:cubicBezTo>
                    <a:lnTo>
                      <a:pt x="5772" y="34474"/>
                    </a:lnTo>
                    <a:lnTo>
                      <a:pt x="5772" y="34909"/>
                    </a:lnTo>
                    <a:lnTo>
                      <a:pt x="3954" y="37281"/>
                    </a:lnTo>
                    <a:cubicBezTo>
                      <a:pt x="3756" y="37557"/>
                      <a:pt x="3796" y="37953"/>
                      <a:pt x="4072" y="38190"/>
                    </a:cubicBezTo>
                    <a:cubicBezTo>
                      <a:pt x="4191" y="38269"/>
                      <a:pt x="4349" y="38309"/>
                      <a:pt x="4468" y="38309"/>
                    </a:cubicBezTo>
                    <a:lnTo>
                      <a:pt x="8303" y="38309"/>
                    </a:lnTo>
                    <a:cubicBezTo>
                      <a:pt x="8817" y="38309"/>
                      <a:pt x="9093" y="37716"/>
                      <a:pt x="8777" y="37281"/>
                    </a:cubicBezTo>
                    <a:lnTo>
                      <a:pt x="6998" y="34909"/>
                    </a:lnTo>
                    <a:lnTo>
                      <a:pt x="6998" y="34474"/>
                    </a:lnTo>
                    <a:lnTo>
                      <a:pt x="10833" y="34474"/>
                    </a:lnTo>
                    <a:lnTo>
                      <a:pt x="10833" y="37676"/>
                    </a:lnTo>
                    <a:cubicBezTo>
                      <a:pt x="10833" y="38032"/>
                      <a:pt x="11109" y="38309"/>
                      <a:pt x="11465" y="38309"/>
                    </a:cubicBezTo>
                    <a:lnTo>
                      <a:pt x="26804" y="38309"/>
                    </a:lnTo>
                    <a:cubicBezTo>
                      <a:pt x="27160" y="38309"/>
                      <a:pt x="27437" y="38032"/>
                      <a:pt x="27437" y="37676"/>
                    </a:cubicBezTo>
                    <a:lnTo>
                      <a:pt x="27437" y="34474"/>
                    </a:lnTo>
                    <a:lnTo>
                      <a:pt x="31272" y="34474"/>
                    </a:lnTo>
                    <a:lnTo>
                      <a:pt x="31272" y="34909"/>
                    </a:lnTo>
                    <a:lnTo>
                      <a:pt x="29493" y="37281"/>
                    </a:lnTo>
                    <a:cubicBezTo>
                      <a:pt x="29176" y="37716"/>
                      <a:pt x="29453" y="38309"/>
                      <a:pt x="29967" y="38309"/>
                    </a:cubicBezTo>
                    <a:lnTo>
                      <a:pt x="33841" y="38309"/>
                    </a:lnTo>
                    <a:cubicBezTo>
                      <a:pt x="34197" y="38309"/>
                      <a:pt x="34474" y="38032"/>
                      <a:pt x="34474" y="37676"/>
                    </a:cubicBezTo>
                    <a:cubicBezTo>
                      <a:pt x="34474" y="37518"/>
                      <a:pt x="34434" y="37399"/>
                      <a:pt x="34355" y="37281"/>
                    </a:cubicBezTo>
                    <a:lnTo>
                      <a:pt x="32576" y="34909"/>
                    </a:lnTo>
                    <a:lnTo>
                      <a:pt x="32576" y="34474"/>
                    </a:lnTo>
                    <a:lnTo>
                      <a:pt x="37676" y="34474"/>
                    </a:lnTo>
                    <a:cubicBezTo>
                      <a:pt x="38032" y="34474"/>
                      <a:pt x="38309" y="34197"/>
                      <a:pt x="38309" y="33841"/>
                    </a:cubicBezTo>
                    <a:lnTo>
                      <a:pt x="38309" y="8303"/>
                    </a:lnTo>
                    <a:cubicBezTo>
                      <a:pt x="38309" y="7967"/>
                      <a:pt x="38027" y="7667"/>
                      <a:pt x="37697" y="7667"/>
                    </a:cubicBezTo>
                    <a:cubicBezTo>
                      <a:pt x="37677" y="7667"/>
                      <a:pt x="37657" y="7668"/>
                      <a:pt x="37637" y="7670"/>
                    </a:cubicBezTo>
                    <a:lnTo>
                      <a:pt x="27437" y="7670"/>
                    </a:lnTo>
                    <a:cubicBezTo>
                      <a:pt x="27081" y="3321"/>
                      <a:pt x="23484" y="1"/>
                      <a:pt x="19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9"/>
              <p:cNvSpPr/>
              <p:nvPr/>
            </p:nvSpPr>
            <p:spPr>
              <a:xfrm>
                <a:off x="6090905" y="1810654"/>
                <a:ext cx="311498" cy="278253"/>
              </a:xfrm>
              <a:custGeom>
                <a:rect b="b" l="l" r="r" t="t"/>
                <a:pathLst>
                  <a:path extrusionOk="0" h="10244" w="11505">
                    <a:moveTo>
                      <a:pt x="3208" y="1190"/>
                    </a:moveTo>
                    <a:cubicBezTo>
                      <a:pt x="4201" y="1190"/>
                      <a:pt x="5199" y="1862"/>
                      <a:pt x="5140" y="3206"/>
                    </a:cubicBezTo>
                    <a:lnTo>
                      <a:pt x="5140" y="8939"/>
                    </a:lnTo>
                    <a:lnTo>
                      <a:pt x="1305" y="8939"/>
                    </a:lnTo>
                    <a:lnTo>
                      <a:pt x="1305" y="3206"/>
                    </a:lnTo>
                    <a:cubicBezTo>
                      <a:pt x="1226" y="1862"/>
                      <a:pt x="2214" y="1190"/>
                      <a:pt x="3208" y="1190"/>
                    </a:cubicBezTo>
                    <a:close/>
                    <a:moveTo>
                      <a:pt x="8307" y="1190"/>
                    </a:moveTo>
                    <a:cubicBezTo>
                      <a:pt x="9301" y="1190"/>
                      <a:pt x="10299" y="1862"/>
                      <a:pt x="10240" y="3206"/>
                    </a:cubicBezTo>
                    <a:lnTo>
                      <a:pt x="10240" y="8939"/>
                    </a:lnTo>
                    <a:lnTo>
                      <a:pt x="6405" y="8939"/>
                    </a:lnTo>
                    <a:lnTo>
                      <a:pt x="6405" y="3206"/>
                    </a:lnTo>
                    <a:cubicBezTo>
                      <a:pt x="6326" y="1862"/>
                      <a:pt x="7314" y="1190"/>
                      <a:pt x="8307" y="1190"/>
                    </a:cubicBezTo>
                    <a:close/>
                    <a:moveTo>
                      <a:pt x="3210" y="0"/>
                    </a:moveTo>
                    <a:cubicBezTo>
                      <a:pt x="1588" y="0"/>
                      <a:pt x="0" y="1242"/>
                      <a:pt x="0" y="3206"/>
                    </a:cubicBezTo>
                    <a:lnTo>
                      <a:pt x="0" y="9571"/>
                    </a:lnTo>
                    <a:cubicBezTo>
                      <a:pt x="0" y="9927"/>
                      <a:pt x="277" y="10243"/>
                      <a:pt x="633" y="10243"/>
                    </a:cubicBezTo>
                    <a:lnTo>
                      <a:pt x="10872" y="10243"/>
                    </a:lnTo>
                    <a:cubicBezTo>
                      <a:pt x="11188" y="10204"/>
                      <a:pt x="11505" y="9927"/>
                      <a:pt x="11505" y="9571"/>
                    </a:cubicBezTo>
                    <a:lnTo>
                      <a:pt x="11505" y="3206"/>
                    </a:lnTo>
                    <a:cubicBezTo>
                      <a:pt x="11505" y="1427"/>
                      <a:pt x="10042" y="4"/>
                      <a:pt x="8303" y="4"/>
                    </a:cubicBezTo>
                    <a:cubicBezTo>
                      <a:pt x="7275" y="4"/>
                      <a:pt x="6326" y="518"/>
                      <a:pt x="5733" y="1309"/>
                    </a:cubicBezTo>
                    <a:cubicBezTo>
                      <a:pt x="5072" y="404"/>
                      <a:pt x="4136" y="0"/>
                      <a:pt x="3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5918573" y="2019072"/>
                <a:ext cx="68527" cy="69292"/>
              </a:xfrm>
              <a:custGeom>
                <a:rect b="b" l="l" r="r" t="t"/>
                <a:pathLst>
                  <a:path extrusionOk="0" h="2551" w="2531">
                    <a:moveTo>
                      <a:pt x="633" y="0"/>
                    </a:moveTo>
                    <a:cubicBezTo>
                      <a:pt x="277" y="0"/>
                      <a:pt x="1" y="277"/>
                      <a:pt x="1" y="633"/>
                    </a:cubicBezTo>
                    <a:lnTo>
                      <a:pt x="1" y="1898"/>
                    </a:lnTo>
                    <a:cubicBezTo>
                      <a:pt x="1" y="2333"/>
                      <a:pt x="317" y="2550"/>
                      <a:pt x="633" y="2550"/>
                    </a:cubicBezTo>
                    <a:cubicBezTo>
                      <a:pt x="949" y="2550"/>
                      <a:pt x="1266" y="2333"/>
                      <a:pt x="1266" y="1898"/>
                    </a:cubicBezTo>
                    <a:lnTo>
                      <a:pt x="1266" y="1266"/>
                    </a:lnTo>
                    <a:lnTo>
                      <a:pt x="1898" y="1266"/>
                    </a:lnTo>
                    <a:cubicBezTo>
                      <a:pt x="2254" y="1266"/>
                      <a:pt x="2531" y="989"/>
                      <a:pt x="2531" y="633"/>
                    </a:cubicBezTo>
                    <a:cubicBezTo>
                      <a:pt x="2531" y="277"/>
                      <a:pt x="2254" y="0"/>
                      <a:pt x="18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6062016" y="1499345"/>
                <a:ext cx="323275" cy="277546"/>
              </a:xfrm>
              <a:custGeom>
                <a:rect b="b" l="l" r="r" t="t"/>
                <a:pathLst>
                  <a:path extrusionOk="0" h="10218" w="11940">
                    <a:moveTo>
                      <a:pt x="6782" y="1255"/>
                    </a:moveTo>
                    <a:cubicBezTo>
                      <a:pt x="8750" y="1255"/>
                      <a:pt x="10635" y="2782"/>
                      <a:pt x="10635" y="5100"/>
                    </a:cubicBezTo>
                    <a:cubicBezTo>
                      <a:pt x="10635" y="7195"/>
                      <a:pt x="8935" y="8935"/>
                      <a:pt x="6800" y="8935"/>
                    </a:cubicBezTo>
                    <a:cubicBezTo>
                      <a:pt x="3400" y="8935"/>
                      <a:pt x="1700" y="4823"/>
                      <a:pt x="4072" y="2412"/>
                    </a:cubicBezTo>
                    <a:cubicBezTo>
                      <a:pt x="4858" y="1612"/>
                      <a:pt x="5830" y="1255"/>
                      <a:pt x="6782" y="1255"/>
                    </a:cubicBezTo>
                    <a:close/>
                    <a:moveTo>
                      <a:pt x="6800" y="0"/>
                    </a:moveTo>
                    <a:cubicBezTo>
                      <a:pt x="2253" y="0"/>
                      <a:pt x="0" y="5495"/>
                      <a:pt x="3202" y="8698"/>
                    </a:cubicBezTo>
                    <a:cubicBezTo>
                      <a:pt x="4252" y="9748"/>
                      <a:pt x="5539" y="10217"/>
                      <a:pt x="6799" y="10217"/>
                    </a:cubicBezTo>
                    <a:cubicBezTo>
                      <a:pt x="9428" y="10217"/>
                      <a:pt x="11939" y="8174"/>
                      <a:pt x="11939" y="5100"/>
                    </a:cubicBezTo>
                    <a:cubicBezTo>
                      <a:pt x="11900" y="2254"/>
                      <a:pt x="9646" y="0"/>
                      <a:pt x="6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29"/>
              <p:cNvSpPr/>
              <p:nvPr/>
            </p:nvSpPr>
            <p:spPr>
              <a:xfrm>
                <a:off x="6194738" y="1585776"/>
                <a:ext cx="103833" cy="104195"/>
              </a:xfrm>
              <a:custGeom>
                <a:rect b="b" l="l" r="r" t="t"/>
                <a:pathLst>
                  <a:path extrusionOk="0" h="3836" w="3835">
                    <a:moveTo>
                      <a:pt x="653" y="1"/>
                    </a:moveTo>
                    <a:cubicBezTo>
                      <a:pt x="326" y="1"/>
                      <a:pt x="0" y="218"/>
                      <a:pt x="0" y="653"/>
                    </a:cubicBezTo>
                    <a:lnTo>
                      <a:pt x="0" y="3183"/>
                    </a:lnTo>
                    <a:cubicBezTo>
                      <a:pt x="0" y="3618"/>
                      <a:pt x="316" y="3835"/>
                      <a:pt x="638" y="3835"/>
                    </a:cubicBezTo>
                    <a:cubicBezTo>
                      <a:pt x="959" y="3835"/>
                      <a:pt x="1285" y="3618"/>
                      <a:pt x="1305" y="3183"/>
                    </a:cubicBezTo>
                    <a:lnTo>
                      <a:pt x="1305" y="2551"/>
                    </a:lnTo>
                    <a:lnTo>
                      <a:pt x="2570" y="2551"/>
                    </a:lnTo>
                    <a:lnTo>
                      <a:pt x="2570" y="3183"/>
                    </a:lnTo>
                    <a:cubicBezTo>
                      <a:pt x="2570" y="3618"/>
                      <a:pt x="2886" y="3835"/>
                      <a:pt x="3202" y="3835"/>
                    </a:cubicBezTo>
                    <a:cubicBezTo>
                      <a:pt x="3519" y="3835"/>
                      <a:pt x="3835" y="3618"/>
                      <a:pt x="3835" y="3183"/>
                    </a:cubicBezTo>
                    <a:lnTo>
                      <a:pt x="3835" y="653"/>
                    </a:lnTo>
                    <a:cubicBezTo>
                      <a:pt x="3835" y="218"/>
                      <a:pt x="3519" y="1"/>
                      <a:pt x="3202" y="1"/>
                    </a:cubicBezTo>
                    <a:cubicBezTo>
                      <a:pt x="2886" y="1"/>
                      <a:pt x="2570" y="218"/>
                      <a:pt x="2570" y="653"/>
                    </a:cubicBezTo>
                    <a:lnTo>
                      <a:pt x="2570" y="1286"/>
                    </a:lnTo>
                    <a:lnTo>
                      <a:pt x="1305" y="1286"/>
                    </a:lnTo>
                    <a:lnTo>
                      <a:pt x="1305" y="653"/>
                    </a:lnTo>
                    <a:cubicBezTo>
                      <a:pt x="1305" y="218"/>
                      <a:pt x="979" y="1"/>
                      <a:pt x="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32" name="Google Shape;932;p29"/>
          <p:cNvGrpSpPr/>
          <p:nvPr/>
        </p:nvGrpSpPr>
        <p:grpSpPr>
          <a:xfrm>
            <a:off x="766105" y="1319883"/>
            <a:ext cx="881733" cy="886085"/>
            <a:chOff x="823050" y="1556713"/>
            <a:chExt cx="1280100" cy="1280100"/>
          </a:xfrm>
        </p:grpSpPr>
        <p:sp>
          <p:nvSpPr>
            <p:cNvPr id="933" name="Google Shape;933;p29"/>
            <p:cNvSpPr/>
            <p:nvPr/>
          </p:nvSpPr>
          <p:spPr>
            <a:xfrm>
              <a:off x="823050" y="1556713"/>
              <a:ext cx="1280100" cy="12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4" name="Google Shape;934;p29"/>
            <p:cNvGrpSpPr/>
            <p:nvPr/>
          </p:nvGrpSpPr>
          <p:grpSpPr>
            <a:xfrm>
              <a:off x="905935" y="1675812"/>
              <a:ext cx="1114329" cy="1097247"/>
              <a:chOff x="4235943" y="1382301"/>
              <a:chExt cx="1195632" cy="1176925"/>
            </a:xfrm>
          </p:grpSpPr>
          <p:sp>
            <p:nvSpPr>
              <p:cNvPr id="935" name="Google Shape;935;p29"/>
              <p:cNvSpPr/>
              <p:nvPr/>
            </p:nvSpPr>
            <p:spPr>
              <a:xfrm>
                <a:off x="4372942" y="1598135"/>
                <a:ext cx="899161" cy="588476"/>
              </a:xfrm>
              <a:custGeom>
                <a:rect b="b" l="l" r="r" t="t"/>
                <a:pathLst>
                  <a:path extrusionOk="0" h="21665" w="33210">
                    <a:moveTo>
                      <a:pt x="1" y="0"/>
                    </a:moveTo>
                    <a:lnTo>
                      <a:pt x="1" y="20242"/>
                    </a:lnTo>
                    <a:cubicBezTo>
                      <a:pt x="1" y="21032"/>
                      <a:pt x="633" y="21665"/>
                      <a:pt x="1424" y="21665"/>
                    </a:cubicBezTo>
                    <a:lnTo>
                      <a:pt x="31786" y="21665"/>
                    </a:lnTo>
                    <a:cubicBezTo>
                      <a:pt x="32577" y="21665"/>
                      <a:pt x="33209" y="21032"/>
                      <a:pt x="33209" y="20242"/>
                    </a:cubicBezTo>
                    <a:lnTo>
                      <a:pt x="332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4270193" y="2186583"/>
                <a:ext cx="1108938" cy="353330"/>
              </a:xfrm>
              <a:custGeom>
                <a:rect b="b" l="l" r="r" t="t"/>
                <a:pathLst>
                  <a:path extrusionOk="0" h="13008" w="40958">
                    <a:moveTo>
                      <a:pt x="4824" y="1"/>
                    </a:moveTo>
                    <a:cubicBezTo>
                      <a:pt x="4231" y="1"/>
                      <a:pt x="3677" y="396"/>
                      <a:pt x="3440" y="989"/>
                    </a:cubicBezTo>
                    <a:lnTo>
                      <a:pt x="80" y="11110"/>
                    </a:lnTo>
                    <a:cubicBezTo>
                      <a:pt x="40" y="11228"/>
                      <a:pt x="40" y="11386"/>
                      <a:pt x="1" y="11545"/>
                    </a:cubicBezTo>
                    <a:cubicBezTo>
                      <a:pt x="1" y="12335"/>
                      <a:pt x="673" y="13007"/>
                      <a:pt x="1463" y="13007"/>
                    </a:cubicBezTo>
                    <a:lnTo>
                      <a:pt x="39337" y="13007"/>
                    </a:lnTo>
                    <a:cubicBezTo>
                      <a:pt x="39495" y="13007"/>
                      <a:pt x="39653" y="12968"/>
                      <a:pt x="39771" y="12928"/>
                    </a:cubicBezTo>
                    <a:cubicBezTo>
                      <a:pt x="40562" y="12691"/>
                      <a:pt x="40957" y="11861"/>
                      <a:pt x="40720" y="11110"/>
                    </a:cubicBezTo>
                    <a:lnTo>
                      <a:pt x="37320" y="989"/>
                    </a:lnTo>
                    <a:cubicBezTo>
                      <a:pt x="37123" y="396"/>
                      <a:pt x="36569" y="1"/>
                      <a:pt x="359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5037661" y="1401179"/>
                <a:ext cx="393914" cy="354145"/>
              </a:xfrm>
              <a:custGeom>
                <a:rect b="b" l="l" r="r" t="t"/>
                <a:pathLst>
                  <a:path extrusionOk="0" h="13038" w="14549">
                    <a:moveTo>
                      <a:pt x="6515" y="0"/>
                    </a:moveTo>
                    <a:cubicBezTo>
                      <a:pt x="3143" y="0"/>
                      <a:pt x="0" y="2683"/>
                      <a:pt x="0" y="6540"/>
                    </a:cubicBezTo>
                    <a:cubicBezTo>
                      <a:pt x="0" y="6777"/>
                      <a:pt x="0" y="7014"/>
                      <a:pt x="40" y="7251"/>
                    </a:cubicBezTo>
                    <a:cubicBezTo>
                      <a:pt x="428" y="10647"/>
                      <a:pt x="3303" y="13037"/>
                      <a:pt x="6500" y="13037"/>
                    </a:cubicBezTo>
                    <a:cubicBezTo>
                      <a:pt x="7212" y="13037"/>
                      <a:pt x="7939" y="12919"/>
                      <a:pt x="8658" y="12667"/>
                    </a:cubicBezTo>
                    <a:cubicBezTo>
                      <a:pt x="13639" y="10888"/>
                      <a:pt x="14549" y="4247"/>
                      <a:pt x="10239" y="1203"/>
                    </a:cubicBezTo>
                    <a:cubicBezTo>
                      <a:pt x="9067" y="375"/>
                      <a:pt x="7775" y="0"/>
                      <a:pt x="65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4666246" y="1873019"/>
                <a:ext cx="312554" cy="235200"/>
              </a:xfrm>
              <a:custGeom>
                <a:rect b="b" l="l" r="r" t="t"/>
                <a:pathLst>
                  <a:path extrusionOk="0" h="8659" w="11544">
                    <a:moveTo>
                      <a:pt x="2056" y="1"/>
                    </a:moveTo>
                    <a:cubicBezTo>
                      <a:pt x="1305" y="1"/>
                      <a:pt x="672" y="554"/>
                      <a:pt x="593" y="1306"/>
                    </a:cubicBezTo>
                    <a:lnTo>
                      <a:pt x="0" y="8659"/>
                    </a:lnTo>
                    <a:lnTo>
                      <a:pt x="11544" y="8659"/>
                    </a:lnTo>
                    <a:lnTo>
                      <a:pt x="10951" y="1306"/>
                    </a:lnTo>
                    <a:lnTo>
                      <a:pt x="10951" y="1345"/>
                    </a:lnTo>
                    <a:cubicBezTo>
                      <a:pt x="10872" y="594"/>
                      <a:pt x="10239" y="1"/>
                      <a:pt x="9488" y="1"/>
                    </a:cubicBezTo>
                    <a:lnTo>
                      <a:pt x="8777" y="1"/>
                    </a:lnTo>
                    <a:cubicBezTo>
                      <a:pt x="8263" y="1"/>
                      <a:pt x="7788" y="278"/>
                      <a:pt x="7511" y="713"/>
                    </a:cubicBezTo>
                    <a:lnTo>
                      <a:pt x="5772" y="3598"/>
                    </a:lnTo>
                    <a:lnTo>
                      <a:pt x="4032" y="673"/>
                    </a:lnTo>
                    <a:cubicBezTo>
                      <a:pt x="3756" y="278"/>
                      <a:pt x="3281" y="1"/>
                      <a:pt x="2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4762037" y="1673565"/>
                <a:ext cx="121513" cy="157081"/>
              </a:xfrm>
              <a:custGeom>
                <a:rect b="b" l="l" r="r" t="t"/>
                <a:pathLst>
                  <a:path extrusionOk="0" h="5783" w="4488">
                    <a:moveTo>
                      <a:pt x="2249" y="1"/>
                    </a:moveTo>
                    <a:cubicBezTo>
                      <a:pt x="1127" y="1"/>
                      <a:pt x="0" y="762"/>
                      <a:pt x="60" y="2284"/>
                    </a:cubicBezTo>
                    <a:lnTo>
                      <a:pt x="60" y="3707"/>
                    </a:lnTo>
                    <a:cubicBezTo>
                      <a:pt x="139" y="5091"/>
                      <a:pt x="1196" y="5782"/>
                      <a:pt x="2249" y="5782"/>
                    </a:cubicBezTo>
                    <a:cubicBezTo>
                      <a:pt x="3301" y="5782"/>
                      <a:pt x="4349" y="5091"/>
                      <a:pt x="4408" y="3707"/>
                    </a:cubicBezTo>
                    <a:lnTo>
                      <a:pt x="4408" y="2284"/>
                    </a:lnTo>
                    <a:cubicBezTo>
                      <a:pt x="4487" y="762"/>
                      <a:pt x="3371" y="1"/>
                      <a:pt x="2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4255220" y="1401614"/>
                <a:ext cx="469914" cy="393041"/>
              </a:xfrm>
              <a:custGeom>
                <a:rect b="b" l="l" r="r" t="t"/>
                <a:pathLst>
                  <a:path extrusionOk="0" h="14470" w="17356">
                    <a:moveTo>
                      <a:pt x="1463" y="1"/>
                    </a:moveTo>
                    <a:cubicBezTo>
                      <a:pt x="672" y="1"/>
                      <a:pt x="0" y="673"/>
                      <a:pt x="0" y="1463"/>
                    </a:cubicBezTo>
                    <a:lnTo>
                      <a:pt x="0" y="10121"/>
                    </a:lnTo>
                    <a:cubicBezTo>
                      <a:pt x="0" y="10912"/>
                      <a:pt x="672" y="11545"/>
                      <a:pt x="1463" y="11584"/>
                    </a:cubicBezTo>
                    <a:lnTo>
                      <a:pt x="7946" y="11584"/>
                    </a:lnTo>
                    <a:lnTo>
                      <a:pt x="10832" y="14470"/>
                    </a:lnTo>
                    <a:lnTo>
                      <a:pt x="10832" y="11584"/>
                    </a:lnTo>
                    <a:lnTo>
                      <a:pt x="15893" y="11584"/>
                    </a:lnTo>
                    <a:cubicBezTo>
                      <a:pt x="16683" y="11545"/>
                      <a:pt x="17316" y="10912"/>
                      <a:pt x="17355" y="10121"/>
                    </a:cubicBezTo>
                    <a:lnTo>
                      <a:pt x="17355" y="1463"/>
                    </a:lnTo>
                    <a:cubicBezTo>
                      <a:pt x="17355" y="673"/>
                      <a:pt x="16683" y="1"/>
                      <a:pt x="15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4568830" y="1480005"/>
                <a:ext cx="78166" cy="157896"/>
              </a:xfrm>
              <a:custGeom>
                <a:rect b="b" l="l" r="r" t="t"/>
                <a:pathLst>
                  <a:path extrusionOk="0" h="5813" w="2887">
                    <a:moveTo>
                      <a:pt x="2886" y="1"/>
                    </a:moveTo>
                    <a:lnTo>
                      <a:pt x="0" y="2175"/>
                    </a:lnTo>
                    <a:lnTo>
                      <a:pt x="0" y="3638"/>
                    </a:lnTo>
                    <a:lnTo>
                      <a:pt x="2886" y="5812"/>
                    </a:lnTo>
                    <a:lnTo>
                      <a:pt x="28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4333359" y="1480005"/>
                <a:ext cx="235498" cy="157896"/>
              </a:xfrm>
              <a:custGeom>
                <a:rect b="b" l="l" r="r" t="t"/>
                <a:pathLst>
                  <a:path extrusionOk="0" h="5813" w="8698">
                    <a:moveTo>
                      <a:pt x="1463" y="1"/>
                    </a:moveTo>
                    <a:cubicBezTo>
                      <a:pt x="672" y="1"/>
                      <a:pt x="0" y="673"/>
                      <a:pt x="0" y="1463"/>
                    </a:cubicBezTo>
                    <a:lnTo>
                      <a:pt x="0" y="4349"/>
                    </a:lnTo>
                    <a:cubicBezTo>
                      <a:pt x="0" y="5140"/>
                      <a:pt x="672" y="5773"/>
                      <a:pt x="1463" y="5812"/>
                    </a:cubicBezTo>
                    <a:lnTo>
                      <a:pt x="7235" y="5812"/>
                    </a:lnTo>
                    <a:cubicBezTo>
                      <a:pt x="8025" y="5773"/>
                      <a:pt x="8658" y="5140"/>
                      <a:pt x="8697" y="4349"/>
                    </a:cubicBezTo>
                    <a:lnTo>
                      <a:pt x="8697" y="3638"/>
                    </a:lnTo>
                    <a:lnTo>
                      <a:pt x="8697" y="1463"/>
                    </a:lnTo>
                    <a:cubicBezTo>
                      <a:pt x="8658" y="673"/>
                      <a:pt x="8025" y="1"/>
                      <a:pt x="723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4235943" y="1382301"/>
                <a:ext cx="508441" cy="431694"/>
              </a:xfrm>
              <a:custGeom>
                <a:rect b="b" l="l" r="r" t="t"/>
                <a:pathLst>
                  <a:path extrusionOk="0" h="15893" w="18779">
                    <a:moveTo>
                      <a:pt x="16665" y="1460"/>
                    </a:moveTo>
                    <a:cubicBezTo>
                      <a:pt x="17032" y="1460"/>
                      <a:pt x="17318" y="1799"/>
                      <a:pt x="17356" y="2174"/>
                    </a:cubicBezTo>
                    <a:lnTo>
                      <a:pt x="17356" y="10832"/>
                    </a:lnTo>
                    <a:cubicBezTo>
                      <a:pt x="17356" y="11228"/>
                      <a:pt x="17000" y="11544"/>
                      <a:pt x="16605" y="11544"/>
                    </a:cubicBezTo>
                    <a:lnTo>
                      <a:pt x="11544" y="11544"/>
                    </a:lnTo>
                    <a:cubicBezTo>
                      <a:pt x="11149" y="11544"/>
                      <a:pt x="10833" y="11900"/>
                      <a:pt x="10833" y="12295"/>
                    </a:cubicBezTo>
                    <a:lnTo>
                      <a:pt x="10833" y="13442"/>
                    </a:lnTo>
                    <a:lnTo>
                      <a:pt x="9172" y="11781"/>
                    </a:lnTo>
                    <a:cubicBezTo>
                      <a:pt x="9054" y="11623"/>
                      <a:pt x="8856" y="11544"/>
                      <a:pt x="8698" y="11544"/>
                    </a:cubicBezTo>
                    <a:lnTo>
                      <a:pt x="2175" y="11544"/>
                    </a:lnTo>
                    <a:cubicBezTo>
                      <a:pt x="1779" y="11544"/>
                      <a:pt x="1463" y="11228"/>
                      <a:pt x="1463" y="10832"/>
                    </a:cubicBezTo>
                    <a:lnTo>
                      <a:pt x="1463" y="2174"/>
                    </a:lnTo>
                    <a:cubicBezTo>
                      <a:pt x="1463" y="1779"/>
                      <a:pt x="1779" y="1463"/>
                      <a:pt x="2175" y="1463"/>
                    </a:cubicBezTo>
                    <a:lnTo>
                      <a:pt x="16605" y="1463"/>
                    </a:lnTo>
                    <a:cubicBezTo>
                      <a:pt x="16625" y="1461"/>
                      <a:pt x="16645" y="1460"/>
                      <a:pt x="16665" y="1460"/>
                    </a:cubicBezTo>
                    <a:close/>
                    <a:moveTo>
                      <a:pt x="2175" y="0"/>
                    </a:moveTo>
                    <a:cubicBezTo>
                      <a:pt x="989" y="0"/>
                      <a:pt x="0" y="988"/>
                      <a:pt x="0" y="2174"/>
                    </a:cubicBezTo>
                    <a:lnTo>
                      <a:pt x="0" y="10832"/>
                    </a:lnTo>
                    <a:cubicBezTo>
                      <a:pt x="0" y="12018"/>
                      <a:pt x="989" y="13007"/>
                      <a:pt x="2175" y="13007"/>
                    </a:cubicBezTo>
                    <a:lnTo>
                      <a:pt x="8382" y="13007"/>
                    </a:lnTo>
                    <a:lnTo>
                      <a:pt x="11030" y="15695"/>
                    </a:lnTo>
                    <a:cubicBezTo>
                      <a:pt x="11188" y="15814"/>
                      <a:pt x="11347" y="15893"/>
                      <a:pt x="11544" y="15893"/>
                    </a:cubicBezTo>
                    <a:cubicBezTo>
                      <a:pt x="11623" y="15893"/>
                      <a:pt x="11742" y="15893"/>
                      <a:pt x="11821" y="15853"/>
                    </a:cubicBezTo>
                    <a:cubicBezTo>
                      <a:pt x="12098" y="15734"/>
                      <a:pt x="12256" y="15458"/>
                      <a:pt x="12256" y="15181"/>
                    </a:cubicBezTo>
                    <a:lnTo>
                      <a:pt x="12256" y="13007"/>
                    </a:lnTo>
                    <a:lnTo>
                      <a:pt x="16605" y="13007"/>
                    </a:lnTo>
                    <a:cubicBezTo>
                      <a:pt x="17791" y="13007"/>
                      <a:pt x="18779" y="12018"/>
                      <a:pt x="18779" y="10832"/>
                    </a:cubicBezTo>
                    <a:lnTo>
                      <a:pt x="18779" y="2174"/>
                    </a:lnTo>
                    <a:cubicBezTo>
                      <a:pt x="18779" y="988"/>
                      <a:pt x="17791" y="0"/>
                      <a:pt x="16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4952022" y="1382301"/>
                <a:ext cx="457080" cy="392743"/>
              </a:xfrm>
              <a:custGeom>
                <a:rect b="b" l="l" r="r" t="t"/>
                <a:pathLst>
                  <a:path extrusionOk="0" h="14459" w="16882">
                    <a:moveTo>
                      <a:pt x="9621" y="1420"/>
                    </a:moveTo>
                    <a:cubicBezTo>
                      <a:pt x="12598" y="1420"/>
                      <a:pt x="15458" y="3730"/>
                      <a:pt x="15458" y="7235"/>
                    </a:cubicBezTo>
                    <a:cubicBezTo>
                      <a:pt x="15458" y="10397"/>
                      <a:pt x="12849" y="13007"/>
                      <a:pt x="9647" y="13007"/>
                    </a:cubicBezTo>
                    <a:cubicBezTo>
                      <a:pt x="4507" y="13007"/>
                      <a:pt x="1938" y="6760"/>
                      <a:pt x="5575" y="3123"/>
                    </a:cubicBezTo>
                    <a:cubicBezTo>
                      <a:pt x="6751" y="1947"/>
                      <a:pt x="8199" y="1420"/>
                      <a:pt x="9621" y="1420"/>
                    </a:cubicBezTo>
                    <a:close/>
                    <a:moveTo>
                      <a:pt x="9647" y="0"/>
                    </a:moveTo>
                    <a:cubicBezTo>
                      <a:pt x="3242" y="0"/>
                      <a:pt x="1" y="7788"/>
                      <a:pt x="4547" y="12335"/>
                    </a:cubicBezTo>
                    <a:cubicBezTo>
                      <a:pt x="6015" y="13802"/>
                      <a:pt x="7820" y="14458"/>
                      <a:pt x="9592" y="14458"/>
                    </a:cubicBezTo>
                    <a:cubicBezTo>
                      <a:pt x="13310" y="14458"/>
                      <a:pt x="16881" y="11572"/>
                      <a:pt x="16881" y="7235"/>
                    </a:cubicBezTo>
                    <a:cubicBezTo>
                      <a:pt x="16881" y="3242"/>
                      <a:pt x="13640" y="0"/>
                      <a:pt x="96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4679079" y="2442128"/>
                <a:ext cx="286887" cy="38707"/>
              </a:xfrm>
              <a:custGeom>
                <a:rect b="b" l="l" r="r" t="t"/>
                <a:pathLst>
                  <a:path extrusionOk="0" h="1425" w="10596">
                    <a:moveTo>
                      <a:pt x="950" y="1"/>
                    </a:moveTo>
                    <a:cubicBezTo>
                      <a:pt x="1" y="1"/>
                      <a:pt x="14" y="1425"/>
                      <a:pt x="989" y="1425"/>
                    </a:cubicBezTo>
                    <a:lnTo>
                      <a:pt x="9647" y="1425"/>
                    </a:lnTo>
                    <a:cubicBezTo>
                      <a:pt x="10595" y="1425"/>
                      <a:pt x="10595" y="2"/>
                      <a:pt x="9647" y="2"/>
                    </a:cubicBezTo>
                    <a:lnTo>
                      <a:pt x="989" y="2"/>
                    </a:lnTo>
                    <a:cubicBezTo>
                      <a:pt x="976" y="1"/>
                      <a:pt x="963" y="1"/>
                      <a:pt x="9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>
                <a:off x="4778634" y="1578795"/>
                <a:ext cx="204443" cy="38679"/>
              </a:xfrm>
              <a:custGeom>
                <a:rect b="b" l="l" r="r" t="t"/>
                <a:pathLst>
                  <a:path extrusionOk="0" h="1424" w="7551">
                    <a:moveTo>
                      <a:pt x="909" y="1"/>
                    </a:moveTo>
                    <a:cubicBezTo>
                      <a:pt x="0" y="40"/>
                      <a:pt x="0" y="1345"/>
                      <a:pt x="909" y="1424"/>
                    </a:cubicBezTo>
                    <a:lnTo>
                      <a:pt x="6681" y="1424"/>
                    </a:lnTo>
                    <a:cubicBezTo>
                      <a:pt x="7551" y="1345"/>
                      <a:pt x="7551" y="40"/>
                      <a:pt x="66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>
                <a:off x="4243442" y="1775316"/>
                <a:ext cx="1150660" cy="783910"/>
              </a:xfrm>
              <a:custGeom>
                <a:rect b="b" l="l" r="r" t="t"/>
                <a:pathLst>
                  <a:path extrusionOk="0" h="28860" w="42499">
                    <a:moveTo>
                      <a:pt x="36964" y="15853"/>
                    </a:moveTo>
                    <a:cubicBezTo>
                      <a:pt x="37281" y="15853"/>
                      <a:pt x="37557" y="16051"/>
                      <a:pt x="37676" y="16367"/>
                    </a:cubicBezTo>
                    <a:lnTo>
                      <a:pt x="41036" y="26488"/>
                    </a:lnTo>
                    <a:cubicBezTo>
                      <a:pt x="41115" y="26686"/>
                      <a:pt x="41076" y="26923"/>
                      <a:pt x="40957" y="27120"/>
                    </a:cubicBezTo>
                    <a:lnTo>
                      <a:pt x="40918" y="27120"/>
                    </a:lnTo>
                    <a:cubicBezTo>
                      <a:pt x="40759" y="27318"/>
                      <a:pt x="40562" y="27437"/>
                      <a:pt x="40325" y="27437"/>
                    </a:cubicBezTo>
                    <a:lnTo>
                      <a:pt x="2451" y="27437"/>
                    </a:lnTo>
                    <a:cubicBezTo>
                      <a:pt x="2214" y="27437"/>
                      <a:pt x="1977" y="27318"/>
                      <a:pt x="1858" y="27120"/>
                    </a:cubicBezTo>
                    <a:cubicBezTo>
                      <a:pt x="1740" y="26923"/>
                      <a:pt x="1700" y="26686"/>
                      <a:pt x="1779" y="26488"/>
                    </a:cubicBezTo>
                    <a:lnTo>
                      <a:pt x="5179" y="16367"/>
                    </a:lnTo>
                    <a:cubicBezTo>
                      <a:pt x="5258" y="16051"/>
                      <a:pt x="5535" y="15853"/>
                      <a:pt x="5851" y="15853"/>
                    </a:cubicBezTo>
                    <a:close/>
                    <a:moveTo>
                      <a:pt x="4784" y="0"/>
                    </a:moveTo>
                    <a:cubicBezTo>
                      <a:pt x="4428" y="0"/>
                      <a:pt x="4072" y="238"/>
                      <a:pt x="4072" y="712"/>
                    </a:cubicBezTo>
                    <a:lnTo>
                      <a:pt x="4072" y="13719"/>
                    </a:lnTo>
                    <a:cubicBezTo>
                      <a:pt x="4072" y="14153"/>
                      <a:pt x="4191" y="14549"/>
                      <a:pt x="4428" y="14944"/>
                    </a:cubicBezTo>
                    <a:cubicBezTo>
                      <a:pt x="4112" y="15181"/>
                      <a:pt x="3874" y="15537"/>
                      <a:pt x="3756" y="15932"/>
                    </a:cubicBezTo>
                    <a:lnTo>
                      <a:pt x="396" y="26013"/>
                    </a:lnTo>
                    <a:cubicBezTo>
                      <a:pt x="0" y="27160"/>
                      <a:pt x="633" y="28385"/>
                      <a:pt x="1779" y="28781"/>
                    </a:cubicBezTo>
                    <a:cubicBezTo>
                      <a:pt x="1977" y="28820"/>
                      <a:pt x="2214" y="28860"/>
                      <a:pt x="2451" y="28860"/>
                    </a:cubicBezTo>
                    <a:lnTo>
                      <a:pt x="40325" y="28860"/>
                    </a:lnTo>
                    <a:cubicBezTo>
                      <a:pt x="41550" y="28860"/>
                      <a:pt x="42499" y="27911"/>
                      <a:pt x="42499" y="26725"/>
                    </a:cubicBezTo>
                    <a:cubicBezTo>
                      <a:pt x="42499" y="26488"/>
                      <a:pt x="42459" y="26251"/>
                      <a:pt x="42380" y="26013"/>
                    </a:cubicBezTo>
                    <a:lnTo>
                      <a:pt x="39020" y="15893"/>
                    </a:lnTo>
                    <a:cubicBezTo>
                      <a:pt x="38901" y="15498"/>
                      <a:pt x="38664" y="15181"/>
                      <a:pt x="38348" y="14905"/>
                    </a:cubicBezTo>
                    <a:cubicBezTo>
                      <a:pt x="38585" y="14549"/>
                      <a:pt x="38704" y="14114"/>
                      <a:pt x="38704" y="13679"/>
                    </a:cubicBezTo>
                    <a:lnTo>
                      <a:pt x="38704" y="2135"/>
                    </a:lnTo>
                    <a:cubicBezTo>
                      <a:pt x="38704" y="1661"/>
                      <a:pt x="38348" y="1424"/>
                      <a:pt x="37992" y="1424"/>
                    </a:cubicBezTo>
                    <a:cubicBezTo>
                      <a:pt x="37636" y="1424"/>
                      <a:pt x="37281" y="1661"/>
                      <a:pt x="37281" y="2135"/>
                    </a:cubicBezTo>
                    <a:lnTo>
                      <a:pt x="37281" y="13719"/>
                    </a:lnTo>
                    <a:cubicBezTo>
                      <a:pt x="37281" y="14114"/>
                      <a:pt x="36964" y="14430"/>
                      <a:pt x="36569" y="14430"/>
                    </a:cubicBezTo>
                    <a:lnTo>
                      <a:pt x="6207" y="14430"/>
                    </a:lnTo>
                    <a:cubicBezTo>
                      <a:pt x="5812" y="14430"/>
                      <a:pt x="5495" y="14114"/>
                      <a:pt x="5495" y="13719"/>
                    </a:cubicBezTo>
                    <a:lnTo>
                      <a:pt x="5495" y="712"/>
                    </a:lnTo>
                    <a:cubicBezTo>
                      <a:pt x="5495" y="238"/>
                      <a:pt x="5140" y="0"/>
                      <a:pt x="4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>
                <a:off x="4742218" y="1653981"/>
                <a:ext cx="160582" cy="202958"/>
              </a:xfrm>
              <a:custGeom>
                <a:rect b="b" l="l" r="r" t="t"/>
                <a:pathLst>
                  <a:path extrusionOk="0" h="7472" w="5931">
                    <a:moveTo>
                      <a:pt x="2971" y="1463"/>
                    </a:moveTo>
                    <a:cubicBezTo>
                      <a:pt x="3727" y="1463"/>
                      <a:pt x="4488" y="1977"/>
                      <a:pt x="4429" y="3005"/>
                    </a:cubicBezTo>
                    <a:lnTo>
                      <a:pt x="4429" y="4428"/>
                    </a:lnTo>
                    <a:cubicBezTo>
                      <a:pt x="4369" y="5337"/>
                      <a:pt x="3668" y="5792"/>
                      <a:pt x="2971" y="5792"/>
                    </a:cubicBezTo>
                    <a:cubicBezTo>
                      <a:pt x="2274" y="5792"/>
                      <a:pt x="1582" y="5337"/>
                      <a:pt x="1543" y="4428"/>
                    </a:cubicBezTo>
                    <a:lnTo>
                      <a:pt x="1543" y="3005"/>
                    </a:lnTo>
                    <a:cubicBezTo>
                      <a:pt x="1464" y="1977"/>
                      <a:pt x="2215" y="1463"/>
                      <a:pt x="2971" y="1463"/>
                    </a:cubicBezTo>
                    <a:close/>
                    <a:moveTo>
                      <a:pt x="2966" y="0"/>
                    </a:moveTo>
                    <a:cubicBezTo>
                      <a:pt x="1306" y="0"/>
                      <a:pt x="1" y="1344"/>
                      <a:pt x="80" y="3005"/>
                    </a:cubicBezTo>
                    <a:lnTo>
                      <a:pt x="80" y="4428"/>
                    </a:lnTo>
                    <a:cubicBezTo>
                      <a:pt x="1" y="6088"/>
                      <a:pt x="1306" y="7472"/>
                      <a:pt x="2966" y="7472"/>
                    </a:cubicBezTo>
                    <a:cubicBezTo>
                      <a:pt x="4626" y="7472"/>
                      <a:pt x="5931" y="6088"/>
                      <a:pt x="5852" y="4428"/>
                    </a:cubicBezTo>
                    <a:lnTo>
                      <a:pt x="5852" y="3005"/>
                    </a:lnTo>
                    <a:cubicBezTo>
                      <a:pt x="5931" y="1344"/>
                      <a:pt x="4626" y="0"/>
                      <a:pt x="29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>
                <a:off x="4645885" y="1852620"/>
                <a:ext cx="353248" cy="275998"/>
              </a:xfrm>
              <a:custGeom>
                <a:rect b="b" l="l" r="r" t="t"/>
                <a:pathLst>
                  <a:path extrusionOk="0" h="10161" w="13047">
                    <a:moveTo>
                      <a:pt x="10240" y="1464"/>
                    </a:moveTo>
                    <a:cubicBezTo>
                      <a:pt x="10635" y="1464"/>
                      <a:pt x="10952" y="1740"/>
                      <a:pt x="10991" y="2136"/>
                    </a:cubicBezTo>
                    <a:lnTo>
                      <a:pt x="11505" y="8698"/>
                    </a:lnTo>
                    <a:lnTo>
                      <a:pt x="1543" y="8698"/>
                    </a:lnTo>
                    <a:lnTo>
                      <a:pt x="2096" y="2136"/>
                    </a:lnTo>
                    <a:cubicBezTo>
                      <a:pt x="2136" y="1740"/>
                      <a:pt x="2412" y="1464"/>
                      <a:pt x="2808" y="1464"/>
                    </a:cubicBezTo>
                    <a:lnTo>
                      <a:pt x="3559" y="1464"/>
                    </a:lnTo>
                    <a:cubicBezTo>
                      <a:pt x="3796" y="1464"/>
                      <a:pt x="4033" y="1582"/>
                      <a:pt x="4152" y="1819"/>
                    </a:cubicBezTo>
                    <a:lnTo>
                      <a:pt x="5891" y="4705"/>
                    </a:lnTo>
                    <a:cubicBezTo>
                      <a:pt x="6044" y="4934"/>
                      <a:pt x="6294" y="5048"/>
                      <a:pt x="6548" y="5048"/>
                    </a:cubicBezTo>
                    <a:cubicBezTo>
                      <a:pt x="6690" y="5048"/>
                      <a:pt x="6832" y="5013"/>
                      <a:pt x="6959" y="4942"/>
                    </a:cubicBezTo>
                    <a:cubicBezTo>
                      <a:pt x="7038" y="4863"/>
                      <a:pt x="7077" y="4784"/>
                      <a:pt x="7156" y="4705"/>
                    </a:cubicBezTo>
                    <a:lnTo>
                      <a:pt x="8896" y="1819"/>
                    </a:lnTo>
                    <a:cubicBezTo>
                      <a:pt x="9015" y="1582"/>
                      <a:pt x="9252" y="1464"/>
                      <a:pt x="9529" y="1464"/>
                    </a:cubicBezTo>
                    <a:close/>
                    <a:moveTo>
                      <a:pt x="2808" y="1"/>
                    </a:moveTo>
                    <a:cubicBezTo>
                      <a:pt x="1661" y="40"/>
                      <a:pt x="752" y="871"/>
                      <a:pt x="633" y="1977"/>
                    </a:cubicBezTo>
                    <a:lnTo>
                      <a:pt x="40" y="9370"/>
                    </a:lnTo>
                    <a:cubicBezTo>
                      <a:pt x="1" y="9568"/>
                      <a:pt x="80" y="9766"/>
                      <a:pt x="199" y="9924"/>
                    </a:cubicBezTo>
                    <a:cubicBezTo>
                      <a:pt x="357" y="10082"/>
                      <a:pt x="554" y="10161"/>
                      <a:pt x="752" y="10161"/>
                    </a:cubicBezTo>
                    <a:lnTo>
                      <a:pt x="12296" y="10161"/>
                    </a:lnTo>
                    <a:cubicBezTo>
                      <a:pt x="12494" y="10161"/>
                      <a:pt x="12691" y="10082"/>
                      <a:pt x="12849" y="9924"/>
                    </a:cubicBezTo>
                    <a:cubicBezTo>
                      <a:pt x="12968" y="9766"/>
                      <a:pt x="13047" y="9568"/>
                      <a:pt x="13047" y="9370"/>
                    </a:cubicBezTo>
                    <a:lnTo>
                      <a:pt x="12414" y="2017"/>
                    </a:lnTo>
                    <a:cubicBezTo>
                      <a:pt x="12296" y="910"/>
                      <a:pt x="11387" y="40"/>
                      <a:pt x="10240" y="40"/>
                    </a:cubicBezTo>
                    <a:lnTo>
                      <a:pt x="9529" y="40"/>
                    </a:lnTo>
                    <a:cubicBezTo>
                      <a:pt x="8738" y="40"/>
                      <a:pt x="8026" y="436"/>
                      <a:pt x="7670" y="1068"/>
                    </a:cubicBezTo>
                    <a:lnTo>
                      <a:pt x="6524" y="2966"/>
                    </a:lnTo>
                    <a:lnTo>
                      <a:pt x="5417" y="1068"/>
                    </a:lnTo>
                    <a:cubicBezTo>
                      <a:pt x="5022" y="436"/>
                      <a:pt x="4310" y="1"/>
                      <a:pt x="3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29"/>
              <p:cNvSpPr/>
              <p:nvPr/>
            </p:nvSpPr>
            <p:spPr>
              <a:xfrm>
                <a:off x="4314081" y="1460692"/>
                <a:ext cx="352165" cy="196521"/>
              </a:xfrm>
              <a:custGeom>
                <a:rect b="b" l="l" r="r" t="t"/>
                <a:pathLst>
                  <a:path extrusionOk="0" h="7235" w="13007">
                    <a:moveTo>
                      <a:pt x="11544" y="2174"/>
                    </a:moveTo>
                    <a:lnTo>
                      <a:pt x="11544" y="5060"/>
                    </a:lnTo>
                    <a:lnTo>
                      <a:pt x="10121" y="3953"/>
                    </a:lnTo>
                    <a:lnTo>
                      <a:pt x="10121" y="3242"/>
                    </a:lnTo>
                    <a:lnTo>
                      <a:pt x="11544" y="2174"/>
                    </a:lnTo>
                    <a:close/>
                    <a:moveTo>
                      <a:pt x="7947" y="1463"/>
                    </a:moveTo>
                    <a:cubicBezTo>
                      <a:pt x="8342" y="1463"/>
                      <a:pt x="8658" y="1779"/>
                      <a:pt x="8658" y="2174"/>
                    </a:cubicBezTo>
                    <a:lnTo>
                      <a:pt x="8658" y="5060"/>
                    </a:lnTo>
                    <a:cubicBezTo>
                      <a:pt x="8658" y="5456"/>
                      <a:pt x="8342" y="5772"/>
                      <a:pt x="7947" y="5772"/>
                    </a:cubicBezTo>
                    <a:lnTo>
                      <a:pt x="2175" y="5772"/>
                    </a:lnTo>
                    <a:cubicBezTo>
                      <a:pt x="1779" y="5772"/>
                      <a:pt x="1463" y="5456"/>
                      <a:pt x="1463" y="5060"/>
                    </a:cubicBezTo>
                    <a:lnTo>
                      <a:pt x="1463" y="2174"/>
                    </a:lnTo>
                    <a:cubicBezTo>
                      <a:pt x="1463" y="1779"/>
                      <a:pt x="1779" y="1463"/>
                      <a:pt x="2175" y="1463"/>
                    </a:cubicBezTo>
                    <a:close/>
                    <a:moveTo>
                      <a:pt x="2175" y="0"/>
                    </a:moveTo>
                    <a:cubicBezTo>
                      <a:pt x="989" y="0"/>
                      <a:pt x="0" y="988"/>
                      <a:pt x="0" y="2174"/>
                    </a:cubicBezTo>
                    <a:lnTo>
                      <a:pt x="0" y="5060"/>
                    </a:lnTo>
                    <a:cubicBezTo>
                      <a:pt x="0" y="6246"/>
                      <a:pt x="989" y="7235"/>
                      <a:pt x="2175" y="7235"/>
                    </a:cubicBezTo>
                    <a:lnTo>
                      <a:pt x="7947" y="7235"/>
                    </a:lnTo>
                    <a:cubicBezTo>
                      <a:pt x="8895" y="7235"/>
                      <a:pt x="9726" y="6602"/>
                      <a:pt x="10002" y="5693"/>
                    </a:cubicBezTo>
                    <a:lnTo>
                      <a:pt x="11861" y="7077"/>
                    </a:lnTo>
                    <a:cubicBezTo>
                      <a:pt x="11980" y="7172"/>
                      <a:pt x="12143" y="7225"/>
                      <a:pt x="12306" y="7225"/>
                    </a:cubicBezTo>
                    <a:cubicBezTo>
                      <a:pt x="12412" y="7225"/>
                      <a:pt x="12518" y="7202"/>
                      <a:pt x="12612" y="7156"/>
                    </a:cubicBezTo>
                    <a:cubicBezTo>
                      <a:pt x="12849" y="7037"/>
                      <a:pt x="13007" y="6760"/>
                      <a:pt x="13007" y="6484"/>
                    </a:cubicBezTo>
                    <a:lnTo>
                      <a:pt x="13007" y="712"/>
                    </a:lnTo>
                    <a:cubicBezTo>
                      <a:pt x="13007" y="435"/>
                      <a:pt x="12849" y="198"/>
                      <a:pt x="12612" y="79"/>
                    </a:cubicBezTo>
                    <a:cubicBezTo>
                      <a:pt x="12518" y="32"/>
                      <a:pt x="12412" y="10"/>
                      <a:pt x="12306" y="10"/>
                    </a:cubicBezTo>
                    <a:cubicBezTo>
                      <a:pt x="12143" y="10"/>
                      <a:pt x="11980" y="62"/>
                      <a:pt x="11861" y="158"/>
                    </a:cubicBezTo>
                    <a:lnTo>
                      <a:pt x="10002" y="1542"/>
                    </a:lnTo>
                    <a:cubicBezTo>
                      <a:pt x="9726" y="633"/>
                      <a:pt x="8895" y="0"/>
                      <a:pt x="79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29"/>
              <p:cNvSpPr/>
              <p:nvPr/>
            </p:nvSpPr>
            <p:spPr>
              <a:xfrm>
                <a:off x="5092244" y="1462295"/>
                <a:ext cx="238720" cy="231968"/>
              </a:xfrm>
              <a:custGeom>
                <a:rect b="b" l="l" r="r" t="t"/>
                <a:pathLst>
                  <a:path extrusionOk="0" h="8540" w="8817">
                    <a:moveTo>
                      <a:pt x="4488" y="0"/>
                    </a:moveTo>
                    <a:cubicBezTo>
                      <a:pt x="4142" y="0"/>
                      <a:pt x="3796" y="218"/>
                      <a:pt x="3756" y="653"/>
                    </a:cubicBezTo>
                    <a:lnTo>
                      <a:pt x="3756" y="3539"/>
                    </a:lnTo>
                    <a:lnTo>
                      <a:pt x="870" y="3539"/>
                    </a:lnTo>
                    <a:cubicBezTo>
                      <a:pt x="0" y="3618"/>
                      <a:pt x="0" y="4922"/>
                      <a:pt x="870" y="5001"/>
                    </a:cubicBezTo>
                    <a:lnTo>
                      <a:pt x="3756" y="5001"/>
                    </a:lnTo>
                    <a:lnTo>
                      <a:pt x="3756" y="7887"/>
                    </a:lnTo>
                    <a:cubicBezTo>
                      <a:pt x="3796" y="8322"/>
                      <a:pt x="4142" y="8540"/>
                      <a:pt x="4488" y="8540"/>
                    </a:cubicBezTo>
                    <a:cubicBezTo>
                      <a:pt x="4833" y="8540"/>
                      <a:pt x="5179" y="8322"/>
                      <a:pt x="5219" y="7887"/>
                    </a:cubicBezTo>
                    <a:lnTo>
                      <a:pt x="5219" y="5001"/>
                    </a:lnTo>
                    <a:lnTo>
                      <a:pt x="8105" y="5001"/>
                    </a:lnTo>
                    <a:cubicBezTo>
                      <a:pt x="8500" y="5001"/>
                      <a:pt x="8816" y="4685"/>
                      <a:pt x="8816" y="4290"/>
                    </a:cubicBezTo>
                    <a:cubicBezTo>
                      <a:pt x="8816" y="3894"/>
                      <a:pt x="8500" y="3539"/>
                      <a:pt x="8105" y="3539"/>
                    </a:cubicBezTo>
                    <a:lnTo>
                      <a:pt x="5219" y="3539"/>
                    </a:lnTo>
                    <a:lnTo>
                      <a:pt x="5219" y="653"/>
                    </a:lnTo>
                    <a:cubicBezTo>
                      <a:pt x="5179" y="218"/>
                      <a:pt x="4833" y="0"/>
                      <a:pt x="44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2" name="Google Shape;952;p29"/>
          <p:cNvGrpSpPr/>
          <p:nvPr/>
        </p:nvGrpSpPr>
        <p:grpSpPr>
          <a:xfrm>
            <a:off x="7651626" y="1315754"/>
            <a:ext cx="702007" cy="886085"/>
            <a:chOff x="7040838" y="1480488"/>
            <a:chExt cx="1280100" cy="1280100"/>
          </a:xfrm>
        </p:grpSpPr>
        <p:sp>
          <p:nvSpPr>
            <p:cNvPr id="953" name="Google Shape;953;p29"/>
            <p:cNvSpPr/>
            <p:nvPr/>
          </p:nvSpPr>
          <p:spPr>
            <a:xfrm>
              <a:off x="7040838" y="1480488"/>
              <a:ext cx="1280100" cy="128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4" name="Google Shape;954;p29"/>
            <p:cNvGrpSpPr/>
            <p:nvPr/>
          </p:nvGrpSpPr>
          <p:grpSpPr>
            <a:xfrm>
              <a:off x="7134329" y="1571903"/>
              <a:ext cx="1159772" cy="1097309"/>
              <a:chOff x="7101032" y="1571903"/>
              <a:chExt cx="1159772" cy="1097309"/>
            </a:xfrm>
          </p:grpSpPr>
          <p:sp>
            <p:nvSpPr>
              <p:cNvPr id="955" name="Google Shape;955;p29"/>
              <p:cNvSpPr/>
              <p:nvPr/>
            </p:nvSpPr>
            <p:spPr>
              <a:xfrm>
                <a:off x="7118871" y="2484784"/>
                <a:ext cx="619323" cy="165151"/>
              </a:xfrm>
              <a:custGeom>
                <a:rect b="b" l="l" r="r" t="t"/>
                <a:pathLst>
                  <a:path extrusionOk="0" h="6208" w="23365">
                    <a:moveTo>
                      <a:pt x="0" y="1"/>
                    </a:moveTo>
                    <a:lnTo>
                      <a:pt x="0" y="4152"/>
                    </a:lnTo>
                    <a:cubicBezTo>
                      <a:pt x="0" y="5259"/>
                      <a:pt x="949" y="6208"/>
                      <a:pt x="2056" y="6208"/>
                    </a:cubicBezTo>
                    <a:lnTo>
                      <a:pt x="21309" y="6208"/>
                    </a:lnTo>
                    <a:cubicBezTo>
                      <a:pt x="22455" y="6208"/>
                      <a:pt x="23364" y="5259"/>
                      <a:pt x="23364" y="4152"/>
                    </a:cubicBezTo>
                    <a:lnTo>
                      <a:pt x="233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29"/>
              <p:cNvSpPr/>
              <p:nvPr/>
            </p:nvSpPr>
            <p:spPr>
              <a:xfrm>
                <a:off x="7118871" y="1918965"/>
                <a:ext cx="619323" cy="565845"/>
              </a:xfrm>
              <a:custGeom>
                <a:rect b="b" l="l" r="r" t="t"/>
                <a:pathLst>
                  <a:path extrusionOk="0" h="21270" w="23365">
                    <a:moveTo>
                      <a:pt x="0" y="1"/>
                    </a:moveTo>
                    <a:lnTo>
                      <a:pt x="0" y="21270"/>
                    </a:lnTo>
                    <a:lnTo>
                      <a:pt x="23364" y="21270"/>
                    </a:lnTo>
                    <a:lnTo>
                      <a:pt x="23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29"/>
              <p:cNvSpPr/>
              <p:nvPr/>
            </p:nvSpPr>
            <p:spPr>
              <a:xfrm>
                <a:off x="7118871" y="1808536"/>
                <a:ext cx="619323" cy="110455"/>
              </a:xfrm>
              <a:custGeom>
                <a:rect b="b" l="l" r="r" t="t"/>
                <a:pathLst>
                  <a:path extrusionOk="0" h="4152" w="23365">
                    <a:moveTo>
                      <a:pt x="2056" y="1"/>
                    </a:moveTo>
                    <a:cubicBezTo>
                      <a:pt x="949" y="1"/>
                      <a:pt x="0" y="949"/>
                      <a:pt x="0" y="2096"/>
                    </a:cubicBezTo>
                    <a:lnTo>
                      <a:pt x="0" y="4152"/>
                    </a:lnTo>
                    <a:lnTo>
                      <a:pt x="23364" y="4152"/>
                    </a:lnTo>
                    <a:lnTo>
                      <a:pt x="23364" y="2096"/>
                    </a:lnTo>
                    <a:cubicBezTo>
                      <a:pt x="23364" y="949"/>
                      <a:pt x="22455" y="1"/>
                      <a:pt x="213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29"/>
              <p:cNvSpPr/>
              <p:nvPr/>
            </p:nvSpPr>
            <p:spPr>
              <a:xfrm>
                <a:off x="7592514" y="2484784"/>
                <a:ext cx="145679" cy="165151"/>
              </a:xfrm>
              <a:custGeom>
                <a:rect b="b" l="l" r="r" t="t"/>
                <a:pathLst>
                  <a:path extrusionOk="0" h="6208" w="5496">
                    <a:moveTo>
                      <a:pt x="2056" y="1"/>
                    </a:moveTo>
                    <a:lnTo>
                      <a:pt x="2056" y="4152"/>
                    </a:lnTo>
                    <a:cubicBezTo>
                      <a:pt x="2056" y="5259"/>
                      <a:pt x="1107" y="6208"/>
                      <a:pt x="0" y="6208"/>
                    </a:cubicBezTo>
                    <a:lnTo>
                      <a:pt x="3440" y="6208"/>
                    </a:lnTo>
                    <a:cubicBezTo>
                      <a:pt x="4586" y="6208"/>
                      <a:pt x="5495" y="5259"/>
                      <a:pt x="5495" y="4152"/>
                    </a:cubicBezTo>
                    <a:lnTo>
                      <a:pt x="5495" y="1"/>
                    </a:lnTo>
                    <a:close/>
                  </a:path>
                </a:pathLst>
              </a:custGeom>
              <a:solidFill>
                <a:srgbClr val="3D6D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>
                <a:off x="7895350" y="2320723"/>
                <a:ext cx="335359" cy="280821"/>
              </a:xfrm>
              <a:custGeom>
                <a:rect b="b" l="l" r="r" t="t"/>
                <a:pathLst>
                  <a:path extrusionOk="0" h="10556" w="12652">
                    <a:moveTo>
                      <a:pt x="4389" y="1"/>
                    </a:moveTo>
                    <a:cubicBezTo>
                      <a:pt x="2728" y="1"/>
                      <a:pt x="1187" y="633"/>
                      <a:pt x="1" y="1819"/>
                    </a:cubicBezTo>
                    <a:lnTo>
                      <a:pt x="8738" y="10556"/>
                    </a:lnTo>
                    <a:cubicBezTo>
                      <a:pt x="12651" y="6642"/>
                      <a:pt x="9884" y="1"/>
                      <a:pt x="43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>
                <a:off x="7831417" y="2369114"/>
                <a:ext cx="295547" cy="280555"/>
              </a:xfrm>
              <a:custGeom>
                <a:rect b="b" l="l" r="r" t="t"/>
                <a:pathLst>
                  <a:path extrusionOk="0" h="10546" w="11150">
                    <a:moveTo>
                      <a:pt x="2413" y="0"/>
                    </a:moveTo>
                    <a:cubicBezTo>
                      <a:pt x="1" y="2412"/>
                      <a:pt x="1" y="6325"/>
                      <a:pt x="2413" y="8737"/>
                    </a:cubicBezTo>
                    <a:cubicBezTo>
                      <a:pt x="3618" y="9943"/>
                      <a:pt x="5200" y="10546"/>
                      <a:pt x="6781" y="10546"/>
                    </a:cubicBezTo>
                    <a:cubicBezTo>
                      <a:pt x="8362" y="10546"/>
                      <a:pt x="9944" y="9943"/>
                      <a:pt x="11150" y="8737"/>
                    </a:cubicBezTo>
                    <a:lnTo>
                      <a:pt x="2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>
                <a:off x="7563172" y="2112422"/>
                <a:ext cx="416883" cy="366077"/>
              </a:xfrm>
              <a:custGeom>
                <a:rect b="b" l="l" r="r" t="t"/>
                <a:pathLst>
                  <a:path extrusionOk="0" h="13761" w="15727">
                    <a:moveTo>
                      <a:pt x="8353" y="1"/>
                    </a:moveTo>
                    <a:cubicBezTo>
                      <a:pt x="7792" y="1"/>
                      <a:pt x="7206" y="89"/>
                      <a:pt x="6602" y="280"/>
                    </a:cubicBezTo>
                    <a:cubicBezTo>
                      <a:pt x="5772" y="517"/>
                      <a:pt x="4982" y="991"/>
                      <a:pt x="4389" y="1624"/>
                    </a:cubicBezTo>
                    <a:lnTo>
                      <a:pt x="0" y="6012"/>
                    </a:lnTo>
                    <a:lnTo>
                      <a:pt x="7788" y="13761"/>
                    </a:lnTo>
                    <a:lnTo>
                      <a:pt x="12137" y="9372"/>
                    </a:lnTo>
                    <a:cubicBezTo>
                      <a:pt x="15727" y="5783"/>
                      <a:pt x="12894" y="1"/>
                      <a:pt x="83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>
                <a:off x="7400634" y="2272332"/>
                <a:ext cx="368996" cy="365684"/>
              </a:xfrm>
              <a:custGeom>
                <a:rect b="b" l="l" r="r" t="t"/>
                <a:pathLst>
                  <a:path extrusionOk="0" h="13746" w="13921">
                    <a:moveTo>
                      <a:pt x="6132" y="1"/>
                    </a:moveTo>
                    <a:lnTo>
                      <a:pt x="1744" y="4350"/>
                    </a:lnTo>
                    <a:cubicBezTo>
                      <a:pt x="795" y="5338"/>
                      <a:pt x="202" y="6643"/>
                      <a:pt x="163" y="7987"/>
                    </a:cubicBezTo>
                    <a:cubicBezTo>
                      <a:pt x="0" y="11421"/>
                      <a:pt x="2779" y="13746"/>
                      <a:pt x="5690" y="13746"/>
                    </a:cubicBezTo>
                    <a:cubicBezTo>
                      <a:pt x="7035" y="13746"/>
                      <a:pt x="8408" y="13250"/>
                      <a:pt x="9532" y="12138"/>
                    </a:cubicBezTo>
                    <a:lnTo>
                      <a:pt x="12734" y="8896"/>
                    </a:lnTo>
                    <a:lnTo>
                      <a:pt x="13920" y="7750"/>
                    </a:lnTo>
                    <a:lnTo>
                      <a:pt x="61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29"/>
              <p:cNvSpPr/>
              <p:nvPr/>
            </p:nvSpPr>
            <p:spPr>
              <a:xfrm>
                <a:off x="7118871" y="1589780"/>
                <a:ext cx="619323" cy="146210"/>
              </a:xfrm>
              <a:custGeom>
                <a:rect b="b" l="l" r="r" t="t"/>
                <a:pathLst>
                  <a:path extrusionOk="0" h="5496" w="23365">
                    <a:moveTo>
                      <a:pt x="1384" y="1"/>
                    </a:moveTo>
                    <a:cubicBezTo>
                      <a:pt x="633" y="1"/>
                      <a:pt x="0" y="594"/>
                      <a:pt x="0" y="1384"/>
                    </a:cubicBezTo>
                    <a:lnTo>
                      <a:pt x="0" y="4112"/>
                    </a:lnTo>
                    <a:cubicBezTo>
                      <a:pt x="0" y="4863"/>
                      <a:pt x="633" y="5496"/>
                      <a:pt x="1384" y="5496"/>
                    </a:cubicBezTo>
                    <a:lnTo>
                      <a:pt x="21981" y="5496"/>
                    </a:lnTo>
                    <a:cubicBezTo>
                      <a:pt x="22771" y="5496"/>
                      <a:pt x="23364" y="4863"/>
                      <a:pt x="23364" y="4112"/>
                    </a:cubicBezTo>
                    <a:lnTo>
                      <a:pt x="23364" y="1384"/>
                    </a:lnTo>
                    <a:cubicBezTo>
                      <a:pt x="23364" y="594"/>
                      <a:pt x="22771" y="1"/>
                      <a:pt x="219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29"/>
              <p:cNvSpPr/>
              <p:nvPr/>
            </p:nvSpPr>
            <p:spPr>
              <a:xfrm>
                <a:off x="7210027" y="1735964"/>
                <a:ext cx="437011" cy="72599"/>
              </a:xfrm>
              <a:custGeom>
                <a:rect b="b" l="l" r="r" t="t"/>
                <a:pathLst>
                  <a:path extrusionOk="0" h="2729" w="16487">
                    <a:moveTo>
                      <a:pt x="0" y="1"/>
                    </a:moveTo>
                    <a:lnTo>
                      <a:pt x="0" y="2729"/>
                    </a:lnTo>
                    <a:lnTo>
                      <a:pt x="16486" y="2729"/>
                    </a:lnTo>
                    <a:lnTo>
                      <a:pt x="164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29"/>
              <p:cNvSpPr/>
              <p:nvPr/>
            </p:nvSpPr>
            <p:spPr>
              <a:xfrm>
                <a:off x="7101032" y="1571903"/>
                <a:ext cx="656061" cy="1095890"/>
              </a:xfrm>
              <a:custGeom>
                <a:rect b="b" l="l" r="r" t="t"/>
                <a:pathLst>
                  <a:path extrusionOk="0" h="41195" w="24750">
                    <a:moveTo>
                      <a:pt x="22693" y="1345"/>
                    </a:moveTo>
                    <a:cubicBezTo>
                      <a:pt x="23049" y="1345"/>
                      <a:pt x="23365" y="1661"/>
                      <a:pt x="23365" y="2056"/>
                    </a:cubicBezTo>
                    <a:lnTo>
                      <a:pt x="23365" y="4784"/>
                    </a:lnTo>
                    <a:cubicBezTo>
                      <a:pt x="23365" y="5180"/>
                      <a:pt x="23049" y="5496"/>
                      <a:pt x="22693" y="5496"/>
                    </a:cubicBezTo>
                    <a:lnTo>
                      <a:pt x="2057" y="5496"/>
                    </a:lnTo>
                    <a:cubicBezTo>
                      <a:pt x="1701" y="5496"/>
                      <a:pt x="1385" y="5180"/>
                      <a:pt x="1385" y="4784"/>
                    </a:cubicBezTo>
                    <a:lnTo>
                      <a:pt x="1385" y="2056"/>
                    </a:lnTo>
                    <a:cubicBezTo>
                      <a:pt x="1385" y="1661"/>
                      <a:pt x="1701" y="1345"/>
                      <a:pt x="2057" y="1345"/>
                    </a:cubicBezTo>
                    <a:close/>
                    <a:moveTo>
                      <a:pt x="19926" y="6840"/>
                    </a:moveTo>
                    <a:lnTo>
                      <a:pt x="19926" y="8224"/>
                    </a:lnTo>
                    <a:lnTo>
                      <a:pt x="4824" y="8224"/>
                    </a:lnTo>
                    <a:lnTo>
                      <a:pt x="4824" y="6840"/>
                    </a:lnTo>
                    <a:close/>
                    <a:moveTo>
                      <a:pt x="2057" y="1"/>
                    </a:moveTo>
                    <a:cubicBezTo>
                      <a:pt x="910" y="1"/>
                      <a:pt x="1" y="910"/>
                      <a:pt x="1" y="2056"/>
                    </a:cubicBezTo>
                    <a:lnTo>
                      <a:pt x="1" y="4784"/>
                    </a:lnTo>
                    <a:cubicBezTo>
                      <a:pt x="1" y="5931"/>
                      <a:pt x="910" y="6840"/>
                      <a:pt x="2057" y="6840"/>
                    </a:cubicBezTo>
                    <a:lnTo>
                      <a:pt x="3480" y="6840"/>
                    </a:lnTo>
                    <a:lnTo>
                      <a:pt x="3480" y="8224"/>
                    </a:lnTo>
                    <a:lnTo>
                      <a:pt x="2768" y="8224"/>
                    </a:lnTo>
                    <a:cubicBezTo>
                      <a:pt x="1266" y="8224"/>
                      <a:pt x="40" y="9449"/>
                      <a:pt x="40" y="10991"/>
                    </a:cubicBezTo>
                    <a:lnTo>
                      <a:pt x="40" y="38467"/>
                    </a:lnTo>
                    <a:cubicBezTo>
                      <a:pt x="40" y="39969"/>
                      <a:pt x="1266" y="41195"/>
                      <a:pt x="2768" y="41195"/>
                    </a:cubicBezTo>
                    <a:lnTo>
                      <a:pt x="8975" y="41195"/>
                    </a:lnTo>
                    <a:cubicBezTo>
                      <a:pt x="9884" y="41195"/>
                      <a:pt x="9884" y="39811"/>
                      <a:pt x="8975" y="39811"/>
                    </a:cubicBezTo>
                    <a:lnTo>
                      <a:pt x="2768" y="39811"/>
                    </a:lnTo>
                    <a:cubicBezTo>
                      <a:pt x="1978" y="39811"/>
                      <a:pt x="1385" y="39218"/>
                      <a:pt x="1385" y="38467"/>
                    </a:cubicBezTo>
                    <a:lnTo>
                      <a:pt x="1385" y="35027"/>
                    </a:lnTo>
                    <a:lnTo>
                      <a:pt x="6880" y="35027"/>
                    </a:lnTo>
                    <a:cubicBezTo>
                      <a:pt x="7789" y="35027"/>
                      <a:pt x="7789" y="33644"/>
                      <a:pt x="6880" y="33644"/>
                    </a:cubicBezTo>
                    <a:lnTo>
                      <a:pt x="1385" y="33644"/>
                    </a:lnTo>
                    <a:lnTo>
                      <a:pt x="1385" y="10991"/>
                    </a:lnTo>
                    <a:cubicBezTo>
                      <a:pt x="1385" y="10200"/>
                      <a:pt x="1978" y="9607"/>
                      <a:pt x="2768" y="9607"/>
                    </a:cubicBezTo>
                    <a:lnTo>
                      <a:pt x="21982" y="9607"/>
                    </a:lnTo>
                    <a:cubicBezTo>
                      <a:pt x="22733" y="9607"/>
                      <a:pt x="23365" y="10200"/>
                      <a:pt x="23365" y="10991"/>
                    </a:cubicBezTo>
                    <a:lnTo>
                      <a:pt x="23365" y="12335"/>
                    </a:lnTo>
                    <a:lnTo>
                      <a:pt x="10991" y="12335"/>
                    </a:lnTo>
                    <a:cubicBezTo>
                      <a:pt x="10082" y="12335"/>
                      <a:pt x="10082" y="13719"/>
                      <a:pt x="10991" y="13719"/>
                    </a:cubicBezTo>
                    <a:lnTo>
                      <a:pt x="23365" y="13719"/>
                    </a:lnTo>
                    <a:lnTo>
                      <a:pt x="23365" y="17830"/>
                    </a:lnTo>
                    <a:cubicBezTo>
                      <a:pt x="23365" y="18285"/>
                      <a:pt x="23711" y="18512"/>
                      <a:pt x="24057" y="18512"/>
                    </a:cubicBezTo>
                    <a:cubicBezTo>
                      <a:pt x="24403" y="18512"/>
                      <a:pt x="24749" y="18285"/>
                      <a:pt x="24749" y="17830"/>
                    </a:cubicBezTo>
                    <a:lnTo>
                      <a:pt x="24749" y="10991"/>
                    </a:lnTo>
                    <a:cubicBezTo>
                      <a:pt x="24749" y="9449"/>
                      <a:pt x="23524" y="8224"/>
                      <a:pt x="21982" y="8224"/>
                    </a:cubicBezTo>
                    <a:lnTo>
                      <a:pt x="21310" y="8224"/>
                    </a:lnTo>
                    <a:lnTo>
                      <a:pt x="21310" y="6840"/>
                    </a:lnTo>
                    <a:lnTo>
                      <a:pt x="22693" y="6840"/>
                    </a:lnTo>
                    <a:cubicBezTo>
                      <a:pt x="23800" y="6840"/>
                      <a:pt x="24749" y="5931"/>
                      <a:pt x="24749" y="4784"/>
                    </a:cubicBezTo>
                    <a:lnTo>
                      <a:pt x="24749" y="2056"/>
                    </a:lnTo>
                    <a:cubicBezTo>
                      <a:pt x="24710" y="910"/>
                      <a:pt x="23800" y="1"/>
                      <a:pt x="22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29"/>
              <p:cNvSpPr/>
              <p:nvPr/>
            </p:nvSpPr>
            <p:spPr>
              <a:xfrm>
                <a:off x="7173342" y="1899944"/>
                <a:ext cx="301033" cy="366828"/>
              </a:xfrm>
              <a:custGeom>
                <a:rect b="b" l="l" r="r" t="t"/>
                <a:pathLst>
                  <a:path extrusionOk="0" h="13789" w="11357">
                    <a:moveTo>
                      <a:pt x="679" y="1"/>
                    </a:moveTo>
                    <a:cubicBezTo>
                      <a:pt x="282" y="1"/>
                      <a:pt x="1" y="305"/>
                      <a:pt x="1" y="716"/>
                    </a:cubicBezTo>
                    <a:lnTo>
                      <a:pt x="1" y="8939"/>
                    </a:lnTo>
                    <a:cubicBezTo>
                      <a:pt x="1" y="9393"/>
                      <a:pt x="337" y="9621"/>
                      <a:pt x="678" y="9621"/>
                    </a:cubicBezTo>
                    <a:cubicBezTo>
                      <a:pt x="1019" y="9621"/>
                      <a:pt x="1365" y="9393"/>
                      <a:pt x="1384" y="8939"/>
                    </a:cubicBezTo>
                    <a:lnTo>
                      <a:pt x="1384" y="1388"/>
                    </a:lnTo>
                    <a:lnTo>
                      <a:pt x="3440" y="1388"/>
                    </a:lnTo>
                    <a:cubicBezTo>
                      <a:pt x="6049" y="1506"/>
                      <a:pt x="6049" y="5381"/>
                      <a:pt x="3440" y="5499"/>
                    </a:cubicBezTo>
                    <a:cubicBezTo>
                      <a:pt x="3163" y="5499"/>
                      <a:pt x="2887" y="5697"/>
                      <a:pt x="2808" y="5934"/>
                    </a:cubicBezTo>
                    <a:cubicBezTo>
                      <a:pt x="2689" y="6211"/>
                      <a:pt x="2729" y="6488"/>
                      <a:pt x="2926" y="6685"/>
                    </a:cubicBezTo>
                    <a:lnTo>
                      <a:pt x="6563" y="10322"/>
                    </a:lnTo>
                    <a:lnTo>
                      <a:pt x="4310" y="12576"/>
                    </a:lnTo>
                    <a:cubicBezTo>
                      <a:pt x="4033" y="12853"/>
                      <a:pt x="4033" y="13287"/>
                      <a:pt x="4310" y="13564"/>
                    </a:cubicBezTo>
                    <a:cubicBezTo>
                      <a:pt x="4448" y="13702"/>
                      <a:pt x="4626" y="13772"/>
                      <a:pt x="4804" y="13772"/>
                    </a:cubicBezTo>
                    <a:cubicBezTo>
                      <a:pt x="4982" y="13772"/>
                      <a:pt x="5160" y="13702"/>
                      <a:pt x="5298" y="13564"/>
                    </a:cubicBezTo>
                    <a:lnTo>
                      <a:pt x="7552" y="11311"/>
                    </a:lnTo>
                    <a:lnTo>
                      <a:pt x="9845" y="13564"/>
                    </a:lnTo>
                    <a:cubicBezTo>
                      <a:pt x="9994" y="13722"/>
                      <a:pt x="10162" y="13788"/>
                      <a:pt x="10325" y="13788"/>
                    </a:cubicBezTo>
                    <a:cubicBezTo>
                      <a:pt x="10853" y="13788"/>
                      <a:pt x="11317" y="13090"/>
                      <a:pt x="10833" y="12576"/>
                    </a:cubicBezTo>
                    <a:lnTo>
                      <a:pt x="8580" y="10322"/>
                    </a:lnTo>
                    <a:lnTo>
                      <a:pt x="10873" y="8069"/>
                    </a:lnTo>
                    <a:cubicBezTo>
                      <a:pt x="11356" y="7555"/>
                      <a:pt x="10892" y="6856"/>
                      <a:pt x="10364" y="6856"/>
                    </a:cubicBezTo>
                    <a:cubicBezTo>
                      <a:pt x="10202" y="6856"/>
                      <a:pt x="10033" y="6922"/>
                      <a:pt x="9884" y="7081"/>
                    </a:cubicBezTo>
                    <a:lnTo>
                      <a:pt x="7591" y="9334"/>
                    </a:lnTo>
                    <a:lnTo>
                      <a:pt x="4863" y="6606"/>
                    </a:lnTo>
                    <a:cubicBezTo>
                      <a:pt x="8145" y="5025"/>
                      <a:pt x="7117" y="123"/>
                      <a:pt x="3480" y="4"/>
                    </a:cubicBezTo>
                    <a:lnTo>
                      <a:pt x="752" y="4"/>
                    </a:lnTo>
                    <a:cubicBezTo>
                      <a:pt x="727" y="2"/>
                      <a:pt x="703" y="1"/>
                      <a:pt x="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29"/>
              <p:cNvSpPr/>
              <p:nvPr/>
            </p:nvSpPr>
            <p:spPr>
              <a:xfrm>
                <a:off x="7192214" y="1626333"/>
                <a:ext cx="36711" cy="73132"/>
              </a:xfrm>
              <a:custGeom>
                <a:rect b="b" l="l" r="r" t="t"/>
                <a:pathLst>
                  <a:path extrusionOk="0" h="2749" w="1385">
                    <a:moveTo>
                      <a:pt x="692" y="1"/>
                    </a:moveTo>
                    <a:cubicBezTo>
                      <a:pt x="346" y="1"/>
                      <a:pt x="0" y="228"/>
                      <a:pt x="0" y="682"/>
                    </a:cubicBezTo>
                    <a:lnTo>
                      <a:pt x="0" y="2066"/>
                    </a:lnTo>
                    <a:cubicBezTo>
                      <a:pt x="0" y="2521"/>
                      <a:pt x="346" y="2748"/>
                      <a:pt x="692" y="2748"/>
                    </a:cubicBezTo>
                    <a:cubicBezTo>
                      <a:pt x="1038" y="2748"/>
                      <a:pt x="1384" y="2521"/>
                      <a:pt x="1384" y="2066"/>
                    </a:cubicBezTo>
                    <a:lnTo>
                      <a:pt x="1384" y="682"/>
                    </a:lnTo>
                    <a:cubicBezTo>
                      <a:pt x="1384" y="228"/>
                      <a:pt x="1038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>
                <a:off x="7629173" y="1626333"/>
                <a:ext cx="36711" cy="72865"/>
              </a:xfrm>
              <a:custGeom>
                <a:rect b="b" l="l" r="r" t="t"/>
                <a:pathLst>
                  <a:path extrusionOk="0" h="2739" w="1385">
                    <a:moveTo>
                      <a:pt x="693" y="1"/>
                    </a:moveTo>
                    <a:cubicBezTo>
                      <a:pt x="347" y="1"/>
                      <a:pt x="1" y="228"/>
                      <a:pt x="1" y="682"/>
                    </a:cubicBezTo>
                    <a:lnTo>
                      <a:pt x="1" y="2066"/>
                    </a:lnTo>
                    <a:cubicBezTo>
                      <a:pt x="1" y="2422"/>
                      <a:pt x="317" y="2738"/>
                      <a:pt x="673" y="2738"/>
                    </a:cubicBezTo>
                    <a:cubicBezTo>
                      <a:pt x="1068" y="2738"/>
                      <a:pt x="1385" y="2422"/>
                      <a:pt x="1385" y="2066"/>
                    </a:cubicBezTo>
                    <a:lnTo>
                      <a:pt x="1385" y="682"/>
                    </a:lnTo>
                    <a:cubicBezTo>
                      <a:pt x="1385" y="228"/>
                      <a:pt x="1039" y="1"/>
                      <a:pt x="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>
                <a:off x="7556890" y="1626333"/>
                <a:ext cx="35651" cy="72865"/>
              </a:xfrm>
              <a:custGeom>
                <a:rect b="b" l="l" r="r" t="t"/>
                <a:pathLst>
                  <a:path extrusionOk="0" h="2739" w="1345">
                    <a:moveTo>
                      <a:pt x="672" y="1"/>
                    </a:moveTo>
                    <a:cubicBezTo>
                      <a:pt x="336" y="1"/>
                      <a:pt x="0" y="228"/>
                      <a:pt x="0" y="682"/>
                    </a:cubicBezTo>
                    <a:lnTo>
                      <a:pt x="0" y="2066"/>
                    </a:lnTo>
                    <a:cubicBezTo>
                      <a:pt x="0" y="2422"/>
                      <a:pt x="277" y="2738"/>
                      <a:pt x="672" y="2738"/>
                    </a:cubicBezTo>
                    <a:cubicBezTo>
                      <a:pt x="1028" y="2738"/>
                      <a:pt x="1344" y="2422"/>
                      <a:pt x="1344" y="2066"/>
                    </a:cubicBezTo>
                    <a:lnTo>
                      <a:pt x="1344" y="682"/>
                    </a:lnTo>
                    <a:cubicBezTo>
                      <a:pt x="1344" y="228"/>
                      <a:pt x="1008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>
                <a:off x="7483520" y="1627902"/>
                <a:ext cx="36711" cy="71296"/>
              </a:xfrm>
              <a:custGeom>
                <a:rect b="b" l="l" r="r" t="t"/>
                <a:pathLst>
                  <a:path extrusionOk="0" h="2680" w="1385">
                    <a:moveTo>
                      <a:pt x="693" y="1"/>
                    </a:moveTo>
                    <a:cubicBezTo>
                      <a:pt x="366" y="1"/>
                      <a:pt x="40" y="208"/>
                      <a:pt x="1" y="623"/>
                    </a:cubicBezTo>
                    <a:lnTo>
                      <a:pt x="1" y="2007"/>
                    </a:lnTo>
                    <a:cubicBezTo>
                      <a:pt x="1" y="2363"/>
                      <a:pt x="317" y="2679"/>
                      <a:pt x="673" y="2679"/>
                    </a:cubicBezTo>
                    <a:cubicBezTo>
                      <a:pt x="1068" y="2679"/>
                      <a:pt x="1384" y="2363"/>
                      <a:pt x="1384" y="2007"/>
                    </a:cubicBezTo>
                    <a:lnTo>
                      <a:pt x="1384" y="623"/>
                    </a:lnTo>
                    <a:cubicBezTo>
                      <a:pt x="1345" y="208"/>
                      <a:pt x="1019" y="1"/>
                      <a:pt x="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29"/>
              <p:cNvSpPr/>
              <p:nvPr/>
            </p:nvSpPr>
            <p:spPr>
              <a:xfrm>
                <a:off x="7410177" y="1626333"/>
                <a:ext cx="36711" cy="72865"/>
              </a:xfrm>
              <a:custGeom>
                <a:rect b="b" l="l" r="r" t="t"/>
                <a:pathLst>
                  <a:path extrusionOk="0" h="2739" w="1385">
                    <a:moveTo>
                      <a:pt x="692" y="1"/>
                    </a:moveTo>
                    <a:cubicBezTo>
                      <a:pt x="346" y="1"/>
                      <a:pt x="0" y="228"/>
                      <a:pt x="0" y="682"/>
                    </a:cubicBezTo>
                    <a:lnTo>
                      <a:pt x="0" y="2066"/>
                    </a:lnTo>
                    <a:cubicBezTo>
                      <a:pt x="0" y="2422"/>
                      <a:pt x="317" y="2738"/>
                      <a:pt x="712" y="2738"/>
                    </a:cubicBezTo>
                    <a:cubicBezTo>
                      <a:pt x="1068" y="2738"/>
                      <a:pt x="1384" y="2422"/>
                      <a:pt x="1384" y="2066"/>
                    </a:cubicBezTo>
                    <a:lnTo>
                      <a:pt x="1384" y="682"/>
                    </a:lnTo>
                    <a:cubicBezTo>
                      <a:pt x="1384" y="228"/>
                      <a:pt x="1038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29"/>
              <p:cNvSpPr/>
              <p:nvPr/>
            </p:nvSpPr>
            <p:spPr>
              <a:xfrm>
                <a:off x="7337867" y="1626333"/>
                <a:ext cx="36711" cy="72865"/>
              </a:xfrm>
              <a:custGeom>
                <a:rect b="b" l="l" r="r" t="t"/>
                <a:pathLst>
                  <a:path extrusionOk="0" h="2739" w="1385">
                    <a:moveTo>
                      <a:pt x="692" y="1"/>
                    </a:moveTo>
                    <a:cubicBezTo>
                      <a:pt x="347" y="1"/>
                      <a:pt x="1" y="228"/>
                      <a:pt x="1" y="682"/>
                    </a:cubicBezTo>
                    <a:lnTo>
                      <a:pt x="1" y="2066"/>
                    </a:lnTo>
                    <a:cubicBezTo>
                      <a:pt x="1" y="2422"/>
                      <a:pt x="317" y="2738"/>
                      <a:pt x="673" y="2738"/>
                    </a:cubicBezTo>
                    <a:cubicBezTo>
                      <a:pt x="1068" y="2738"/>
                      <a:pt x="1384" y="2422"/>
                      <a:pt x="1384" y="2066"/>
                    </a:cubicBezTo>
                    <a:lnTo>
                      <a:pt x="1384" y="682"/>
                    </a:lnTo>
                    <a:cubicBezTo>
                      <a:pt x="1384" y="228"/>
                      <a:pt x="1038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>
                <a:off x="7264524" y="1626333"/>
                <a:ext cx="36685" cy="72865"/>
              </a:xfrm>
              <a:custGeom>
                <a:rect b="b" l="l" r="r" t="t"/>
                <a:pathLst>
                  <a:path extrusionOk="0" h="2739" w="1384">
                    <a:moveTo>
                      <a:pt x="692" y="1"/>
                    </a:moveTo>
                    <a:cubicBezTo>
                      <a:pt x="346" y="1"/>
                      <a:pt x="0" y="228"/>
                      <a:pt x="0" y="682"/>
                    </a:cubicBezTo>
                    <a:lnTo>
                      <a:pt x="0" y="2066"/>
                    </a:lnTo>
                    <a:cubicBezTo>
                      <a:pt x="0" y="2422"/>
                      <a:pt x="316" y="2738"/>
                      <a:pt x="712" y="2738"/>
                    </a:cubicBezTo>
                    <a:cubicBezTo>
                      <a:pt x="1068" y="2738"/>
                      <a:pt x="1384" y="2422"/>
                      <a:pt x="1384" y="2066"/>
                    </a:cubicBezTo>
                    <a:lnTo>
                      <a:pt x="1384" y="682"/>
                    </a:lnTo>
                    <a:cubicBezTo>
                      <a:pt x="1384" y="228"/>
                      <a:pt x="1038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>
                <a:off x="7370364" y="2093401"/>
                <a:ext cx="890440" cy="575811"/>
              </a:xfrm>
              <a:custGeom>
                <a:rect b="b" l="l" r="r" t="t"/>
                <a:pathLst>
                  <a:path extrusionOk="0" h="21645" w="33592">
                    <a:moveTo>
                      <a:pt x="15522" y="1390"/>
                    </a:moveTo>
                    <a:cubicBezTo>
                      <a:pt x="16753" y="1390"/>
                      <a:pt x="17988" y="1864"/>
                      <a:pt x="18937" y="2813"/>
                    </a:cubicBezTo>
                    <a:cubicBezTo>
                      <a:pt x="20795" y="4671"/>
                      <a:pt x="20795" y="7715"/>
                      <a:pt x="18937" y="9613"/>
                    </a:cubicBezTo>
                    <a:lnTo>
                      <a:pt x="15062" y="13487"/>
                    </a:lnTo>
                    <a:lnTo>
                      <a:pt x="8263" y="6687"/>
                    </a:lnTo>
                    <a:lnTo>
                      <a:pt x="12137" y="2813"/>
                    </a:lnTo>
                    <a:cubicBezTo>
                      <a:pt x="13066" y="1864"/>
                      <a:pt x="14292" y="1390"/>
                      <a:pt x="15522" y="1390"/>
                    </a:cubicBezTo>
                    <a:close/>
                    <a:moveTo>
                      <a:pt x="24195" y="9218"/>
                    </a:moveTo>
                    <a:cubicBezTo>
                      <a:pt x="27239" y="9218"/>
                      <a:pt x="29690" y="11708"/>
                      <a:pt x="29690" y="14713"/>
                    </a:cubicBezTo>
                    <a:cubicBezTo>
                      <a:pt x="29690" y="15920"/>
                      <a:pt x="29306" y="17089"/>
                      <a:pt x="28539" y="18069"/>
                    </a:cubicBezTo>
                    <a:lnTo>
                      <a:pt x="28539" y="18069"/>
                    </a:lnTo>
                    <a:lnTo>
                      <a:pt x="20834" y="10404"/>
                    </a:lnTo>
                    <a:cubicBezTo>
                      <a:pt x="21783" y="9652"/>
                      <a:pt x="22969" y="9218"/>
                      <a:pt x="24195" y="9218"/>
                    </a:cubicBezTo>
                    <a:close/>
                    <a:moveTo>
                      <a:pt x="7274" y="7676"/>
                    </a:moveTo>
                    <a:lnTo>
                      <a:pt x="14074" y="14476"/>
                    </a:lnTo>
                    <a:lnTo>
                      <a:pt x="10200" y="18350"/>
                    </a:lnTo>
                    <a:cubicBezTo>
                      <a:pt x="9251" y="19299"/>
                      <a:pt x="8016" y="19773"/>
                      <a:pt x="6780" y="19773"/>
                    </a:cubicBezTo>
                    <a:cubicBezTo>
                      <a:pt x="5545" y="19773"/>
                      <a:pt x="4309" y="19299"/>
                      <a:pt x="3361" y="18350"/>
                    </a:cubicBezTo>
                    <a:cubicBezTo>
                      <a:pt x="1502" y="16492"/>
                      <a:pt x="1502" y="13448"/>
                      <a:pt x="3400" y="11550"/>
                    </a:cubicBezTo>
                    <a:lnTo>
                      <a:pt x="7274" y="7676"/>
                    </a:lnTo>
                    <a:close/>
                    <a:moveTo>
                      <a:pt x="19846" y="11352"/>
                    </a:moveTo>
                    <a:lnTo>
                      <a:pt x="27555" y="19061"/>
                    </a:lnTo>
                    <a:cubicBezTo>
                      <a:pt x="26606" y="19813"/>
                      <a:pt x="25420" y="20208"/>
                      <a:pt x="24195" y="20208"/>
                    </a:cubicBezTo>
                    <a:cubicBezTo>
                      <a:pt x="21151" y="20208"/>
                      <a:pt x="18700" y="17757"/>
                      <a:pt x="18700" y="14713"/>
                    </a:cubicBezTo>
                    <a:cubicBezTo>
                      <a:pt x="18700" y="13487"/>
                      <a:pt x="19095" y="12301"/>
                      <a:pt x="19846" y="11352"/>
                    </a:cubicBezTo>
                    <a:close/>
                    <a:moveTo>
                      <a:pt x="15449" y="0"/>
                    </a:moveTo>
                    <a:cubicBezTo>
                      <a:pt x="13965" y="0"/>
                      <a:pt x="12441" y="561"/>
                      <a:pt x="11149" y="1864"/>
                    </a:cubicBezTo>
                    <a:lnTo>
                      <a:pt x="2412" y="10601"/>
                    </a:lnTo>
                    <a:cubicBezTo>
                      <a:pt x="0" y="13013"/>
                      <a:pt x="0" y="16927"/>
                      <a:pt x="2412" y="19338"/>
                    </a:cubicBezTo>
                    <a:cubicBezTo>
                      <a:pt x="3617" y="20544"/>
                      <a:pt x="5199" y="21147"/>
                      <a:pt x="6780" y="21147"/>
                    </a:cubicBezTo>
                    <a:cubicBezTo>
                      <a:pt x="8362" y="21147"/>
                      <a:pt x="9943" y="20544"/>
                      <a:pt x="11149" y="19338"/>
                    </a:cubicBezTo>
                    <a:lnTo>
                      <a:pt x="17593" y="12894"/>
                    </a:lnTo>
                    <a:lnTo>
                      <a:pt x="17593" y="12894"/>
                    </a:lnTo>
                    <a:cubicBezTo>
                      <a:pt x="16258" y="17670"/>
                      <a:pt x="20042" y="21645"/>
                      <a:pt x="24236" y="21645"/>
                    </a:cubicBezTo>
                    <a:cubicBezTo>
                      <a:pt x="25632" y="21645"/>
                      <a:pt x="27073" y="21205"/>
                      <a:pt x="28385" y="20208"/>
                    </a:cubicBezTo>
                    <a:cubicBezTo>
                      <a:pt x="33592" y="16224"/>
                      <a:pt x="30810" y="7873"/>
                      <a:pt x="24241" y="7873"/>
                    </a:cubicBezTo>
                    <a:cubicBezTo>
                      <a:pt x="24226" y="7873"/>
                      <a:pt x="24210" y="7873"/>
                      <a:pt x="24195" y="7873"/>
                    </a:cubicBezTo>
                    <a:cubicBezTo>
                      <a:pt x="23167" y="7873"/>
                      <a:pt x="22179" y="8071"/>
                      <a:pt x="21269" y="8546"/>
                    </a:cubicBezTo>
                    <a:cubicBezTo>
                      <a:pt x="23081" y="4001"/>
                      <a:pt x="19410" y="0"/>
                      <a:pt x="154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975" name="Google Shape;975;p29"/>
          <p:cNvCxnSpPr>
            <a:stCxn id="933" idx="3"/>
            <a:endCxn id="899" idx="1"/>
          </p:cNvCxnSpPr>
          <p:nvPr/>
        </p:nvCxnSpPr>
        <p:spPr>
          <a:xfrm flipH="1" rot="10800000">
            <a:off x="1647838" y="1758726"/>
            <a:ext cx="1304700" cy="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76" name="Google Shape;976;p29"/>
          <p:cNvCxnSpPr/>
          <p:nvPr/>
        </p:nvCxnSpPr>
        <p:spPr>
          <a:xfrm flipH="1" rot="10800000">
            <a:off x="3913693" y="1745825"/>
            <a:ext cx="1472100" cy="3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77" name="Google Shape;977;p29"/>
          <p:cNvCxnSpPr/>
          <p:nvPr/>
        </p:nvCxnSpPr>
        <p:spPr>
          <a:xfrm>
            <a:off x="6179576" y="1754671"/>
            <a:ext cx="1496700" cy="1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"/>
          <p:cNvGrpSpPr/>
          <p:nvPr/>
        </p:nvGrpSpPr>
        <p:grpSpPr>
          <a:xfrm>
            <a:off x="5249425" y="1166750"/>
            <a:ext cx="4093750" cy="4156350"/>
            <a:chOff x="5145650" y="1277750"/>
            <a:chExt cx="4093750" cy="4156350"/>
          </a:xfrm>
        </p:grpSpPr>
        <p:sp>
          <p:nvSpPr>
            <p:cNvPr id="285" name="Google Shape;285;p3"/>
            <p:cNvSpPr/>
            <p:nvPr/>
          </p:nvSpPr>
          <p:spPr>
            <a:xfrm>
              <a:off x="5589725" y="1490500"/>
              <a:ext cx="900200" cy="529025"/>
            </a:xfrm>
            <a:custGeom>
              <a:rect b="b" l="l" r="r" t="t"/>
              <a:pathLst>
                <a:path extrusionOk="0" h="21161" w="36008">
                  <a:moveTo>
                    <a:pt x="28527" y="1"/>
                  </a:moveTo>
                  <a:cubicBezTo>
                    <a:pt x="27705" y="1"/>
                    <a:pt x="25083" y="820"/>
                    <a:pt x="16727" y="5952"/>
                  </a:cubicBezTo>
                  <a:cubicBezTo>
                    <a:pt x="14760" y="6856"/>
                    <a:pt x="12645" y="7143"/>
                    <a:pt x="10754" y="7143"/>
                  </a:cubicBezTo>
                  <a:cubicBezTo>
                    <a:pt x="7484" y="7143"/>
                    <a:pt x="4886" y="6286"/>
                    <a:pt x="4886" y="6286"/>
                  </a:cubicBezTo>
                  <a:lnTo>
                    <a:pt x="4886" y="6286"/>
                  </a:lnTo>
                  <a:lnTo>
                    <a:pt x="5019" y="15225"/>
                  </a:lnTo>
                  <a:cubicBezTo>
                    <a:pt x="4513" y="14479"/>
                    <a:pt x="3911" y="14165"/>
                    <a:pt x="3320" y="14165"/>
                  </a:cubicBezTo>
                  <a:cubicBezTo>
                    <a:pt x="1611" y="14165"/>
                    <a:pt x="1" y="16791"/>
                    <a:pt x="1116" y="19195"/>
                  </a:cubicBezTo>
                  <a:cubicBezTo>
                    <a:pt x="1857" y="20756"/>
                    <a:pt x="2791" y="21160"/>
                    <a:pt x="3560" y="21160"/>
                  </a:cubicBezTo>
                  <a:cubicBezTo>
                    <a:pt x="4385" y="21160"/>
                    <a:pt x="5019" y="20696"/>
                    <a:pt x="5019" y="20696"/>
                  </a:cubicBezTo>
                  <a:cubicBezTo>
                    <a:pt x="5019" y="20696"/>
                    <a:pt x="9422" y="17460"/>
                    <a:pt x="18762" y="17260"/>
                  </a:cubicBezTo>
                  <a:cubicBezTo>
                    <a:pt x="19028" y="17253"/>
                    <a:pt x="19288" y="17250"/>
                    <a:pt x="19543" y="17250"/>
                  </a:cubicBezTo>
                  <a:cubicBezTo>
                    <a:pt x="28281" y="17250"/>
                    <a:pt x="30737" y="21029"/>
                    <a:pt x="30737" y="21029"/>
                  </a:cubicBezTo>
                  <a:cubicBezTo>
                    <a:pt x="30737" y="21029"/>
                    <a:pt x="30922" y="21046"/>
                    <a:pt x="31221" y="21046"/>
                  </a:cubicBezTo>
                  <a:cubicBezTo>
                    <a:pt x="32451" y="21046"/>
                    <a:pt x="35613" y="20765"/>
                    <a:pt x="35774" y="17894"/>
                  </a:cubicBezTo>
                  <a:cubicBezTo>
                    <a:pt x="36008" y="14358"/>
                    <a:pt x="31038" y="13924"/>
                    <a:pt x="31038" y="13924"/>
                  </a:cubicBezTo>
                  <a:cubicBezTo>
                    <a:pt x="31038" y="13924"/>
                    <a:pt x="31905" y="7253"/>
                    <a:pt x="30504" y="3684"/>
                  </a:cubicBezTo>
                  <a:cubicBezTo>
                    <a:pt x="29129" y="213"/>
                    <a:pt x="28910" y="181"/>
                    <a:pt x="28903" y="181"/>
                  </a:cubicBezTo>
                  <a:cubicBezTo>
                    <a:pt x="28903" y="181"/>
                    <a:pt x="28903" y="181"/>
                    <a:pt x="28903" y="181"/>
                  </a:cubicBezTo>
                  <a:cubicBezTo>
                    <a:pt x="28903" y="181"/>
                    <a:pt x="28913" y="1"/>
                    <a:pt x="28527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5214825" y="2562300"/>
              <a:ext cx="1026225" cy="1229375"/>
            </a:xfrm>
            <a:custGeom>
              <a:rect b="b" l="l" r="r" t="t"/>
              <a:pathLst>
                <a:path extrusionOk="0" h="49175" w="41049">
                  <a:moveTo>
                    <a:pt x="33589" y="1"/>
                  </a:moveTo>
                  <a:cubicBezTo>
                    <a:pt x="33308" y="1"/>
                    <a:pt x="32999" y="177"/>
                    <a:pt x="32791" y="307"/>
                  </a:cubicBezTo>
                  <a:cubicBezTo>
                    <a:pt x="32290" y="674"/>
                    <a:pt x="28488" y="11715"/>
                    <a:pt x="27320" y="13783"/>
                  </a:cubicBezTo>
                  <a:cubicBezTo>
                    <a:pt x="26119" y="15818"/>
                    <a:pt x="21816" y="19687"/>
                    <a:pt x="16679" y="23456"/>
                  </a:cubicBezTo>
                  <a:cubicBezTo>
                    <a:pt x="11509" y="27226"/>
                    <a:pt x="3203" y="36032"/>
                    <a:pt x="3203" y="36032"/>
                  </a:cubicBezTo>
                  <a:lnTo>
                    <a:pt x="101" y="34631"/>
                  </a:lnTo>
                  <a:lnTo>
                    <a:pt x="101" y="34631"/>
                  </a:lnTo>
                  <a:cubicBezTo>
                    <a:pt x="101" y="34631"/>
                    <a:pt x="1" y="38401"/>
                    <a:pt x="201" y="43771"/>
                  </a:cubicBezTo>
                  <a:cubicBezTo>
                    <a:pt x="401" y="49175"/>
                    <a:pt x="2136" y="48741"/>
                    <a:pt x="6539" y="48941"/>
                  </a:cubicBezTo>
                  <a:cubicBezTo>
                    <a:pt x="6598" y="48945"/>
                    <a:pt x="6658" y="48946"/>
                    <a:pt x="6719" y="48946"/>
                  </a:cubicBezTo>
                  <a:cubicBezTo>
                    <a:pt x="11119" y="48946"/>
                    <a:pt x="17513" y="40669"/>
                    <a:pt x="17513" y="40669"/>
                  </a:cubicBezTo>
                  <a:lnTo>
                    <a:pt x="29355" y="22589"/>
                  </a:lnTo>
                  <a:cubicBezTo>
                    <a:pt x="29355" y="22589"/>
                    <a:pt x="35393" y="21288"/>
                    <a:pt x="36360" y="17519"/>
                  </a:cubicBezTo>
                  <a:cubicBezTo>
                    <a:pt x="37327" y="13783"/>
                    <a:pt x="34525" y="13549"/>
                    <a:pt x="34525" y="13549"/>
                  </a:cubicBezTo>
                  <a:cubicBezTo>
                    <a:pt x="34525" y="13549"/>
                    <a:pt x="38495" y="8479"/>
                    <a:pt x="39696" y="6344"/>
                  </a:cubicBezTo>
                  <a:cubicBezTo>
                    <a:pt x="40760" y="4367"/>
                    <a:pt x="41048" y="2418"/>
                    <a:pt x="40838" y="2418"/>
                  </a:cubicBezTo>
                  <a:cubicBezTo>
                    <a:pt x="40818" y="2418"/>
                    <a:pt x="40793" y="2437"/>
                    <a:pt x="40763" y="2475"/>
                  </a:cubicBezTo>
                  <a:cubicBezTo>
                    <a:pt x="40430" y="2908"/>
                    <a:pt x="32591" y="9680"/>
                    <a:pt x="32591" y="9680"/>
                  </a:cubicBezTo>
                  <a:cubicBezTo>
                    <a:pt x="32591" y="9680"/>
                    <a:pt x="33892" y="4943"/>
                    <a:pt x="34192" y="2141"/>
                  </a:cubicBezTo>
                  <a:cubicBezTo>
                    <a:pt x="34395" y="431"/>
                    <a:pt x="34027" y="1"/>
                    <a:pt x="33589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7167900" y="3328000"/>
              <a:ext cx="123425" cy="202675"/>
            </a:xfrm>
            <a:custGeom>
              <a:rect b="b" l="l" r="r" t="t"/>
              <a:pathLst>
                <a:path extrusionOk="0" h="8107" w="4937">
                  <a:moveTo>
                    <a:pt x="2569" y="0"/>
                  </a:moveTo>
                  <a:cubicBezTo>
                    <a:pt x="2268" y="2469"/>
                    <a:pt x="1268" y="4570"/>
                    <a:pt x="0" y="6572"/>
                  </a:cubicBezTo>
                  <a:cubicBezTo>
                    <a:pt x="2102" y="7739"/>
                    <a:pt x="2469" y="8106"/>
                    <a:pt x="2469" y="8106"/>
                  </a:cubicBezTo>
                  <a:cubicBezTo>
                    <a:pt x="2469" y="8106"/>
                    <a:pt x="4937" y="5004"/>
                    <a:pt x="4703" y="667"/>
                  </a:cubicBezTo>
                  <a:cubicBezTo>
                    <a:pt x="3936" y="434"/>
                    <a:pt x="3202" y="200"/>
                    <a:pt x="2569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7571500" y="2870175"/>
              <a:ext cx="150150" cy="203050"/>
            </a:xfrm>
            <a:custGeom>
              <a:rect b="b" l="l" r="r" t="t"/>
              <a:pathLst>
                <a:path extrusionOk="0" h="8122" w="6006">
                  <a:moveTo>
                    <a:pt x="5371" y="0"/>
                  </a:moveTo>
                  <a:cubicBezTo>
                    <a:pt x="5438" y="3336"/>
                    <a:pt x="3137" y="6605"/>
                    <a:pt x="1" y="7472"/>
                  </a:cubicBezTo>
                  <a:cubicBezTo>
                    <a:pt x="352" y="7718"/>
                    <a:pt x="1028" y="8122"/>
                    <a:pt x="1817" y="8122"/>
                  </a:cubicBezTo>
                  <a:cubicBezTo>
                    <a:pt x="2527" y="8122"/>
                    <a:pt x="3329" y="7796"/>
                    <a:pt x="4071" y="6738"/>
                  </a:cubicBezTo>
                  <a:cubicBezTo>
                    <a:pt x="6005" y="3936"/>
                    <a:pt x="5805" y="3503"/>
                    <a:pt x="5672" y="1134"/>
                  </a:cubicBezTo>
                  <a:cubicBezTo>
                    <a:pt x="5672" y="701"/>
                    <a:pt x="5538" y="334"/>
                    <a:pt x="537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7368875" y="1884450"/>
              <a:ext cx="870600" cy="1266775"/>
            </a:xfrm>
            <a:custGeom>
              <a:rect b="b" l="l" r="r" t="t"/>
              <a:pathLst>
                <a:path extrusionOk="0" h="50671" w="34824">
                  <a:moveTo>
                    <a:pt x="0" y="1"/>
                  </a:moveTo>
                  <a:cubicBezTo>
                    <a:pt x="0" y="34"/>
                    <a:pt x="0" y="68"/>
                    <a:pt x="0" y="101"/>
                  </a:cubicBezTo>
                  <a:cubicBezTo>
                    <a:pt x="12" y="120"/>
                    <a:pt x="25" y="139"/>
                    <a:pt x="39" y="158"/>
                  </a:cubicBezTo>
                  <a:lnTo>
                    <a:pt x="39" y="158"/>
                  </a:lnTo>
                  <a:cubicBezTo>
                    <a:pt x="14" y="57"/>
                    <a:pt x="0" y="1"/>
                    <a:pt x="0" y="1"/>
                  </a:cubicBezTo>
                  <a:close/>
                  <a:moveTo>
                    <a:pt x="39" y="158"/>
                  </a:moveTo>
                  <a:cubicBezTo>
                    <a:pt x="246" y="1001"/>
                    <a:pt x="1212" y="4988"/>
                    <a:pt x="1301" y="6239"/>
                  </a:cubicBezTo>
                  <a:cubicBezTo>
                    <a:pt x="1401" y="7640"/>
                    <a:pt x="2068" y="10442"/>
                    <a:pt x="2068" y="10442"/>
                  </a:cubicBezTo>
                  <a:cubicBezTo>
                    <a:pt x="2068" y="10442"/>
                    <a:pt x="10995" y="5886"/>
                    <a:pt x="14776" y="5886"/>
                  </a:cubicBezTo>
                  <a:cubicBezTo>
                    <a:pt x="14917" y="5886"/>
                    <a:pt x="15051" y="5892"/>
                    <a:pt x="15178" y="5905"/>
                  </a:cubicBezTo>
                  <a:cubicBezTo>
                    <a:pt x="17679" y="8073"/>
                    <a:pt x="19914" y="13244"/>
                    <a:pt x="19914" y="13244"/>
                  </a:cubicBezTo>
                  <a:cubicBezTo>
                    <a:pt x="19914" y="13244"/>
                    <a:pt x="18313" y="20316"/>
                    <a:pt x="14644" y="23451"/>
                  </a:cubicBezTo>
                  <a:cubicBezTo>
                    <a:pt x="16912" y="23451"/>
                    <a:pt x="18213" y="22384"/>
                    <a:pt x="18213" y="22384"/>
                  </a:cubicBezTo>
                  <a:cubicBezTo>
                    <a:pt x="18213" y="22384"/>
                    <a:pt x="20748" y="24385"/>
                    <a:pt x="21949" y="26787"/>
                  </a:cubicBezTo>
                  <a:cubicBezTo>
                    <a:pt x="23183" y="29189"/>
                    <a:pt x="23350" y="32057"/>
                    <a:pt x="23350" y="32057"/>
                  </a:cubicBezTo>
                  <a:cubicBezTo>
                    <a:pt x="23350" y="32057"/>
                    <a:pt x="20248" y="36694"/>
                    <a:pt x="20248" y="37561"/>
                  </a:cubicBezTo>
                  <a:cubicBezTo>
                    <a:pt x="20248" y="38395"/>
                    <a:pt x="20782" y="50671"/>
                    <a:pt x="20782" y="50671"/>
                  </a:cubicBezTo>
                  <a:cubicBezTo>
                    <a:pt x="20782" y="50671"/>
                    <a:pt x="22716" y="44099"/>
                    <a:pt x="24885" y="41331"/>
                  </a:cubicBezTo>
                  <a:cubicBezTo>
                    <a:pt x="29588" y="29789"/>
                    <a:pt x="34758" y="26587"/>
                    <a:pt x="34758" y="26587"/>
                  </a:cubicBezTo>
                  <a:cubicBezTo>
                    <a:pt x="34758" y="26587"/>
                    <a:pt x="34824" y="25786"/>
                    <a:pt x="33936" y="25786"/>
                  </a:cubicBezTo>
                  <a:cubicBezTo>
                    <a:pt x="33556" y="25786"/>
                    <a:pt x="33000" y="25933"/>
                    <a:pt x="32190" y="26353"/>
                  </a:cubicBezTo>
                  <a:cubicBezTo>
                    <a:pt x="30793" y="27077"/>
                    <a:pt x="29317" y="27748"/>
                    <a:pt x="27995" y="27748"/>
                  </a:cubicBezTo>
                  <a:cubicBezTo>
                    <a:pt x="26759" y="27748"/>
                    <a:pt x="25658" y="27162"/>
                    <a:pt x="24885" y="25486"/>
                  </a:cubicBezTo>
                  <a:cubicBezTo>
                    <a:pt x="23250" y="22050"/>
                    <a:pt x="22416" y="19682"/>
                    <a:pt x="22616" y="17113"/>
                  </a:cubicBezTo>
                  <a:cubicBezTo>
                    <a:pt x="22816" y="14545"/>
                    <a:pt x="21749" y="9475"/>
                    <a:pt x="21749" y="9474"/>
                  </a:cubicBezTo>
                  <a:lnTo>
                    <a:pt x="21749" y="9474"/>
                  </a:lnTo>
                  <a:cubicBezTo>
                    <a:pt x="21749" y="9474"/>
                    <a:pt x="21791" y="9480"/>
                    <a:pt x="21864" y="9480"/>
                  </a:cubicBezTo>
                  <a:cubicBezTo>
                    <a:pt x="22313" y="9480"/>
                    <a:pt x="23928" y="9257"/>
                    <a:pt x="23784" y="6039"/>
                  </a:cubicBezTo>
                  <a:cubicBezTo>
                    <a:pt x="23719" y="4423"/>
                    <a:pt x="22221" y="2918"/>
                    <a:pt x="20791" y="2918"/>
                  </a:cubicBezTo>
                  <a:cubicBezTo>
                    <a:pt x="20007" y="2918"/>
                    <a:pt x="19243" y="3370"/>
                    <a:pt x="18747" y="4504"/>
                  </a:cubicBezTo>
                  <a:cubicBezTo>
                    <a:pt x="18224" y="4606"/>
                    <a:pt x="17766" y="4652"/>
                    <a:pt x="17366" y="4652"/>
                  </a:cubicBezTo>
                  <a:cubicBezTo>
                    <a:pt x="15549" y="4652"/>
                    <a:pt x="14917" y="3705"/>
                    <a:pt x="14644" y="2803"/>
                  </a:cubicBezTo>
                  <a:cubicBezTo>
                    <a:pt x="14556" y="2471"/>
                    <a:pt x="14226" y="2359"/>
                    <a:pt x="13754" y="2359"/>
                  </a:cubicBezTo>
                  <a:cubicBezTo>
                    <a:pt x="12772" y="2359"/>
                    <a:pt x="11175" y="2845"/>
                    <a:pt x="9877" y="2845"/>
                  </a:cubicBezTo>
                  <a:cubicBezTo>
                    <a:pt x="9667" y="2845"/>
                    <a:pt x="9464" y="2833"/>
                    <a:pt x="9273" y="2803"/>
                  </a:cubicBezTo>
                  <a:cubicBezTo>
                    <a:pt x="7365" y="2474"/>
                    <a:pt x="1044" y="1528"/>
                    <a:pt x="39" y="158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5814425" y="2253050"/>
              <a:ext cx="473700" cy="537925"/>
            </a:xfrm>
            <a:custGeom>
              <a:rect b="b" l="l" r="r" t="t"/>
              <a:pathLst>
                <a:path extrusionOk="0" h="21517" w="18948">
                  <a:moveTo>
                    <a:pt x="16245" y="1"/>
                  </a:moveTo>
                  <a:lnTo>
                    <a:pt x="16245" y="1"/>
                  </a:lnTo>
                  <a:cubicBezTo>
                    <a:pt x="16245" y="1"/>
                    <a:pt x="11949" y="1513"/>
                    <a:pt x="7636" y="1513"/>
                  </a:cubicBezTo>
                  <a:cubicBezTo>
                    <a:pt x="5544" y="1513"/>
                    <a:pt x="3447" y="1158"/>
                    <a:pt x="1835" y="101"/>
                  </a:cubicBezTo>
                  <a:lnTo>
                    <a:pt x="1835" y="101"/>
                  </a:lnTo>
                  <a:cubicBezTo>
                    <a:pt x="2269" y="3136"/>
                    <a:pt x="0" y="7540"/>
                    <a:pt x="0" y="7540"/>
                  </a:cubicBezTo>
                  <a:cubicBezTo>
                    <a:pt x="0" y="7540"/>
                    <a:pt x="3970" y="14845"/>
                    <a:pt x="5905" y="17847"/>
                  </a:cubicBezTo>
                  <a:cubicBezTo>
                    <a:pt x="9240" y="11943"/>
                    <a:pt x="9574" y="11943"/>
                    <a:pt x="9574" y="11943"/>
                  </a:cubicBezTo>
                  <a:cubicBezTo>
                    <a:pt x="9574" y="11943"/>
                    <a:pt x="10108" y="14211"/>
                    <a:pt x="10008" y="15812"/>
                  </a:cubicBezTo>
                  <a:cubicBezTo>
                    <a:pt x="9908" y="17413"/>
                    <a:pt x="8373" y="21516"/>
                    <a:pt x="8373" y="21516"/>
                  </a:cubicBezTo>
                  <a:cubicBezTo>
                    <a:pt x="8373" y="21516"/>
                    <a:pt x="14077" y="17647"/>
                    <a:pt x="16345" y="13978"/>
                  </a:cubicBezTo>
                  <a:cubicBezTo>
                    <a:pt x="18614" y="10342"/>
                    <a:pt x="18947" y="7640"/>
                    <a:pt x="18947" y="7640"/>
                  </a:cubicBezTo>
                  <a:cubicBezTo>
                    <a:pt x="18947" y="7640"/>
                    <a:pt x="16012" y="7206"/>
                    <a:pt x="15812" y="4638"/>
                  </a:cubicBezTo>
                  <a:cubicBezTo>
                    <a:pt x="15612" y="2036"/>
                    <a:pt x="16245" y="1"/>
                    <a:pt x="16245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443250" y="3908650"/>
              <a:ext cx="557875" cy="404850"/>
            </a:xfrm>
            <a:custGeom>
              <a:rect b="b" l="l" r="r" t="t"/>
              <a:pathLst>
                <a:path extrusionOk="0" h="16194" w="22315">
                  <a:moveTo>
                    <a:pt x="11485" y="0"/>
                  </a:moveTo>
                  <a:cubicBezTo>
                    <a:pt x="10179" y="0"/>
                    <a:pt x="8774" y="395"/>
                    <a:pt x="7037" y="1325"/>
                  </a:cubicBezTo>
                  <a:cubicBezTo>
                    <a:pt x="3735" y="3126"/>
                    <a:pt x="2267" y="6262"/>
                    <a:pt x="1800" y="8597"/>
                  </a:cubicBezTo>
                  <a:cubicBezTo>
                    <a:pt x="1340" y="10744"/>
                    <a:pt x="626" y="12440"/>
                    <a:pt x="281" y="12440"/>
                  </a:cubicBezTo>
                  <a:cubicBezTo>
                    <a:pt x="251" y="12440"/>
                    <a:pt x="223" y="12427"/>
                    <a:pt x="199" y="12400"/>
                  </a:cubicBezTo>
                  <a:cubicBezTo>
                    <a:pt x="177" y="12381"/>
                    <a:pt x="159" y="12372"/>
                    <a:pt x="145" y="12372"/>
                  </a:cubicBezTo>
                  <a:cubicBezTo>
                    <a:pt x="1" y="12372"/>
                    <a:pt x="356" y="13373"/>
                    <a:pt x="1574" y="13373"/>
                  </a:cubicBezTo>
                  <a:cubicBezTo>
                    <a:pt x="1626" y="13373"/>
                    <a:pt x="1679" y="13371"/>
                    <a:pt x="1733" y="13367"/>
                  </a:cubicBezTo>
                  <a:cubicBezTo>
                    <a:pt x="3168" y="13300"/>
                    <a:pt x="4302" y="11199"/>
                    <a:pt x="5669" y="6996"/>
                  </a:cubicBezTo>
                  <a:cubicBezTo>
                    <a:pt x="6870" y="6996"/>
                    <a:pt x="7437" y="8697"/>
                    <a:pt x="7771" y="10799"/>
                  </a:cubicBezTo>
                  <a:cubicBezTo>
                    <a:pt x="8105" y="12867"/>
                    <a:pt x="7437" y="15535"/>
                    <a:pt x="8738" y="16102"/>
                  </a:cubicBezTo>
                  <a:cubicBezTo>
                    <a:pt x="8883" y="16165"/>
                    <a:pt x="9023" y="16193"/>
                    <a:pt x="9159" y="16193"/>
                  </a:cubicBezTo>
                  <a:cubicBezTo>
                    <a:pt x="10242" y="16193"/>
                    <a:pt x="11006" y="14402"/>
                    <a:pt x="11007" y="14401"/>
                  </a:cubicBezTo>
                  <a:lnTo>
                    <a:pt x="11007" y="14401"/>
                  </a:lnTo>
                  <a:cubicBezTo>
                    <a:pt x="11007" y="14402"/>
                    <a:pt x="10692" y="15831"/>
                    <a:pt x="12340" y="15831"/>
                  </a:cubicBezTo>
                  <a:cubicBezTo>
                    <a:pt x="12472" y="15831"/>
                    <a:pt x="12616" y="15822"/>
                    <a:pt x="12775" y="15802"/>
                  </a:cubicBezTo>
                  <a:cubicBezTo>
                    <a:pt x="14909" y="15535"/>
                    <a:pt x="14876" y="12233"/>
                    <a:pt x="14876" y="12233"/>
                  </a:cubicBezTo>
                  <a:lnTo>
                    <a:pt x="14876" y="12233"/>
                  </a:lnTo>
                  <a:cubicBezTo>
                    <a:pt x="14876" y="12233"/>
                    <a:pt x="15777" y="14968"/>
                    <a:pt x="16477" y="15535"/>
                  </a:cubicBezTo>
                  <a:cubicBezTo>
                    <a:pt x="16725" y="15727"/>
                    <a:pt x="16915" y="15834"/>
                    <a:pt x="17072" y="15834"/>
                  </a:cubicBezTo>
                  <a:cubicBezTo>
                    <a:pt x="17380" y="15834"/>
                    <a:pt x="17557" y="15418"/>
                    <a:pt x="17778" y="14401"/>
                  </a:cubicBezTo>
                  <a:cubicBezTo>
                    <a:pt x="18112" y="12867"/>
                    <a:pt x="17611" y="6896"/>
                    <a:pt x="17611" y="6896"/>
                  </a:cubicBezTo>
                  <a:lnTo>
                    <a:pt x="17611" y="6896"/>
                  </a:lnTo>
                  <a:cubicBezTo>
                    <a:pt x="17612" y="6896"/>
                    <a:pt x="19786" y="12174"/>
                    <a:pt x="21004" y="12174"/>
                  </a:cubicBezTo>
                  <a:cubicBezTo>
                    <a:pt x="21030" y="12174"/>
                    <a:pt x="21056" y="12171"/>
                    <a:pt x="21080" y="12166"/>
                  </a:cubicBezTo>
                  <a:cubicBezTo>
                    <a:pt x="22315" y="11899"/>
                    <a:pt x="20947" y="6396"/>
                    <a:pt x="19646" y="4261"/>
                  </a:cubicBezTo>
                  <a:cubicBezTo>
                    <a:pt x="18345" y="2092"/>
                    <a:pt x="17445" y="1992"/>
                    <a:pt x="14943" y="858"/>
                  </a:cubicBezTo>
                  <a:cubicBezTo>
                    <a:pt x="13757" y="321"/>
                    <a:pt x="12661" y="0"/>
                    <a:pt x="11485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7748300" y="2823475"/>
              <a:ext cx="250200" cy="592750"/>
            </a:xfrm>
            <a:custGeom>
              <a:rect b="b" l="l" r="r" t="t"/>
              <a:pathLst>
                <a:path extrusionOk="0" h="23710" w="10008">
                  <a:moveTo>
                    <a:pt x="5071" y="0"/>
                  </a:moveTo>
                  <a:cubicBezTo>
                    <a:pt x="5071" y="0"/>
                    <a:pt x="1" y="16445"/>
                    <a:pt x="2269" y="22917"/>
                  </a:cubicBezTo>
                  <a:cubicBezTo>
                    <a:pt x="5051" y="23577"/>
                    <a:pt x="6236" y="23709"/>
                    <a:pt x="6739" y="23709"/>
                  </a:cubicBezTo>
                  <a:cubicBezTo>
                    <a:pt x="7074" y="23709"/>
                    <a:pt x="7106" y="23650"/>
                    <a:pt x="7106" y="23650"/>
                  </a:cubicBezTo>
                  <a:cubicBezTo>
                    <a:pt x="7106" y="23650"/>
                    <a:pt x="8407" y="13343"/>
                    <a:pt x="8740" y="9574"/>
                  </a:cubicBezTo>
                  <a:cubicBezTo>
                    <a:pt x="9040" y="5805"/>
                    <a:pt x="10008" y="4404"/>
                    <a:pt x="10008" y="4403"/>
                  </a:cubicBezTo>
                  <a:lnTo>
                    <a:pt x="10008" y="4403"/>
                  </a:lnTo>
                  <a:cubicBezTo>
                    <a:pt x="10007" y="4404"/>
                    <a:pt x="6805" y="6338"/>
                    <a:pt x="5505" y="12676"/>
                  </a:cubicBezTo>
                  <a:cubicBezTo>
                    <a:pt x="5071" y="6338"/>
                    <a:pt x="5071" y="0"/>
                    <a:pt x="5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465000" y="2321475"/>
              <a:ext cx="1476925" cy="1733725"/>
            </a:xfrm>
            <a:custGeom>
              <a:rect b="b" l="l" r="r" t="t"/>
              <a:pathLst>
                <a:path extrusionOk="0" h="69349" w="59077">
                  <a:moveTo>
                    <a:pt x="31306" y="0"/>
                  </a:moveTo>
                  <a:cubicBezTo>
                    <a:pt x="30835" y="0"/>
                    <a:pt x="30359" y="111"/>
                    <a:pt x="29889" y="366"/>
                  </a:cubicBezTo>
                  <a:cubicBezTo>
                    <a:pt x="30756" y="3268"/>
                    <a:pt x="32924" y="4903"/>
                    <a:pt x="32924" y="4903"/>
                  </a:cubicBezTo>
                  <a:lnTo>
                    <a:pt x="30222" y="11874"/>
                  </a:lnTo>
                  <a:cubicBezTo>
                    <a:pt x="30222" y="11874"/>
                    <a:pt x="30312" y="11852"/>
                    <a:pt x="30435" y="11852"/>
                  </a:cubicBezTo>
                  <a:cubicBezTo>
                    <a:pt x="30763" y="11852"/>
                    <a:pt x="31332" y="12011"/>
                    <a:pt x="31090" y="13175"/>
                  </a:cubicBezTo>
                  <a:cubicBezTo>
                    <a:pt x="30756" y="14810"/>
                    <a:pt x="29055" y="16845"/>
                    <a:pt x="29055" y="16845"/>
                  </a:cubicBezTo>
                  <a:lnTo>
                    <a:pt x="24518" y="22649"/>
                  </a:lnTo>
                  <a:cubicBezTo>
                    <a:pt x="24518" y="22649"/>
                    <a:pt x="26887" y="22749"/>
                    <a:pt x="26353" y="27185"/>
                  </a:cubicBezTo>
                  <a:cubicBezTo>
                    <a:pt x="25819" y="31588"/>
                    <a:pt x="19782" y="31889"/>
                    <a:pt x="19782" y="31889"/>
                  </a:cubicBezTo>
                  <a:cubicBezTo>
                    <a:pt x="19782" y="31889"/>
                    <a:pt x="10308" y="46432"/>
                    <a:pt x="8173" y="49134"/>
                  </a:cubicBezTo>
                  <a:cubicBezTo>
                    <a:pt x="6005" y="51803"/>
                    <a:pt x="3770" y="54605"/>
                    <a:pt x="3770" y="54605"/>
                  </a:cubicBezTo>
                  <a:cubicBezTo>
                    <a:pt x="3770" y="54605"/>
                    <a:pt x="5905" y="61510"/>
                    <a:pt x="1" y="69349"/>
                  </a:cubicBezTo>
                  <a:cubicBezTo>
                    <a:pt x="3195" y="67718"/>
                    <a:pt x="7236" y="67189"/>
                    <a:pt x="10917" y="67189"/>
                  </a:cubicBezTo>
                  <a:cubicBezTo>
                    <a:pt x="14539" y="67189"/>
                    <a:pt x="17811" y="67701"/>
                    <a:pt x="19581" y="68181"/>
                  </a:cubicBezTo>
                  <a:cubicBezTo>
                    <a:pt x="20750" y="68501"/>
                    <a:pt x="22319" y="68642"/>
                    <a:pt x="24071" y="68642"/>
                  </a:cubicBezTo>
                  <a:cubicBezTo>
                    <a:pt x="27621" y="68642"/>
                    <a:pt x="31921" y="68063"/>
                    <a:pt x="35159" y="67214"/>
                  </a:cubicBezTo>
                  <a:cubicBezTo>
                    <a:pt x="40029" y="65913"/>
                    <a:pt x="44332" y="65679"/>
                    <a:pt x="44332" y="65679"/>
                  </a:cubicBezTo>
                  <a:lnTo>
                    <a:pt x="48102" y="58608"/>
                  </a:lnTo>
                  <a:cubicBezTo>
                    <a:pt x="48102" y="58608"/>
                    <a:pt x="47968" y="51803"/>
                    <a:pt x="48202" y="48267"/>
                  </a:cubicBezTo>
                  <a:cubicBezTo>
                    <a:pt x="48402" y="44698"/>
                    <a:pt x="46801" y="33323"/>
                    <a:pt x="46801" y="33323"/>
                  </a:cubicBezTo>
                  <a:cubicBezTo>
                    <a:pt x="46801" y="33323"/>
                    <a:pt x="48936" y="32356"/>
                    <a:pt x="50037" y="29554"/>
                  </a:cubicBezTo>
                  <a:cubicBezTo>
                    <a:pt x="51104" y="26752"/>
                    <a:pt x="57342" y="19213"/>
                    <a:pt x="58209" y="15977"/>
                  </a:cubicBezTo>
                  <a:cubicBezTo>
                    <a:pt x="59076" y="12742"/>
                    <a:pt x="58409" y="12975"/>
                    <a:pt x="56908" y="11908"/>
                  </a:cubicBezTo>
                  <a:cubicBezTo>
                    <a:pt x="55829" y="11117"/>
                    <a:pt x="55026" y="10016"/>
                    <a:pt x="54053" y="10016"/>
                  </a:cubicBezTo>
                  <a:cubicBezTo>
                    <a:pt x="53672" y="10016"/>
                    <a:pt x="53265" y="10184"/>
                    <a:pt x="52805" y="10607"/>
                  </a:cubicBezTo>
                  <a:cubicBezTo>
                    <a:pt x="52167" y="11205"/>
                    <a:pt x="51905" y="11512"/>
                    <a:pt x="51821" y="11665"/>
                  </a:cubicBezTo>
                  <a:lnTo>
                    <a:pt x="51821" y="11665"/>
                  </a:lnTo>
                  <a:cubicBezTo>
                    <a:pt x="50914" y="11008"/>
                    <a:pt x="46100" y="7588"/>
                    <a:pt x="42698" y="6504"/>
                  </a:cubicBezTo>
                  <a:cubicBezTo>
                    <a:pt x="38929" y="5336"/>
                    <a:pt x="37327" y="4803"/>
                    <a:pt x="37327" y="4803"/>
                  </a:cubicBezTo>
                  <a:cubicBezTo>
                    <a:pt x="37327" y="4803"/>
                    <a:pt x="34411" y="0"/>
                    <a:pt x="31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147275" y="2323100"/>
              <a:ext cx="836450" cy="1135025"/>
            </a:xfrm>
            <a:custGeom>
              <a:rect b="b" l="l" r="r" t="t"/>
              <a:pathLst>
                <a:path extrusionOk="0" h="45401" w="33458">
                  <a:moveTo>
                    <a:pt x="28821" y="1"/>
                  </a:moveTo>
                  <a:lnTo>
                    <a:pt x="28821" y="1"/>
                  </a:lnTo>
                  <a:cubicBezTo>
                    <a:pt x="28821" y="1"/>
                    <a:pt x="25385" y="835"/>
                    <a:pt x="24418" y="4171"/>
                  </a:cubicBezTo>
                  <a:cubicBezTo>
                    <a:pt x="23924" y="5875"/>
                    <a:pt x="23769" y="6491"/>
                    <a:pt x="23736" y="6685"/>
                  </a:cubicBezTo>
                  <a:lnTo>
                    <a:pt x="23736" y="6685"/>
                  </a:lnTo>
                  <a:cubicBezTo>
                    <a:pt x="22984" y="6893"/>
                    <a:pt x="13615" y="9560"/>
                    <a:pt x="9774" y="14745"/>
                  </a:cubicBezTo>
                  <a:cubicBezTo>
                    <a:pt x="5805" y="20115"/>
                    <a:pt x="3437" y="31724"/>
                    <a:pt x="3437" y="33125"/>
                  </a:cubicBezTo>
                  <a:cubicBezTo>
                    <a:pt x="3437" y="34526"/>
                    <a:pt x="1" y="43365"/>
                    <a:pt x="1" y="43365"/>
                  </a:cubicBezTo>
                  <a:cubicBezTo>
                    <a:pt x="668" y="43365"/>
                    <a:pt x="5371" y="45400"/>
                    <a:pt x="5371" y="45400"/>
                  </a:cubicBezTo>
                  <a:cubicBezTo>
                    <a:pt x="5371" y="45400"/>
                    <a:pt x="14511" y="37328"/>
                    <a:pt x="14645" y="36894"/>
                  </a:cubicBezTo>
                  <a:cubicBezTo>
                    <a:pt x="14745" y="36460"/>
                    <a:pt x="25285" y="29589"/>
                    <a:pt x="27320" y="26987"/>
                  </a:cubicBezTo>
                  <a:cubicBezTo>
                    <a:pt x="29355" y="24418"/>
                    <a:pt x="29689" y="23117"/>
                    <a:pt x="29689" y="23117"/>
                  </a:cubicBezTo>
                  <a:lnTo>
                    <a:pt x="33458" y="15379"/>
                  </a:lnTo>
                  <a:cubicBezTo>
                    <a:pt x="33458" y="15379"/>
                    <a:pt x="26453" y="7406"/>
                    <a:pt x="26887" y="5471"/>
                  </a:cubicBezTo>
                  <a:cubicBezTo>
                    <a:pt x="28654" y="3437"/>
                    <a:pt x="28821" y="1"/>
                    <a:pt x="28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153000" y="41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00A2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6566625" y="3081150"/>
              <a:ext cx="423675" cy="906675"/>
            </a:xfrm>
            <a:custGeom>
              <a:rect b="b" l="l" r="r" t="t"/>
              <a:pathLst>
                <a:path extrusionOk="0" h="36267" w="16947">
                  <a:moveTo>
                    <a:pt x="5638" y="1"/>
                  </a:moveTo>
                  <a:lnTo>
                    <a:pt x="2736" y="2903"/>
                  </a:lnTo>
                  <a:cubicBezTo>
                    <a:pt x="2736" y="2903"/>
                    <a:pt x="3069" y="6372"/>
                    <a:pt x="3270" y="8307"/>
                  </a:cubicBezTo>
                  <a:cubicBezTo>
                    <a:pt x="3470" y="10241"/>
                    <a:pt x="4037" y="14978"/>
                    <a:pt x="4137" y="17880"/>
                  </a:cubicBezTo>
                  <a:cubicBezTo>
                    <a:pt x="4237" y="20782"/>
                    <a:pt x="5538" y="25619"/>
                    <a:pt x="5538" y="25619"/>
                  </a:cubicBezTo>
                  <a:cubicBezTo>
                    <a:pt x="5538" y="25619"/>
                    <a:pt x="5535" y="25617"/>
                    <a:pt x="5529" y="25617"/>
                  </a:cubicBezTo>
                  <a:cubicBezTo>
                    <a:pt x="5467" y="25617"/>
                    <a:pt x="5067" y="25755"/>
                    <a:pt x="3703" y="28754"/>
                  </a:cubicBezTo>
                  <a:cubicBezTo>
                    <a:pt x="2235" y="31952"/>
                    <a:pt x="1" y="36266"/>
                    <a:pt x="29" y="36266"/>
                  </a:cubicBezTo>
                  <a:cubicBezTo>
                    <a:pt x="29" y="36266"/>
                    <a:pt x="31" y="36264"/>
                    <a:pt x="34" y="36260"/>
                  </a:cubicBezTo>
                  <a:cubicBezTo>
                    <a:pt x="2089" y="34021"/>
                    <a:pt x="4431" y="33312"/>
                    <a:pt x="6574" y="33312"/>
                  </a:cubicBezTo>
                  <a:cubicBezTo>
                    <a:pt x="10273" y="33312"/>
                    <a:pt x="13377" y="35426"/>
                    <a:pt x="13377" y="35426"/>
                  </a:cubicBezTo>
                  <a:cubicBezTo>
                    <a:pt x="13377" y="35426"/>
                    <a:pt x="16079" y="32290"/>
                    <a:pt x="16512" y="29188"/>
                  </a:cubicBezTo>
                  <a:cubicBezTo>
                    <a:pt x="16946" y="26053"/>
                    <a:pt x="16846" y="15512"/>
                    <a:pt x="16846" y="15512"/>
                  </a:cubicBezTo>
                  <a:cubicBezTo>
                    <a:pt x="16846" y="15512"/>
                    <a:pt x="15312" y="15512"/>
                    <a:pt x="13377" y="15078"/>
                  </a:cubicBezTo>
                  <a:cubicBezTo>
                    <a:pt x="11442" y="14644"/>
                    <a:pt x="8206" y="12710"/>
                    <a:pt x="7239" y="11742"/>
                  </a:cubicBezTo>
                  <a:cubicBezTo>
                    <a:pt x="6272" y="10775"/>
                    <a:pt x="7239" y="9908"/>
                    <a:pt x="7239" y="9908"/>
                  </a:cubicBezTo>
                  <a:cubicBezTo>
                    <a:pt x="7239" y="9908"/>
                    <a:pt x="5638" y="9474"/>
                    <a:pt x="5304" y="7439"/>
                  </a:cubicBezTo>
                  <a:cubicBezTo>
                    <a:pt x="5183" y="6617"/>
                    <a:pt x="5427" y="6372"/>
                    <a:pt x="5760" y="6372"/>
                  </a:cubicBezTo>
                  <a:cubicBezTo>
                    <a:pt x="6252" y="6372"/>
                    <a:pt x="6939" y="6906"/>
                    <a:pt x="6939" y="6906"/>
                  </a:cubicBezTo>
                  <a:cubicBezTo>
                    <a:pt x="6939" y="6906"/>
                    <a:pt x="5638" y="5271"/>
                    <a:pt x="5438" y="4637"/>
                  </a:cubicBezTo>
                  <a:cubicBezTo>
                    <a:pt x="5204" y="4003"/>
                    <a:pt x="5638" y="1"/>
                    <a:pt x="5638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701725" y="2979400"/>
              <a:ext cx="191825" cy="239375"/>
            </a:xfrm>
            <a:custGeom>
              <a:rect b="b" l="l" r="r" t="t"/>
              <a:pathLst>
                <a:path extrusionOk="0" h="9575" w="7673">
                  <a:moveTo>
                    <a:pt x="2702" y="1"/>
                  </a:moveTo>
                  <a:lnTo>
                    <a:pt x="0" y="4604"/>
                  </a:lnTo>
                  <a:cubicBezTo>
                    <a:pt x="599" y="4017"/>
                    <a:pt x="1049" y="3791"/>
                    <a:pt x="1391" y="3791"/>
                  </a:cubicBezTo>
                  <a:cubicBezTo>
                    <a:pt x="2097" y="3791"/>
                    <a:pt x="2345" y="4752"/>
                    <a:pt x="2502" y="5472"/>
                  </a:cubicBezTo>
                  <a:cubicBezTo>
                    <a:pt x="2702" y="6539"/>
                    <a:pt x="2702" y="8707"/>
                    <a:pt x="2702" y="8707"/>
                  </a:cubicBezTo>
                  <a:lnTo>
                    <a:pt x="7673" y="9575"/>
                  </a:lnTo>
                  <a:cubicBezTo>
                    <a:pt x="7673" y="9575"/>
                    <a:pt x="4203" y="6105"/>
                    <a:pt x="3903" y="5371"/>
                  </a:cubicBezTo>
                  <a:cubicBezTo>
                    <a:pt x="3570" y="4604"/>
                    <a:pt x="2702" y="1"/>
                    <a:pt x="2702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769275" y="2801775"/>
              <a:ext cx="188500" cy="344450"/>
            </a:xfrm>
            <a:custGeom>
              <a:rect b="b" l="l" r="r" t="t"/>
              <a:pathLst>
                <a:path extrusionOk="0" h="13778" w="7540">
                  <a:moveTo>
                    <a:pt x="4537" y="1"/>
                  </a:moveTo>
                  <a:lnTo>
                    <a:pt x="0" y="7106"/>
                  </a:lnTo>
                  <a:cubicBezTo>
                    <a:pt x="102" y="7094"/>
                    <a:pt x="200" y="7089"/>
                    <a:pt x="296" y="7089"/>
                  </a:cubicBezTo>
                  <a:cubicBezTo>
                    <a:pt x="2120" y="7089"/>
                    <a:pt x="2907" y="9154"/>
                    <a:pt x="3003" y="11309"/>
                  </a:cubicBezTo>
                  <a:cubicBezTo>
                    <a:pt x="5805" y="12677"/>
                    <a:pt x="7539" y="13777"/>
                    <a:pt x="7539" y="13777"/>
                  </a:cubicBezTo>
                  <a:lnTo>
                    <a:pt x="4537" y="1"/>
                  </a:ln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230675" y="3934250"/>
              <a:ext cx="1763775" cy="1357675"/>
            </a:xfrm>
            <a:custGeom>
              <a:rect b="b" l="l" r="r" t="t"/>
              <a:pathLst>
                <a:path extrusionOk="0" h="54307" w="70551">
                  <a:moveTo>
                    <a:pt x="54239" y="1"/>
                  </a:moveTo>
                  <a:cubicBezTo>
                    <a:pt x="54239" y="1"/>
                    <a:pt x="40291" y="4513"/>
                    <a:pt x="35620" y="4513"/>
                  </a:cubicBezTo>
                  <a:cubicBezTo>
                    <a:pt x="35505" y="4513"/>
                    <a:pt x="35396" y="4510"/>
                    <a:pt x="35292" y="4504"/>
                  </a:cubicBezTo>
                  <a:cubicBezTo>
                    <a:pt x="30989" y="4304"/>
                    <a:pt x="24952" y="3870"/>
                    <a:pt x="20882" y="3003"/>
                  </a:cubicBezTo>
                  <a:cubicBezTo>
                    <a:pt x="20041" y="2825"/>
                    <a:pt x="19071" y="2733"/>
                    <a:pt x="18032" y="2733"/>
                  </a:cubicBezTo>
                  <a:cubicBezTo>
                    <a:pt x="13999" y="2733"/>
                    <a:pt x="8938" y="4123"/>
                    <a:pt x="6472" y="7306"/>
                  </a:cubicBezTo>
                  <a:cubicBezTo>
                    <a:pt x="3336" y="11309"/>
                    <a:pt x="1735" y="18714"/>
                    <a:pt x="868" y="27321"/>
                  </a:cubicBezTo>
                  <a:cubicBezTo>
                    <a:pt x="0" y="35927"/>
                    <a:pt x="1735" y="53373"/>
                    <a:pt x="1735" y="53373"/>
                  </a:cubicBezTo>
                  <a:lnTo>
                    <a:pt x="21583" y="54307"/>
                  </a:lnTo>
                  <a:lnTo>
                    <a:pt x="23817" y="28555"/>
                  </a:lnTo>
                  <a:cubicBezTo>
                    <a:pt x="23817" y="28555"/>
                    <a:pt x="30968" y="27274"/>
                    <a:pt x="36117" y="27274"/>
                  </a:cubicBezTo>
                  <a:cubicBezTo>
                    <a:pt x="36417" y="27274"/>
                    <a:pt x="36709" y="27278"/>
                    <a:pt x="36994" y="27287"/>
                  </a:cubicBezTo>
                  <a:cubicBezTo>
                    <a:pt x="42164" y="27421"/>
                    <a:pt x="48702" y="28488"/>
                    <a:pt x="48702" y="28488"/>
                  </a:cubicBezTo>
                  <a:lnTo>
                    <a:pt x="50803" y="50437"/>
                  </a:lnTo>
                  <a:cubicBezTo>
                    <a:pt x="50803" y="50437"/>
                    <a:pt x="53346" y="49996"/>
                    <a:pt x="57604" y="49996"/>
                  </a:cubicBezTo>
                  <a:cubicBezTo>
                    <a:pt x="60660" y="49996"/>
                    <a:pt x="64600" y="50224"/>
                    <a:pt x="69116" y="51004"/>
                  </a:cubicBezTo>
                  <a:cubicBezTo>
                    <a:pt x="70551" y="41631"/>
                    <a:pt x="69583" y="11143"/>
                    <a:pt x="69583" y="11142"/>
                  </a:cubicBezTo>
                  <a:lnTo>
                    <a:pt x="69583" y="11142"/>
                  </a:lnTo>
                  <a:cubicBezTo>
                    <a:pt x="69583" y="11142"/>
                    <a:pt x="69536" y="11190"/>
                    <a:pt x="69431" y="11190"/>
                  </a:cubicBezTo>
                  <a:cubicBezTo>
                    <a:pt x="69305" y="11190"/>
                    <a:pt x="69094" y="11120"/>
                    <a:pt x="68783" y="10809"/>
                  </a:cubicBezTo>
                  <a:cubicBezTo>
                    <a:pt x="68216" y="10242"/>
                    <a:pt x="66115" y="5505"/>
                    <a:pt x="66114" y="5505"/>
                  </a:cubicBezTo>
                  <a:lnTo>
                    <a:pt x="66114" y="5505"/>
                  </a:lnTo>
                  <a:cubicBezTo>
                    <a:pt x="66114" y="5505"/>
                    <a:pt x="66214" y="10742"/>
                    <a:pt x="66348" y="11476"/>
                  </a:cubicBezTo>
                  <a:cubicBezTo>
                    <a:pt x="66499" y="12110"/>
                    <a:pt x="66595" y="14632"/>
                    <a:pt x="65398" y="14632"/>
                  </a:cubicBezTo>
                  <a:cubicBezTo>
                    <a:pt x="65273" y="14632"/>
                    <a:pt x="65135" y="14605"/>
                    <a:pt x="64980" y="14545"/>
                  </a:cubicBezTo>
                  <a:cubicBezTo>
                    <a:pt x="63379" y="13878"/>
                    <a:pt x="63713" y="11710"/>
                    <a:pt x="63713" y="11709"/>
                  </a:cubicBezTo>
                  <a:lnTo>
                    <a:pt x="63713" y="11709"/>
                  </a:lnTo>
                  <a:cubicBezTo>
                    <a:pt x="63712" y="11710"/>
                    <a:pt x="62245" y="15179"/>
                    <a:pt x="61111" y="15412"/>
                  </a:cubicBezTo>
                  <a:cubicBezTo>
                    <a:pt x="61040" y="15426"/>
                    <a:pt x="60972" y="15433"/>
                    <a:pt x="60905" y="15433"/>
                  </a:cubicBezTo>
                  <a:cubicBezTo>
                    <a:pt x="59893" y="15433"/>
                    <a:pt x="59276" y="13878"/>
                    <a:pt x="59276" y="13878"/>
                  </a:cubicBezTo>
                  <a:cubicBezTo>
                    <a:pt x="59276" y="13878"/>
                    <a:pt x="58753" y="15755"/>
                    <a:pt x="57854" y="15755"/>
                  </a:cubicBezTo>
                  <a:cubicBezTo>
                    <a:pt x="57817" y="15755"/>
                    <a:pt x="57780" y="15752"/>
                    <a:pt x="57742" y="15746"/>
                  </a:cubicBezTo>
                  <a:cubicBezTo>
                    <a:pt x="56741" y="15579"/>
                    <a:pt x="56040" y="15179"/>
                    <a:pt x="56207" y="13811"/>
                  </a:cubicBezTo>
                  <a:cubicBezTo>
                    <a:pt x="56341" y="12443"/>
                    <a:pt x="57241" y="10775"/>
                    <a:pt x="56174" y="8607"/>
                  </a:cubicBezTo>
                  <a:cubicBezTo>
                    <a:pt x="55437" y="7110"/>
                    <a:pt x="55097" y="5724"/>
                    <a:pt x="54529" y="5724"/>
                  </a:cubicBezTo>
                  <a:cubicBezTo>
                    <a:pt x="54275" y="5724"/>
                    <a:pt x="53974" y="6002"/>
                    <a:pt x="53572" y="6672"/>
                  </a:cubicBezTo>
                  <a:cubicBezTo>
                    <a:pt x="52304" y="8807"/>
                    <a:pt x="50236" y="12343"/>
                    <a:pt x="48635" y="12710"/>
                  </a:cubicBezTo>
                  <a:cubicBezTo>
                    <a:pt x="48580" y="12722"/>
                    <a:pt x="48528" y="12727"/>
                    <a:pt x="48481" y="12727"/>
                  </a:cubicBezTo>
                  <a:cubicBezTo>
                    <a:pt x="47173" y="12727"/>
                    <a:pt x="49069" y="8407"/>
                    <a:pt x="49069" y="8407"/>
                  </a:cubicBezTo>
                  <a:lnTo>
                    <a:pt x="54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7335500" y="4131050"/>
              <a:ext cx="714700" cy="1227600"/>
            </a:xfrm>
            <a:custGeom>
              <a:rect b="b" l="l" r="r" t="t"/>
              <a:pathLst>
                <a:path extrusionOk="0" h="49104" w="28588">
                  <a:moveTo>
                    <a:pt x="2807" y="48920"/>
                  </a:moveTo>
                  <a:cubicBezTo>
                    <a:pt x="2778" y="48925"/>
                    <a:pt x="2754" y="48931"/>
                    <a:pt x="2736" y="48936"/>
                  </a:cubicBezTo>
                  <a:cubicBezTo>
                    <a:pt x="2736" y="48936"/>
                    <a:pt x="2744" y="48941"/>
                    <a:pt x="2757" y="48941"/>
                  </a:cubicBezTo>
                  <a:cubicBezTo>
                    <a:pt x="2769" y="48941"/>
                    <a:pt x="2786" y="48937"/>
                    <a:pt x="2807" y="48920"/>
                  </a:cubicBezTo>
                  <a:close/>
                  <a:moveTo>
                    <a:pt x="24067" y="1"/>
                  </a:moveTo>
                  <a:cubicBezTo>
                    <a:pt x="20887" y="1"/>
                    <a:pt x="12579" y="640"/>
                    <a:pt x="6939" y="7473"/>
                  </a:cubicBezTo>
                  <a:cubicBezTo>
                    <a:pt x="1" y="15846"/>
                    <a:pt x="2770" y="21817"/>
                    <a:pt x="3237" y="35694"/>
                  </a:cubicBezTo>
                  <a:cubicBezTo>
                    <a:pt x="3625" y="47261"/>
                    <a:pt x="3021" y="48748"/>
                    <a:pt x="2807" y="48920"/>
                  </a:cubicBezTo>
                  <a:lnTo>
                    <a:pt x="2807" y="48920"/>
                  </a:lnTo>
                  <a:cubicBezTo>
                    <a:pt x="3156" y="48859"/>
                    <a:pt x="4281" y="48836"/>
                    <a:pt x="5809" y="48836"/>
                  </a:cubicBezTo>
                  <a:cubicBezTo>
                    <a:pt x="10959" y="48836"/>
                    <a:pt x="20682" y="49103"/>
                    <a:pt x="20682" y="49103"/>
                  </a:cubicBezTo>
                  <a:lnTo>
                    <a:pt x="21316" y="22317"/>
                  </a:lnTo>
                  <a:cubicBezTo>
                    <a:pt x="21316" y="22317"/>
                    <a:pt x="28588" y="21817"/>
                    <a:pt x="28421" y="21350"/>
                  </a:cubicBezTo>
                  <a:cubicBezTo>
                    <a:pt x="28254" y="20850"/>
                    <a:pt x="25819" y="35"/>
                    <a:pt x="25352" y="35"/>
                  </a:cubicBezTo>
                  <a:cubicBezTo>
                    <a:pt x="25259" y="35"/>
                    <a:pt x="24798" y="1"/>
                    <a:pt x="24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7428075" y="4067700"/>
              <a:ext cx="541250" cy="338600"/>
            </a:xfrm>
            <a:custGeom>
              <a:rect b="b" l="l" r="r" t="t"/>
              <a:pathLst>
                <a:path extrusionOk="0" h="13544" w="21650">
                  <a:moveTo>
                    <a:pt x="21316" y="0"/>
                  </a:moveTo>
                  <a:cubicBezTo>
                    <a:pt x="21316" y="0"/>
                    <a:pt x="10341" y="1268"/>
                    <a:pt x="6305" y="3069"/>
                  </a:cubicBezTo>
                  <a:cubicBezTo>
                    <a:pt x="2269" y="4837"/>
                    <a:pt x="1" y="5304"/>
                    <a:pt x="1" y="13543"/>
                  </a:cubicBezTo>
                  <a:cubicBezTo>
                    <a:pt x="5338" y="6271"/>
                    <a:pt x="13577" y="4837"/>
                    <a:pt x="21649" y="2569"/>
                  </a:cubicBezTo>
                  <a:lnTo>
                    <a:pt x="213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715175" y="1916775"/>
              <a:ext cx="643000" cy="378950"/>
            </a:xfrm>
            <a:custGeom>
              <a:rect b="b" l="l" r="r" t="t"/>
              <a:pathLst>
                <a:path extrusionOk="0" h="15158" w="25720">
                  <a:moveTo>
                    <a:pt x="12509" y="1"/>
                  </a:moveTo>
                  <a:cubicBezTo>
                    <a:pt x="7455" y="1"/>
                    <a:pt x="2528" y="1302"/>
                    <a:pt x="1" y="3712"/>
                  </a:cubicBezTo>
                  <a:cubicBezTo>
                    <a:pt x="2203" y="12985"/>
                    <a:pt x="5905" y="14619"/>
                    <a:pt x="13010" y="15120"/>
                  </a:cubicBezTo>
                  <a:cubicBezTo>
                    <a:pt x="13394" y="15145"/>
                    <a:pt x="13767" y="15158"/>
                    <a:pt x="14130" y="15158"/>
                  </a:cubicBezTo>
                  <a:cubicBezTo>
                    <a:pt x="20483" y="15158"/>
                    <a:pt x="23668" y="11303"/>
                    <a:pt x="25719" y="4045"/>
                  </a:cubicBezTo>
                  <a:cubicBezTo>
                    <a:pt x="22677" y="1285"/>
                    <a:pt x="17530" y="1"/>
                    <a:pt x="12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7372200" y="2017900"/>
              <a:ext cx="500375" cy="459500"/>
            </a:xfrm>
            <a:custGeom>
              <a:rect b="b" l="l" r="r" t="t"/>
              <a:pathLst>
                <a:path extrusionOk="0" h="18380" w="20015">
                  <a:moveTo>
                    <a:pt x="15011" y="0"/>
                  </a:moveTo>
                  <a:lnTo>
                    <a:pt x="2069" y="5204"/>
                  </a:lnTo>
                  <a:lnTo>
                    <a:pt x="1" y="8039"/>
                  </a:lnTo>
                  <a:cubicBezTo>
                    <a:pt x="1935" y="14844"/>
                    <a:pt x="3370" y="17913"/>
                    <a:pt x="12743" y="18380"/>
                  </a:cubicBezTo>
                  <a:cubicBezTo>
                    <a:pt x="17246" y="16779"/>
                    <a:pt x="20015" y="8706"/>
                    <a:pt x="20015" y="8706"/>
                  </a:cubicBezTo>
                  <a:lnTo>
                    <a:pt x="15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145650" y="1277750"/>
              <a:ext cx="4093750" cy="4156350"/>
            </a:xfrm>
            <a:custGeom>
              <a:rect b="b" l="l" r="r" t="t"/>
              <a:pathLst>
                <a:path extrusionOk="0" h="166254" w="163750">
                  <a:moveTo>
                    <a:pt x="88329" y="15629"/>
                  </a:moveTo>
                  <a:cubicBezTo>
                    <a:pt x="87862" y="16197"/>
                    <a:pt x="87562" y="16730"/>
                    <a:pt x="87328" y="17164"/>
                  </a:cubicBezTo>
                  <a:cubicBezTo>
                    <a:pt x="87395" y="16964"/>
                    <a:pt x="87461" y="16764"/>
                    <a:pt x="87562" y="16563"/>
                  </a:cubicBezTo>
                  <a:cubicBezTo>
                    <a:pt x="87828" y="16230"/>
                    <a:pt x="88062" y="15930"/>
                    <a:pt x="88329" y="15629"/>
                  </a:cubicBezTo>
                  <a:close/>
                  <a:moveTo>
                    <a:pt x="89096" y="24703"/>
                  </a:moveTo>
                  <a:cubicBezTo>
                    <a:pt x="89530" y="25036"/>
                    <a:pt x="89963" y="25370"/>
                    <a:pt x="90464" y="25637"/>
                  </a:cubicBezTo>
                  <a:cubicBezTo>
                    <a:pt x="92232" y="26604"/>
                    <a:pt x="94233" y="27071"/>
                    <a:pt x="96234" y="27238"/>
                  </a:cubicBezTo>
                  <a:cubicBezTo>
                    <a:pt x="96914" y="27309"/>
                    <a:pt x="97583" y="27342"/>
                    <a:pt x="98254" y="27342"/>
                  </a:cubicBezTo>
                  <a:cubicBezTo>
                    <a:pt x="98834" y="27342"/>
                    <a:pt x="99415" y="27318"/>
                    <a:pt x="100004" y="27271"/>
                  </a:cubicBezTo>
                  <a:cubicBezTo>
                    <a:pt x="100838" y="27204"/>
                    <a:pt x="101638" y="26938"/>
                    <a:pt x="102472" y="26938"/>
                  </a:cubicBezTo>
                  <a:cubicBezTo>
                    <a:pt x="102973" y="26938"/>
                    <a:pt x="103273" y="27038"/>
                    <a:pt x="103606" y="27405"/>
                  </a:cubicBezTo>
                  <a:cubicBezTo>
                    <a:pt x="103940" y="27872"/>
                    <a:pt x="104307" y="28272"/>
                    <a:pt x="104807" y="28539"/>
                  </a:cubicBezTo>
                  <a:cubicBezTo>
                    <a:pt x="105033" y="28668"/>
                    <a:pt x="105289" y="28734"/>
                    <a:pt x="105517" y="28829"/>
                  </a:cubicBezTo>
                  <a:lnTo>
                    <a:pt x="105517" y="28829"/>
                  </a:lnTo>
                  <a:cubicBezTo>
                    <a:pt x="105451" y="28806"/>
                    <a:pt x="105363" y="28806"/>
                    <a:pt x="105274" y="28806"/>
                  </a:cubicBezTo>
                  <a:cubicBezTo>
                    <a:pt x="105107" y="28806"/>
                    <a:pt x="104941" y="28872"/>
                    <a:pt x="104774" y="28972"/>
                  </a:cubicBezTo>
                  <a:cubicBezTo>
                    <a:pt x="104640" y="29039"/>
                    <a:pt x="104507" y="29106"/>
                    <a:pt x="104407" y="29206"/>
                  </a:cubicBezTo>
                  <a:cubicBezTo>
                    <a:pt x="104307" y="29306"/>
                    <a:pt x="104240" y="29406"/>
                    <a:pt x="104173" y="29539"/>
                  </a:cubicBezTo>
                  <a:cubicBezTo>
                    <a:pt x="103573" y="29539"/>
                    <a:pt x="102939" y="29773"/>
                    <a:pt x="102372" y="29940"/>
                  </a:cubicBezTo>
                  <a:cubicBezTo>
                    <a:pt x="101638" y="30140"/>
                    <a:pt x="100904" y="30373"/>
                    <a:pt x="100171" y="30640"/>
                  </a:cubicBezTo>
                  <a:cubicBezTo>
                    <a:pt x="98636" y="31141"/>
                    <a:pt x="97102" y="31741"/>
                    <a:pt x="95601" y="32375"/>
                  </a:cubicBezTo>
                  <a:cubicBezTo>
                    <a:pt x="94833" y="32708"/>
                    <a:pt x="94100" y="33075"/>
                    <a:pt x="93332" y="33442"/>
                  </a:cubicBezTo>
                  <a:cubicBezTo>
                    <a:pt x="92799" y="33709"/>
                    <a:pt x="92198" y="34009"/>
                    <a:pt x="91698" y="34376"/>
                  </a:cubicBezTo>
                  <a:cubicBezTo>
                    <a:pt x="91731" y="33943"/>
                    <a:pt x="91664" y="33476"/>
                    <a:pt x="91531" y="33042"/>
                  </a:cubicBezTo>
                  <a:cubicBezTo>
                    <a:pt x="91097" y="31574"/>
                    <a:pt x="90664" y="30073"/>
                    <a:pt x="90163" y="28605"/>
                  </a:cubicBezTo>
                  <a:cubicBezTo>
                    <a:pt x="89730" y="27304"/>
                    <a:pt x="89430" y="26004"/>
                    <a:pt x="89096" y="24703"/>
                  </a:cubicBezTo>
                  <a:close/>
                  <a:moveTo>
                    <a:pt x="109816" y="27648"/>
                  </a:moveTo>
                  <a:cubicBezTo>
                    <a:pt x="110759" y="27648"/>
                    <a:pt x="111587" y="28325"/>
                    <a:pt x="111979" y="29139"/>
                  </a:cubicBezTo>
                  <a:cubicBezTo>
                    <a:pt x="112379" y="29906"/>
                    <a:pt x="112546" y="30940"/>
                    <a:pt x="112313" y="31808"/>
                  </a:cubicBezTo>
                  <a:cubicBezTo>
                    <a:pt x="112104" y="32521"/>
                    <a:pt x="111605" y="33102"/>
                    <a:pt x="110885" y="33102"/>
                  </a:cubicBezTo>
                  <a:cubicBezTo>
                    <a:pt x="110797" y="33102"/>
                    <a:pt x="110706" y="33093"/>
                    <a:pt x="110611" y="33075"/>
                  </a:cubicBezTo>
                  <a:cubicBezTo>
                    <a:pt x="110579" y="33070"/>
                    <a:pt x="110548" y="33067"/>
                    <a:pt x="110517" y="33067"/>
                  </a:cubicBezTo>
                  <a:cubicBezTo>
                    <a:pt x="110166" y="33067"/>
                    <a:pt x="109927" y="33402"/>
                    <a:pt x="110111" y="33709"/>
                  </a:cubicBezTo>
                  <a:cubicBezTo>
                    <a:pt x="110178" y="33876"/>
                    <a:pt x="110244" y="34043"/>
                    <a:pt x="110311" y="34209"/>
                  </a:cubicBezTo>
                  <a:cubicBezTo>
                    <a:pt x="109944" y="34410"/>
                    <a:pt x="109711" y="34910"/>
                    <a:pt x="109577" y="35277"/>
                  </a:cubicBezTo>
                  <a:cubicBezTo>
                    <a:pt x="109344" y="35811"/>
                    <a:pt x="109177" y="36344"/>
                    <a:pt x="109010" y="36911"/>
                  </a:cubicBezTo>
                  <a:cubicBezTo>
                    <a:pt x="108910" y="36711"/>
                    <a:pt x="108810" y="36511"/>
                    <a:pt x="108710" y="36311"/>
                  </a:cubicBezTo>
                  <a:cubicBezTo>
                    <a:pt x="108076" y="34977"/>
                    <a:pt x="107376" y="33642"/>
                    <a:pt x="106608" y="32341"/>
                  </a:cubicBezTo>
                  <a:cubicBezTo>
                    <a:pt x="106275" y="31708"/>
                    <a:pt x="105908" y="31074"/>
                    <a:pt x="105508" y="30473"/>
                  </a:cubicBezTo>
                  <a:cubicBezTo>
                    <a:pt x="105341" y="30207"/>
                    <a:pt x="105141" y="29940"/>
                    <a:pt x="104907" y="29773"/>
                  </a:cubicBezTo>
                  <a:cubicBezTo>
                    <a:pt x="104941" y="29740"/>
                    <a:pt x="104974" y="29740"/>
                    <a:pt x="105007" y="29706"/>
                  </a:cubicBezTo>
                  <a:lnTo>
                    <a:pt x="105074" y="29673"/>
                  </a:lnTo>
                  <a:lnTo>
                    <a:pt x="105107" y="29673"/>
                  </a:lnTo>
                  <a:cubicBezTo>
                    <a:pt x="105241" y="29606"/>
                    <a:pt x="105341" y="29606"/>
                    <a:pt x="105474" y="29573"/>
                  </a:cubicBezTo>
                  <a:cubicBezTo>
                    <a:pt x="105608" y="29539"/>
                    <a:pt x="105741" y="29506"/>
                    <a:pt x="105808" y="29373"/>
                  </a:cubicBezTo>
                  <a:cubicBezTo>
                    <a:pt x="105875" y="29239"/>
                    <a:pt x="105875" y="29172"/>
                    <a:pt x="105808" y="29039"/>
                  </a:cubicBezTo>
                  <a:cubicBezTo>
                    <a:pt x="105775" y="28939"/>
                    <a:pt x="105708" y="28872"/>
                    <a:pt x="105608" y="28839"/>
                  </a:cubicBezTo>
                  <a:lnTo>
                    <a:pt x="105608" y="28839"/>
                  </a:lnTo>
                  <a:cubicBezTo>
                    <a:pt x="105910" y="28918"/>
                    <a:pt x="106213" y="28960"/>
                    <a:pt x="106512" y="28960"/>
                  </a:cubicBezTo>
                  <a:cubicBezTo>
                    <a:pt x="106839" y="28960"/>
                    <a:pt x="107162" y="28910"/>
                    <a:pt x="107476" y="28806"/>
                  </a:cubicBezTo>
                  <a:lnTo>
                    <a:pt x="107476" y="28806"/>
                  </a:lnTo>
                  <a:cubicBezTo>
                    <a:pt x="107442" y="29106"/>
                    <a:pt x="107509" y="29406"/>
                    <a:pt x="107743" y="29639"/>
                  </a:cubicBezTo>
                  <a:cubicBezTo>
                    <a:pt x="107766" y="29663"/>
                    <a:pt x="107798" y="29674"/>
                    <a:pt x="107830" y="29674"/>
                  </a:cubicBezTo>
                  <a:cubicBezTo>
                    <a:pt x="107887" y="29674"/>
                    <a:pt x="107943" y="29637"/>
                    <a:pt x="107943" y="29573"/>
                  </a:cubicBezTo>
                  <a:cubicBezTo>
                    <a:pt x="108110" y="29172"/>
                    <a:pt x="108110" y="28772"/>
                    <a:pt x="108343" y="28405"/>
                  </a:cubicBezTo>
                  <a:cubicBezTo>
                    <a:pt x="108610" y="28005"/>
                    <a:pt x="109044" y="27738"/>
                    <a:pt x="109511" y="27671"/>
                  </a:cubicBezTo>
                  <a:cubicBezTo>
                    <a:pt x="109613" y="27655"/>
                    <a:pt x="109715" y="27648"/>
                    <a:pt x="109816" y="27648"/>
                  </a:cubicBezTo>
                  <a:close/>
                  <a:moveTo>
                    <a:pt x="104054" y="30434"/>
                  </a:moveTo>
                  <a:cubicBezTo>
                    <a:pt x="104244" y="30434"/>
                    <a:pt x="104423" y="30492"/>
                    <a:pt x="104574" y="30674"/>
                  </a:cubicBezTo>
                  <a:cubicBezTo>
                    <a:pt x="104841" y="30974"/>
                    <a:pt x="105041" y="31407"/>
                    <a:pt x="105241" y="31774"/>
                  </a:cubicBezTo>
                  <a:cubicBezTo>
                    <a:pt x="105474" y="32208"/>
                    <a:pt x="105708" y="32642"/>
                    <a:pt x="105941" y="33075"/>
                  </a:cubicBezTo>
                  <a:cubicBezTo>
                    <a:pt x="106809" y="34676"/>
                    <a:pt x="107609" y="36344"/>
                    <a:pt x="108376" y="38012"/>
                  </a:cubicBezTo>
                  <a:cubicBezTo>
                    <a:pt x="107609" y="39813"/>
                    <a:pt x="107042" y="41748"/>
                    <a:pt x="106141" y="43516"/>
                  </a:cubicBezTo>
                  <a:cubicBezTo>
                    <a:pt x="105641" y="44417"/>
                    <a:pt x="105041" y="45284"/>
                    <a:pt x="104307" y="45985"/>
                  </a:cubicBezTo>
                  <a:cubicBezTo>
                    <a:pt x="103573" y="46685"/>
                    <a:pt x="102706" y="47152"/>
                    <a:pt x="101905" y="47719"/>
                  </a:cubicBezTo>
                  <a:lnTo>
                    <a:pt x="101705" y="47719"/>
                  </a:lnTo>
                  <a:cubicBezTo>
                    <a:pt x="101558" y="47724"/>
                    <a:pt x="101411" y="47727"/>
                    <a:pt x="101264" y="47727"/>
                  </a:cubicBezTo>
                  <a:cubicBezTo>
                    <a:pt x="98677" y="47727"/>
                    <a:pt x="96118" y="46896"/>
                    <a:pt x="94066" y="45317"/>
                  </a:cubicBezTo>
                  <a:cubicBezTo>
                    <a:pt x="92065" y="43750"/>
                    <a:pt x="90597" y="41548"/>
                    <a:pt x="89830" y="39180"/>
                  </a:cubicBezTo>
                  <a:cubicBezTo>
                    <a:pt x="89663" y="38679"/>
                    <a:pt x="89396" y="37912"/>
                    <a:pt x="89630" y="37412"/>
                  </a:cubicBezTo>
                  <a:cubicBezTo>
                    <a:pt x="89930" y="36878"/>
                    <a:pt x="90697" y="36578"/>
                    <a:pt x="91097" y="36111"/>
                  </a:cubicBezTo>
                  <a:cubicBezTo>
                    <a:pt x="91364" y="35744"/>
                    <a:pt x="91531" y="35344"/>
                    <a:pt x="91631" y="34910"/>
                  </a:cubicBezTo>
                  <a:cubicBezTo>
                    <a:pt x="92465" y="34710"/>
                    <a:pt x="93266" y="34209"/>
                    <a:pt x="94033" y="33876"/>
                  </a:cubicBezTo>
                  <a:cubicBezTo>
                    <a:pt x="94867" y="33476"/>
                    <a:pt x="95734" y="33109"/>
                    <a:pt x="96601" y="32775"/>
                  </a:cubicBezTo>
                  <a:cubicBezTo>
                    <a:pt x="98336" y="32075"/>
                    <a:pt x="100137" y="31441"/>
                    <a:pt x="101938" y="30940"/>
                  </a:cubicBezTo>
                  <a:cubicBezTo>
                    <a:pt x="102405" y="30807"/>
                    <a:pt x="102872" y="30707"/>
                    <a:pt x="103339" y="30573"/>
                  </a:cubicBezTo>
                  <a:cubicBezTo>
                    <a:pt x="103577" y="30519"/>
                    <a:pt x="103824" y="30434"/>
                    <a:pt x="104054" y="30434"/>
                  </a:cubicBezTo>
                  <a:close/>
                  <a:moveTo>
                    <a:pt x="46032" y="8825"/>
                  </a:moveTo>
                  <a:cubicBezTo>
                    <a:pt x="46099" y="8858"/>
                    <a:pt x="46165" y="8891"/>
                    <a:pt x="46265" y="8925"/>
                  </a:cubicBezTo>
                  <a:cubicBezTo>
                    <a:pt x="46265" y="8958"/>
                    <a:pt x="46299" y="8991"/>
                    <a:pt x="46332" y="9025"/>
                  </a:cubicBezTo>
                  <a:cubicBezTo>
                    <a:pt x="47967" y="10659"/>
                    <a:pt x="48100" y="13194"/>
                    <a:pt x="48133" y="15363"/>
                  </a:cubicBezTo>
                  <a:cubicBezTo>
                    <a:pt x="48167" y="18298"/>
                    <a:pt x="48200" y="21200"/>
                    <a:pt x="48233" y="24136"/>
                  </a:cubicBezTo>
                  <a:cubicBezTo>
                    <a:pt x="48254" y="24461"/>
                    <a:pt x="48522" y="24650"/>
                    <a:pt x="48788" y="24650"/>
                  </a:cubicBezTo>
                  <a:cubicBezTo>
                    <a:pt x="48959" y="24650"/>
                    <a:pt x="49130" y="24572"/>
                    <a:pt x="49234" y="24402"/>
                  </a:cubicBezTo>
                  <a:cubicBezTo>
                    <a:pt x="49501" y="24002"/>
                    <a:pt x="49735" y="23568"/>
                    <a:pt x="50001" y="23168"/>
                  </a:cubicBezTo>
                  <a:cubicBezTo>
                    <a:pt x="50702" y="23335"/>
                    <a:pt x="51336" y="23669"/>
                    <a:pt x="51869" y="24236"/>
                  </a:cubicBezTo>
                  <a:cubicBezTo>
                    <a:pt x="52503" y="24903"/>
                    <a:pt x="52870" y="25837"/>
                    <a:pt x="52637" y="26737"/>
                  </a:cubicBezTo>
                  <a:cubicBezTo>
                    <a:pt x="52315" y="28052"/>
                    <a:pt x="51000" y="28935"/>
                    <a:pt x="49682" y="28935"/>
                  </a:cubicBezTo>
                  <a:cubicBezTo>
                    <a:pt x="49361" y="28935"/>
                    <a:pt x="49040" y="28883"/>
                    <a:pt x="48734" y="28772"/>
                  </a:cubicBezTo>
                  <a:cubicBezTo>
                    <a:pt x="48664" y="28745"/>
                    <a:pt x="48598" y="28733"/>
                    <a:pt x="48535" y="28733"/>
                  </a:cubicBezTo>
                  <a:cubicBezTo>
                    <a:pt x="48210" y="28733"/>
                    <a:pt x="47989" y="29065"/>
                    <a:pt x="47933" y="29373"/>
                  </a:cubicBezTo>
                  <a:cubicBezTo>
                    <a:pt x="47633" y="32041"/>
                    <a:pt x="46699" y="34710"/>
                    <a:pt x="44898" y="36745"/>
                  </a:cubicBezTo>
                  <a:cubicBezTo>
                    <a:pt x="43163" y="38679"/>
                    <a:pt x="40828" y="39713"/>
                    <a:pt x="38326" y="40180"/>
                  </a:cubicBezTo>
                  <a:cubicBezTo>
                    <a:pt x="38060" y="40247"/>
                    <a:pt x="38060" y="40714"/>
                    <a:pt x="38326" y="40747"/>
                  </a:cubicBezTo>
                  <a:cubicBezTo>
                    <a:pt x="38695" y="40818"/>
                    <a:pt x="39063" y="40851"/>
                    <a:pt x="39430" y="40851"/>
                  </a:cubicBezTo>
                  <a:cubicBezTo>
                    <a:pt x="40457" y="40851"/>
                    <a:pt x="41470" y="40590"/>
                    <a:pt x="42429" y="40147"/>
                  </a:cubicBezTo>
                  <a:lnTo>
                    <a:pt x="42429" y="40147"/>
                  </a:lnTo>
                  <a:cubicBezTo>
                    <a:pt x="42062" y="40614"/>
                    <a:pt x="42029" y="41281"/>
                    <a:pt x="42029" y="41848"/>
                  </a:cubicBezTo>
                  <a:cubicBezTo>
                    <a:pt x="42029" y="42582"/>
                    <a:pt x="42196" y="43283"/>
                    <a:pt x="42496" y="43950"/>
                  </a:cubicBezTo>
                  <a:cubicBezTo>
                    <a:pt x="42763" y="44617"/>
                    <a:pt x="43163" y="45184"/>
                    <a:pt x="43664" y="45718"/>
                  </a:cubicBezTo>
                  <a:cubicBezTo>
                    <a:pt x="44164" y="46251"/>
                    <a:pt x="44731" y="46618"/>
                    <a:pt x="45465" y="46852"/>
                  </a:cubicBezTo>
                  <a:cubicBezTo>
                    <a:pt x="45532" y="46885"/>
                    <a:pt x="45598" y="46885"/>
                    <a:pt x="45665" y="46885"/>
                  </a:cubicBezTo>
                  <a:cubicBezTo>
                    <a:pt x="44731" y="48820"/>
                    <a:pt x="43730" y="50721"/>
                    <a:pt x="42563" y="52523"/>
                  </a:cubicBezTo>
                  <a:cubicBezTo>
                    <a:pt x="41929" y="53523"/>
                    <a:pt x="41228" y="54491"/>
                    <a:pt x="40495" y="55391"/>
                  </a:cubicBezTo>
                  <a:cubicBezTo>
                    <a:pt x="40028" y="55992"/>
                    <a:pt x="39461" y="56525"/>
                    <a:pt x="38994" y="57159"/>
                  </a:cubicBezTo>
                  <a:cubicBezTo>
                    <a:pt x="37926" y="58127"/>
                    <a:pt x="36892" y="59127"/>
                    <a:pt x="35825" y="60128"/>
                  </a:cubicBezTo>
                  <a:cubicBezTo>
                    <a:pt x="36225" y="58393"/>
                    <a:pt x="36625" y="56692"/>
                    <a:pt x="37059" y="54991"/>
                  </a:cubicBezTo>
                  <a:cubicBezTo>
                    <a:pt x="37326" y="54024"/>
                    <a:pt x="37693" y="53190"/>
                    <a:pt x="37426" y="52156"/>
                  </a:cubicBezTo>
                  <a:cubicBezTo>
                    <a:pt x="37269" y="51559"/>
                    <a:pt x="36728" y="50373"/>
                    <a:pt x="35943" y="50373"/>
                  </a:cubicBezTo>
                  <a:cubicBezTo>
                    <a:pt x="35893" y="50373"/>
                    <a:pt x="35843" y="50378"/>
                    <a:pt x="35791" y="50388"/>
                  </a:cubicBezTo>
                  <a:cubicBezTo>
                    <a:pt x="35191" y="50521"/>
                    <a:pt x="34924" y="51388"/>
                    <a:pt x="34791" y="51922"/>
                  </a:cubicBezTo>
                  <a:cubicBezTo>
                    <a:pt x="34657" y="52356"/>
                    <a:pt x="34657" y="52756"/>
                    <a:pt x="34424" y="53156"/>
                  </a:cubicBezTo>
                  <a:cubicBezTo>
                    <a:pt x="34223" y="53557"/>
                    <a:pt x="34123" y="53890"/>
                    <a:pt x="34023" y="54290"/>
                  </a:cubicBezTo>
                  <a:cubicBezTo>
                    <a:pt x="33857" y="54858"/>
                    <a:pt x="33556" y="55391"/>
                    <a:pt x="33356" y="55925"/>
                  </a:cubicBezTo>
                  <a:cubicBezTo>
                    <a:pt x="33323" y="56025"/>
                    <a:pt x="33256" y="56092"/>
                    <a:pt x="33223" y="56192"/>
                  </a:cubicBezTo>
                  <a:cubicBezTo>
                    <a:pt x="33189" y="56192"/>
                    <a:pt x="33189" y="56158"/>
                    <a:pt x="33156" y="56125"/>
                  </a:cubicBezTo>
                  <a:cubicBezTo>
                    <a:pt x="32789" y="55725"/>
                    <a:pt x="32422" y="55325"/>
                    <a:pt x="32089" y="54924"/>
                  </a:cubicBezTo>
                  <a:cubicBezTo>
                    <a:pt x="31388" y="54090"/>
                    <a:pt x="30688" y="53223"/>
                    <a:pt x="30054" y="52322"/>
                  </a:cubicBezTo>
                  <a:cubicBezTo>
                    <a:pt x="29453" y="51455"/>
                    <a:pt x="28886" y="50554"/>
                    <a:pt x="28353" y="49620"/>
                  </a:cubicBezTo>
                  <a:cubicBezTo>
                    <a:pt x="27852" y="48686"/>
                    <a:pt x="27385" y="47652"/>
                    <a:pt x="26852" y="46752"/>
                  </a:cubicBezTo>
                  <a:cubicBezTo>
                    <a:pt x="26793" y="46647"/>
                    <a:pt x="26699" y="46603"/>
                    <a:pt x="26604" y="46603"/>
                  </a:cubicBezTo>
                  <a:cubicBezTo>
                    <a:pt x="26428" y="46603"/>
                    <a:pt x="26253" y="46756"/>
                    <a:pt x="26318" y="46952"/>
                  </a:cubicBezTo>
                  <a:cubicBezTo>
                    <a:pt x="26551" y="48019"/>
                    <a:pt x="27052" y="49053"/>
                    <a:pt x="27552" y="49987"/>
                  </a:cubicBezTo>
                  <a:cubicBezTo>
                    <a:pt x="28052" y="50988"/>
                    <a:pt x="28619" y="51955"/>
                    <a:pt x="29220" y="52889"/>
                  </a:cubicBezTo>
                  <a:cubicBezTo>
                    <a:pt x="29820" y="53790"/>
                    <a:pt x="30454" y="54657"/>
                    <a:pt x="31155" y="55491"/>
                  </a:cubicBezTo>
                  <a:cubicBezTo>
                    <a:pt x="31522" y="55925"/>
                    <a:pt x="31888" y="56325"/>
                    <a:pt x="32255" y="56726"/>
                  </a:cubicBezTo>
                  <a:cubicBezTo>
                    <a:pt x="32422" y="56926"/>
                    <a:pt x="32589" y="57126"/>
                    <a:pt x="32789" y="57293"/>
                  </a:cubicBezTo>
                  <a:cubicBezTo>
                    <a:pt x="32756" y="57359"/>
                    <a:pt x="32722" y="57459"/>
                    <a:pt x="32656" y="57559"/>
                  </a:cubicBezTo>
                  <a:cubicBezTo>
                    <a:pt x="32489" y="58026"/>
                    <a:pt x="32289" y="58493"/>
                    <a:pt x="32089" y="58960"/>
                  </a:cubicBezTo>
                  <a:cubicBezTo>
                    <a:pt x="31140" y="58144"/>
                    <a:pt x="29901" y="57785"/>
                    <a:pt x="28650" y="57785"/>
                  </a:cubicBezTo>
                  <a:cubicBezTo>
                    <a:pt x="28316" y="57785"/>
                    <a:pt x="27982" y="57811"/>
                    <a:pt x="27652" y="57860"/>
                  </a:cubicBezTo>
                  <a:cubicBezTo>
                    <a:pt x="25851" y="58127"/>
                    <a:pt x="24250" y="59061"/>
                    <a:pt x="22782" y="60095"/>
                  </a:cubicBezTo>
                  <a:cubicBezTo>
                    <a:pt x="23216" y="56592"/>
                    <a:pt x="23649" y="53056"/>
                    <a:pt x="24183" y="49554"/>
                  </a:cubicBezTo>
                  <a:cubicBezTo>
                    <a:pt x="24416" y="47886"/>
                    <a:pt x="24683" y="46218"/>
                    <a:pt x="25584" y="44750"/>
                  </a:cubicBezTo>
                  <a:cubicBezTo>
                    <a:pt x="25984" y="44117"/>
                    <a:pt x="26451" y="43549"/>
                    <a:pt x="27052" y="43082"/>
                  </a:cubicBezTo>
                  <a:cubicBezTo>
                    <a:pt x="27419" y="42816"/>
                    <a:pt x="27752" y="42649"/>
                    <a:pt x="28119" y="42482"/>
                  </a:cubicBezTo>
                  <a:lnTo>
                    <a:pt x="28119" y="42482"/>
                  </a:lnTo>
                  <a:cubicBezTo>
                    <a:pt x="28119" y="42682"/>
                    <a:pt x="28086" y="42849"/>
                    <a:pt x="28052" y="43016"/>
                  </a:cubicBezTo>
                  <a:cubicBezTo>
                    <a:pt x="27986" y="43616"/>
                    <a:pt x="27786" y="44183"/>
                    <a:pt x="27585" y="44717"/>
                  </a:cubicBezTo>
                  <a:cubicBezTo>
                    <a:pt x="27352" y="45251"/>
                    <a:pt x="26885" y="45751"/>
                    <a:pt x="26852" y="46351"/>
                  </a:cubicBezTo>
                  <a:cubicBezTo>
                    <a:pt x="26852" y="46617"/>
                    <a:pt x="27112" y="46830"/>
                    <a:pt x="27357" y="46830"/>
                  </a:cubicBezTo>
                  <a:cubicBezTo>
                    <a:pt x="27389" y="46830"/>
                    <a:pt x="27421" y="46826"/>
                    <a:pt x="27452" y="46818"/>
                  </a:cubicBezTo>
                  <a:cubicBezTo>
                    <a:pt x="28086" y="46618"/>
                    <a:pt x="28486" y="45818"/>
                    <a:pt x="28720" y="45251"/>
                  </a:cubicBezTo>
                  <a:cubicBezTo>
                    <a:pt x="29020" y="44617"/>
                    <a:pt x="29220" y="43916"/>
                    <a:pt x="29287" y="43216"/>
                  </a:cubicBezTo>
                  <a:cubicBezTo>
                    <a:pt x="29387" y="42549"/>
                    <a:pt x="29387" y="41882"/>
                    <a:pt x="29287" y="41181"/>
                  </a:cubicBezTo>
                  <a:cubicBezTo>
                    <a:pt x="29220" y="40847"/>
                    <a:pt x="29120" y="40481"/>
                    <a:pt x="28986" y="40147"/>
                  </a:cubicBezTo>
                  <a:lnTo>
                    <a:pt x="28986" y="40147"/>
                  </a:lnTo>
                  <a:cubicBezTo>
                    <a:pt x="29934" y="40571"/>
                    <a:pt x="30957" y="40846"/>
                    <a:pt x="31998" y="40846"/>
                  </a:cubicBezTo>
                  <a:cubicBezTo>
                    <a:pt x="32350" y="40846"/>
                    <a:pt x="32703" y="40815"/>
                    <a:pt x="33056" y="40747"/>
                  </a:cubicBezTo>
                  <a:cubicBezTo>
                    <a:pt x="33323" y="40714"/>
                    <a:pt x="33323" y="40247"/>
                    <a:pt x="33056" y="40180"/>
                  </a:cubicBezTo>
                  <a:cubicBezTo>
                    <a:pt x="30521" y="39713"/>
                    <a:pt x="28186" y="38679"/>
                    <a:pt x="26485" y="36745"/>
                  </a:cubicBezTo>
                  <a:cubicBezTo>
                    <a:pt x="24683" y="34710"/>
                    <a:pt x="23749" y="32008"/>
                    <a:pt x="23416" y="29373"/>
                  </a:cubicBezTo>
                  <a:cubicBezTo>
                    <a:pt x="23388" y="29065"/>
                    <a:pt x="23148" y="28733"/>
                    <a:pt x="22835" y="28733"/>
                  </a:cubicBezTo>
                  <a:cubicBezTo>
                    <a:pt x="22775" y="28733"/>
                    <a:pt x="22713" y="28745"/>
                    <a:pt x="22649" y="28772"/>
                  </a:cubicBezTo>
                  <a:cubicBezTo>
                    <a:pt x="22342" y="28883"/>
                    <a:pt x="22021" y="28935"/>
                    <a:pt x="21701" y="28935"/>
                  </a:cubicBezTo>
                  <a:cubicBezTo>
                    <a:pt x="20383" y="28935"/>
                    <a:pt x="19068" y="28052"/>
                    <a:pt x="18746" y="26737"/>
                  </a:cubicBezTo>
                  <a:cubicBezTo>
                    <a:pt x="18512" y="25870"/>
                    <a:pt x="18879" y="24936"/>
                    <a:pt x="19446" y="24269"/>
                  </a:cubicBezTo>
                  <a:cubicBezTo>
                    <a:pt x="20013" y="23669"/>
                    <a:pt x="20714" y="23335"/>
                    <a:pt x="21481" y="23135"/>
                  </a:cubicBezTo>
                  <a:cubicBezTo>
                    <a:pt x="21481" y="23202"/>
                    <a:pt x="21514" y="23268"/>
                    <a:pt x="21548" y="23335"/>
                  </a:cubicBezTo>
                  <a:cubicBezTo>
                    <a:pt x="21948" y="23902"/>
                    <a:pt x="22315" y="24369"/>
                    <a:pt x="22415" y="25003"/>
                  </a:cubicBezTo>
                  <a:cubicBezTo>
                    <a:pt x="22448" y="25103"/>
                    <a:pt x="22448" y="25236"/>
                    <a:pt x="22448" y="25336"/>
                  </a:cubicBezTo>
                  <a:cubicBezTo>
                    <a:pt x="22482" y="25657"/>
                    <a:pt x="22747" y="25824"/>
                    <a:pt x="22996" y="25824"/>
                  </a:cubicBezTo>
                  <a:cubicBezTo>
                    <a:pt x="23238" y="25824"/>
                    <a:pt x="23466" y="25666"/>
                    <a:pt x="23449" y="25336"/>
                  </a:cubicBezTo>
                  <a:cubicBezTo>
                    <a:pt x="23449" y="25203"/>
                    <a:pt x="23416" y="25036"/>
                    <a:pt x="23416" y="24869"/>
                  </a:cubicBezTo>
                  <a:cubicBezTo>
                    <a:pt x="23249" y="23302"/>
                    <a:pt x="23082" y="21734"/>
                    <a:pt x="22982" y="20133"/>
                  </a:cubicBezTo>
                  <a:cubicBezTo>
                    <a:pt x="22949" y="19566"/>
                    <a:pt x="22949" y="18965"/>
                    <a:pt x="22915" y="18365"/>
                  </a:cubicBezTo>
                  <a:cubicBezTo>
                    <a:pt x="22982" y="17297"/>
                    <a:pt x="23049" y="16497"/>
                    <a:pt x="23116" y="15863"/>
                  </a:cubicBezTo>
                  <a:cubicBezTo>
                    <a:pt x="23416" y="15963"/>
                    <a:pt x="23683" y="16063"/>
                    <a:pt x="23983" y="16096"/>
                  </a:cubicBezTo>
                  <a:cubicBezTo>
                    <a:pt x="24483" y="16197"/>
                    <a:pt x="25017" y="16263"/>
                    <a:pt x="25551" y="16263"/>
                  </a:cubicBezTo>
                  <a:cubicBezTo>
                    <a:pt x="26537" y="16565"/>
                    <a:pt x="27588" y="16708"/>
                    <a:pt x="28664" y="16708"/>
                  </a:cubicBezTo>
                  <a:cubicBezTo>
                    <a:pt x="31516" y="16708"/>
                    <a:pt x="34536" y="15697"/>
                    <a:pt x="36959" y="13928"/>
                  </a:cubicBezTo>
                  <a:lnTo>
                    <a:pt x="37326" y="13661"/>
                  </a:lnTo>
                  <a:cubicBezTo>
                    <a:pt x="37926" y="13395"/>
                    <a:pt x="38493" y="13061"/>
                    <a:pt x="39060" y="12727"/>
                  </a:cubicBezTo>
                  <a:cubicBezTo>
                    <a:pt x="41329" y="11360"/>
                    <a:pt x="43497" y="9692"/>
                    <a:pt x="46032" y="8825"/>
                  </a:cubicBezTo>
                  <a:close/>
                  <a:moveTo>
                    <a:pt x="87662" y="58093"/>
                  </a:moveTo>
                  <a:cubicBezTo>
                    <a:pt x="87628" y="58360"/>
                    <a:pt x="87662" y="58627"/>
                    <a:pt x="87728" y="58927"/>
                  </a:cubicBezTo>
                  <a:cubicBezTo>
                    <a:pt x="87762" y="59061"/>
                    <a:pt x="87795" y="59161"/>
                    <a:pt x="87828" y="59261"/>
                  </a:cubicBezTo>
                  <a:cubicBezTo>
                    <a:pt x="87795" y="59294"/>
                    <a:pt x="87795" y="59294"/>
                    <a:pt x="87795" y="59294"/>
                  </a:cubicBezTo>
                  <a:lnTo>
                    <a:pt x="87128" y="59528"/>
                  </a:lnTo>
                  <a:cubicBezTo>
                    <a:pt x="86994" y="59561"/>
                    <a:pt x="86861" y="59594"/>
                    <a:pt x="86761" y="59628"/>
                  </a:cubicBezTo>
                  <a:cubicBezTo>
                    <a:pt x="86127" y="59528"/>
                    <a:pt x="85493" y="59461"/>
                    <a:pt x="84860" y="59461"/>
                  </a:cubicBezTo>
                  <a:cubicBezTo>
                    <a:pt x="84259" y="59494"/>
                    <a:pt x="83559" y="59528"/>
                    <a:pt x="83058" y="59861"/>
                  </a:cubicBezTo>
                  <a:cubicBezTo>
                    <a:pt x="82925" y="59961"/>
                    <a:pt x="82791" y="60061"/>
                    <a:pt x="82691" y="60161"/>
                  </a:cubicBezTo>
                  <a:cubicBezTo>
                    <a:pt x="82625" y="60061"/>
                    <a:pt x="82558" y="59995"/>
                    <a:pt x="82458" y="59894"/>
                  </a:cubicBezTo>
                  <a:cubicBezTo>
                    <a:pt x="82425" y="59850"/>
                    <a:pt x="82380" y="59831"/>
                    <a:pt x="82333" y="59831"/>
                  </a:cubicBezTo>
                  <a:cubicBezTo>
                    <a:pt x="82239" y="59831"/>
                    <a:pt x="82135" y="59906"/>
                    <a:pt x="82091" y="59995"/>
                  </a:cubicBezTo>
                  <a:cubicBezTo>
                    <a:pt x="81991" y="60228"/>
                    <a:pt x="81991" y="60462"/>
                    <a:pt x="81991" y="60695"/>
                  </a:cubicBezTo>
                  <a:cubicBezTo>
                    <a:pt x="81891" y="60762"/>
                    <a:pt x="81791" y="60828"/>
                    <a:pt x="81657" y="60862"/>
                  </a:cubicBezTo>
                  <a:cubicBezTo>
                    <a:pt x="81594" y="60883"/>
                    <a:pt x="81278" y="60944"/>
                    <a:pt x="81037" y="60944"/>
                  </a:cubicBezTo>
                  <a:cubicBezTo>
                    <a:pt x="80896" y="60944"/>
                    <a:pt x="80781" y="60923"/>
                    <a:pt x="80757" y="60862"/>
                  </a:cubicBezTo>
                  <a:cubicBezTo>
                    <a:pt x="80657" y="60728"/>
                    <a:pt x="81024" y="60328"/>
                    <a:pt x="81124" y="60228"/>
                  </a:cubicBezTo>
                  <a:cubicBezTo>
                    <a:pt x="81491" y="59761"/>
                    <a:pt x="81958" y="59361"/>
                    <a:pt x="82491" y="59127"/>
                  </a:cubicBezTo>
                  <a:cubicBezTo>
                    <a:pt x="82758" y="58994"/>
                    <a:pt x="83058" y="58927"/>
                    <a:pt x="83359" y="58827"/>
                  </a:cubicBezTo>
                  <a:cubicBezTo>
                    <a:pt x="83692" y="58694"/>
                    <a:pt x="84026" y="58527"/>
                    <a:pt x="84359" y="58427"/>
                  </a:cubicBezTo>
                  <a:cubicBezTo>
                    <a:pt x="85427" y="58127"/>
                    <a:pt x="86561" y="58127"/>
                    <a:pt x="87662" y="58093"/>
                  </a:cubicBezTo>
                  <a:close/>
                  <a:moveTo>
                    <a:pt x="44406" y="42100"/>
                  </a:moveTo>
                  <a:cubicBezTo>
                    <a:pt x="44523" y="42100"/>
                    <a:pt x="44642" y="42104"/>
                    <a:pt x="44764" y="42115"/>
                  </a:cubicBezTo>
                  <a:cubicBezTo>
                    <a:pt x="45431" y="42215"/>
                    <a:pt x="46065" y="42449"/>
                    <a:pt x="46632" y="42816"/>
                  </a:cubicBezTo>
                  <a:cubicBezTo>
                    <a:pt x="47933" y="43616"/>
                    <a:pt x="48767" y="44950"/>
                    <a:pt x="49268" y="46351"/>
                  </a:cubicBezTo>
                  <a:cubicBezTo>
                    <a:pt x="49768" y="47886"/>
                    <a:pt x="50001" y="49487"/>
                    <a:pt x="50168" y="51088"/>
                  </a:cubicBezTo>
                  <a:cubicBezTo>
                    <a:pt x="50368" y="52856"/>
                    <a:pt x="50502" y="54657"/>
                    <a:pt x="50502" y="56425"/>
                  </a:cubicBezTo>
                  <a:cubicBezTo>
                    <a:pt x="50502" y="57426"/>
                    <a:pt x="50468" y="58460"/>
                    <a:pt x="50402" y="59461"/>
                  </a:cubicBezTo>
                  <a:cubicBezTo>
                    <a:pt x="50368" y="60028"/>
                    <a:pt x="50268" y="60562"/>
                    <a:pt x="50202" y="61129"/>
                  </a:cubicBezTo>
                  <a:cubicBezTo>
                    <a:pt x="49401" y="60128"/>
                    <a:pt x="48434" y="59294"/>
                    <a:pt x="47199" y="58760"/>
                  </a:cubicBezTo>
                  <a:cubicBezTo>
                    <a:pt x="46204" y="58321"/>
                    <a:pt x="45129" y="58090"/>
                    <a:pt x="44051" y="58090"/>
                  </a:cubicBezTo>
                  <a:cubicBezTo>
                    <a:pt x="43576" y="58090"/>
                    <a:pt x="43099" y="58135"/>
                    <a:pt x="42629" y="58227"/>
                  </a:cubicBezTo>
                  <a:cubicBezTo>
                    <a:pt x="43563" y="56692"/>
                    <a:pt x="44197" y="54991"/>
                    <a:pt x="44531" y="53223"/>
                  </a:cubicBezTo>
                  <a:cubicBezTo>
                    <a:pt x="44602" y="52889"/>
                    <a:pt x="44350" y="52606"/>
                    <a:pt x="44054" y="52606"/>
                  </a:cubicBezTo>
                  <a:cubicBezTo>
                    <a:pt x="43936" y="52606"/>
                    <a:pt x="43811" y="52651"/>
                    <a:pt x="43697" y="52756"/>
                  </a:cubicBezTo>
                  <a:cubicBezTo>
                    <a:pt x="43664" y="52789"/>
                    <a:pt x="43630" y="52823"/>
                    <a:pt x="43597" y="52856"/>
                  </a:cubicBezTo>
                  <a:cubicBezTo>
                    <a:pt x="44798" y="50888"/>
                    <a:pt x="45798" y="48720"/>
                    <a:pt x="46332" y="46485"/>
                  </a:cubicBezTo>
                  <a:cubicBezTo>
                    <a:pt x="46365" y="46351"/>
                    <a:pt x="46265" y="46218"/>
                    <a:pt x="46132" y="46218"/>
                  </a:cubicBezTo>
                  <a:cubicBezTo>
                    <a:pt x="46099" y="46085"/>
                    <a:pt x="46032" y="45918"/>
                    <a:pt x="45898" y="45851"/>
                  </a:cubicBezTo>
                  <a:cubicBezTo>
                    <a:pt x="44898" y="45251"/>
                    <a:pt x="44064" y="44450"/>
                    <a:pt x="43597" y="43383"/>
                  </a:cubicBezTo>
                  <a:cubicBezTo>
                    <a:pt x="43430" y="42982"/>
                    <a:pt x="43263" y="42549"/>
                    <a:pt x="43197" y="42115"/>
                  </a:cubicBezTo>
                  <a:lnTo>
                    <a:pt x="43697" y="42115"/>
                  </a:lnTo>
                  <a:cubicBezTo>
                    <a:pt x="43942" y="42115"/>
                    <a:pt x="44171" y="42100"/>
                    <a:pt x="44406" y="42100"/>
                  </a:cubicBezTo>
                  <a:close/>
                  <a:moveTo>
                    <a:pt x="84359" y="60462"/>
                  </a:moveTo>
                  <a:cubicBezTo>
                    <a:pt x="83926" y="60628"/>
                    <a:pt x="83425" y="60728"/>
                    <a:pt x="83125" y="61095"/>
                  </a:cubicBezTo>
                  <a:cubicBezTo>
                    <a:pt x="83125" y="61095"/>
                    <a:pt x="83125" y="61129"/>
                    <a:pt x="83125" y="61129"/>
                  </a:cubicBezTo>
                  <a:cubicBezTo>
                    <a:pt x="83092" y="61129"/>
                    <a:pt x="83092" y="61095"/>
                    <a:pt x="83092" y="61095"/>
                  </a:cubicBezTo>
                  <a:cubicBezTo>
                    <a:pt x="83225" y="60962"/>
                    <a:pt x="83325" y="60862"/>
                    <a:pt x="83459" y="60762"/>
                  </a:cubicBezTo>
                  <a:cubicBezTo>
                    <a:pt x="83725" y="60528"/>
                    <a:pt x="84026" y="60495"/>
                    <a:pt x="84359" y="60462"/>
                  </a:cubicBezTo>
                  <a:close/>
                  <a:moveTo>
                    <a:pt x="88195" y="60161"/>
                  </a:moveTo>
                  <a:cubicBezTo>
                    <a:pt x="88195" y="60261"/>
                    <a:pt x="88229" y="60361"/>
                    <a:pt x="88262" y="60462"/>
                  </a:cubicBezTo>
                  <a:cubicBezTo>
                    <a:pt x="88262" y="60495"/>
                    <a:pt x="88295" y="60562"/>
                    <a:pt x="88295" y="60628"/>
                  </a:cubicBezTo>
                  <a:cubicBezTo>
                    <a:pt x="88062" y="60728"/>
                    <a:pt x="87828" y="60795"/>
                    <a:pt x="87562" y="60895"/>
                  </a:cubicBezTo>
                  <a:cubicBezTo>
                    <a:pt x="87061" y="61062"/>
                    <a:pt x="86527" y="61229"/>
                    <a:pt x="86027" y="61396"/>
                  </a:cubicBezTo>
                  <a:cubicBezTo>
                    <a:pt x="85193" y="61662"/>
                    <a:pt x="84393" y="61996"/>
                    <a:pt x="83592" y="62330"/>
                  </a:cubicBezTo>
                  <a:cubicBezTo>
                    <a:pt x="83525" y="62196"/>
                    <a:pt x="83459" y="62096"/>
                    <a:pt x="83425" y="61996"/>
                  </a:cubicBezTo>
                  <a:cubicBezTo>
                    <a:pt x="83359" y="61796"/>
                    <a:pt x="83292" y="61562"/>
                    <a:pt x="83192" y="61362"/>
                  </a:cubicBezTo>
                  <a:lnTo>
                    <a:pt x="83192" y="61362"/>
                  </a:lnTo>
                  <a:cubicBezTo>
                    <a:pt x="83225" y="61396"/>
                    <a:pt x="83225" y="61396"/>
                    <a:pt x="83258" y="61396"/>
                  </a:cubicBezTo>
                  <a:cubicBezTo>
                    <a:pt x="83367" y="61437"/>
                    <a:pt x="83484" y="61454"/>
                    <a:pt x="83604" y="61454"/>
                  </a:cubicBezTo>
                  <a:cubicBezTo>
                    <a:pt x="83965" y="61454"/>
                    <a:pt x="84359" y="61304"/>
                    <a:pt x="84659" y="61229"/>
                  </a:cubicBezTo>
                  <a:cubicBezTo>
                    <a:pt x="85160" y="61129"/>
                    <a:pt x="85593" y="60995"/>
                    <a:pt x="86060" y="60862"/>
                  </a:cubicBezTo>
                  <a:cubicBezTo>
                    <a:pt x="86327" y="60762"/>
                    <a:pt x="86628" y="60695"/>
                    <a:pt x="86894" y="60595"/>
                  </a:cubicBezTo>
                  <a:cubicBezTo>
                    <a:pt x="86994" y="60595"/>
                    <a:pt x="87095" y="60562"/>
                    <a:pt x="87161" y="60495"/>
                  </a:cubicBezTo>
                  <a:cubicBezTo>
                    <a:pt x="87261" y="60462"/>
                    <a:pt x="87361" y="60462"/>
                    <a:pt x="87461" y="60428"/>
                  </a:cubicBezTo>
                  <a:cubicBezTo>
                    <a:pt x="87662" y="60328"/>
                    <a:pt x="87895" y="60261"/>
                    <a:pt x="88129" y="60195"/>
                  </a:cubicBezTo>
                  <a:cubicBezTo>
                    <a:pt x="88162" y="60195"/>
                    <a:pt x="88162" y="60161"/>
                    <a:pt x="88195" y="60161"/>
                  </a:cubicBezTo>
                  <a:close/>
                  <a:moveTo>
                    <a:pt x="84226" y="62730"/>
                  </a:moveTo>
                  <a:cubicBezTo>
                    <a:pt x="84092" y="62763"/>
                    <a:pt x="83959" y="62830"/>
                    <a:pt x="83826" y="62863"/>
                  </a:cubicBezTo>
                  <a:cubicBezTo>
                    <a:pt x="83826" y="62863"/>
                    <a:pt x="83792" y="62830"/>
                    <a:pt x="83792" y="62797"/>
                  </a:cubicBezTo>
                  <a:cubicBezTo>
                    <a:pt x="83926" y="62763"/>
                    <a:pt x="84059" y="62730"/>
                    <a:pt x="84226" y="62730"/>
                  </a:cubicBezTo>
                  <a:close/>
                  <a:moveTo>
                    <a:pt x="82191" y="61829"/>
                  </a:moveTo>
                  <a:cubicBezTo>
                    <a:pt x="82224" y="61996"/>
                    <a:pt x="82291" y="62196"/>
                    <a:pt x="82358" y="62363"/>
                  </a:cubicBezTo>
                  <a:cubicBezTo>
                    <a:pt x="82458" y="62663"/>
                    <a:pt x="82591" y="62930"/>
                    <a:pt x="82691" y="63230"/>
                  </a:cubicBezTo>
                  <a:cubicBezTo>
                    <a:pt x="81757" y="63297"/>
                    <a:pt x="80790" y="63731"/>
                    <a:pt x="79889" y="64031"/>
                  </a:cubicBezTo>
                  <a:cubicBezTo>
                    <a:pt x="79022" y="64364"/>
                    <a:pt x="78188" y="64698"/>
                    <a:pt x="77321" y="65031"/>
                  </a:cubicBezTo>
                  <a:lnTo>
                    <a:pt x="76654" y="65298"/>
                  </a:lnTo>
                  <a:cubicBezTo>
                    <a:pt x="76654" y="65065"/>
                    <a:pt x="76487" y="64865"/>
                    <a:pt x="76387" y="64698"/>
                  </a:cubicBezTo>
                  <a:cubicBezTo>
                    <a:pt x="76287" y="64531"/>
                    <a:pt x="76220" y="64398"/>
                    <a:pt x="76153" y="64231"/>
                  </a:cubicBezTo>
                  <a:lnTo>
                    <a:pt x="76153" y="64231"/>
                  </a:lnTo>
                  <a:lnTo>
                    <a:pt x="76187" y="64331"/>
                  </a:lnTo>
                  <a:cubicBezTo>
                    <a:pt x="76153" y="64264"/>
                    <a:pt x="76120" y="64198"/>
                    <a:pt x="76087" y="64097"/>
                  </a:cubicBezTo>
                  <a:cubicBezTo>
                    <a:pt x="76487" y="63964"/>
                    <a:pt x="76854" y="63831"/>
                    <a:pt x="77221" y="63664"/>
                  </a:cubicBezTo>
                  <a:cubicBezTo>
                    <a:pt x="78088" y="63364"/>
                    <a:pt x="78989" y="63030"/>
                    <a:pt x="79856" y="62730"/>
                  </a:cubicBezTo>
                  <a:cubicBezTo>
                    <a:pt x="80623" y="62430"/>
                    <a:pt x="81457" y="62229"/>
                    <a:pt x="82191" y="61829"/>
                  </a:cubicBezTo>
                  <a:close/>
                  <a:moveTo>
                    <a:pt x="39360" y="62630"/>
                  </a:moveTo>
                  <a:cubicBezTo>
                    <a:pt x="39327" y="63030"/>
                    <a:pt x="39327" y="63464"/>
                    <a:pt x="39327" y="63864"/>
                  </a:cubicBezTo>
                  <a:cubicBezTo>
                    <a:pt x="39327" y="64665"/>
                    <a:pt x="39327" y="65465"/>
                    <a:pt x="39327" y="66266"/>
                  </a:cubicBezTo>
                  <a:cubicBezTo>
                    <a:pt x="39060" y="65565"/>
                    <a:pt x="38627" y="64931"/>
                    <a:pt x="38026" y="64431"/>
                  </a:cubicBezTo>
                  <a:cubicBezTo>
                    <a:pt x="38460" y="63831"/>
                    <a:pt x="38927" y="63230"/>
                    <a:pt x="39360" y="62630"/>
                  </a:cubicBezTo>
                  <a:close/>
                  <a:moveTo>
                    <a:pt x="91698" y="66232"/>
                  </a:moveTo>
                  <a:lnTo>
                    <a:pt x="91698" y="66232"/>
                  </a:lnTo>
                  <a:cubicBezTo>
                    <a:pt x="91750" y="66272"/>
                    <a:pt x="91761" y="66285"/>
                    <a:pt x="91756" y="66285"/>
                  </a:cubicBezTo>
                  <a:cubicBezTo>
                    <a:pt x="91747" y="66285"/>
                    <a:pt x="91698" y="66253"/>
                    <a:pt x="91698" y="66232"/>
                  </a:cubicBezTo>
                  <a:close/>
                  <a:moveTo>
                    <a:pt x="75319" y="64431"/>
                  </a:moveTo>
                  <a:cubicBezTo>
                    <a:pt x="75353" y="64564"/>
                    <a:pt x="75386" y="64698"/>
                    <a:pt x="75420" y="64831"/>
                  </a:cubicBezTo>
                  <a:cubicBezTo>
                    <a:pt x="75453" y="64965"/>
                    <a:pt x="75486" y="65065"/>
                    <a:pt x="75520" y="65198"/>
                  </a:cubicBezTo>
                  <a:cubicBezTo>
                    <a:pt x="75586" y="65365"/>
                    <a:pt x="75620" y="65498"/>
                    <a:pt x="75720" y="65632"/>
                  </a:cubicBezTo>
                  <a:cubicBezTo>
                    <a:pt x="75420" y="65765"/>
                    <a:pt x="75119" y="65865"/>
                    <a:pt x="74819" y="65965"/>
                  </a:cubicBezTo>
                  <a:cubicBezTo>
                    <a:pt x="74352" y="66132"/>
                    <a:pt x="73885" y="66299"/>
                    <a:pt x="73418" y="66432"/>
                  </a:cubicBezTo>
                  <a:cubicBezTo>
                    <a:pt x="73218" y="66499"/>
                    <a:pt x="73018" y="66566"/>
                    <a:pt x="72818" y="66633"/>
                  </a:cubicBezTo>
                  <a:cubicBezTo>
                    <a:pt x="72751" y="66533"/>
                    <a:pt x="72684" y="66466"/>
                    <a:pt x="72651" y="66399"/>
                  </a:cubicBezTo>
                  <a:cubicBezTo>
                    <a:pt x="72618" y="66366"/>
                    <a:pt x="72618" y="66366"/>
                    <a:pt x="72618" y="66332"/>
                  </a:cubicBezTo>
                  <a:cubicBezTo>
                    <a:pt x="72684" y="66099"/>
                    <a:pt x="72551" y="65865"/>
                    <a:pt x="72284" y="65832"/>
                  </a:cubicBezTo>
                  <a:cubicBezTo>
                    <a:pt x="72251" y="65765"/>
                    <a:pt x="72184" y="65665"/>
                    <a:pt x="72151" y="65599"/>
                  </a:cubicBezTo>
                  <a:cubicBezTo>
                    <a:pt x="72117" y="65599"/>
                    <a:pt x="72117" y="65565"/>
                    <a:pt x="72117" y="65565"/>
                  </a:cubicBezTo>
                  <a:lnTo>
                    <a:pt x="72117" y="65565"/>
                  </a:lnTo>
                  <a:cubicBezTo>
                    <a:pt x="72178" y="65580"/>
                    <a:pt x="72239" y="65587"/>
                    <a:pt x="72300" y="65587"/>
                  </a:cubicBezTo>
                  <a:cubicBezTo>
                    <a:pt x="72639" y="65587"/>
                    <a:pt x="72974" y="65378"/>
                    <a:pt x="73285" y="65265"/>
                  </a:cubicBezTo>
                  <a:cubicBezTo>
                    <a:pt x="73718" y="65065"/>
                    <a:pt x="74185" y="64898"/>
                    <a:pt x="74619" y="64698"/>
                  </a:cubicBezTo>
                  <a:lnTo>
                    <a:pt x="75319" y="64431"/>
                  </a:lnTo>
                  <a:close/>
                  <a:moveTo>
                    <a:pt x="88395" y="65632"/>
                  </a:moveTo>
                  <a:cubicBezTo>
                    <a:pt x="88996" y="65632"/>
                    <a:pt x="89663" y="65632"/>
                    <a:pt x="90263" y="65732"/>
                  </a:cubicBezTo>
                  <a:cubicBezTo>
                    <a:pt x="90564" y="65765"/>
                    <a:pt x="90864" y="65832"/>
                    <a:pt x="91164" y="65932"/>
                  </a:cubicBezTo>
                  <a:cubicBezTo>
                    <a:pt x="91298" y="65999"/>
                    <a:pt x="91431" y="66066"/>
                    <a:pt x="91531" y="66132"/>
                  </a:cubicBezTo>
                  <a:cubicBezTo>
                    <a:pt x="91564" y="66166"/>
                    <a:pt x="91598" y="66166"/>
                    <a:pt x="91631" y="66199"/>
                  </a:cubicBezTo>
                  <a:cubicBezTo>
                    <a:pt x="91464" y="66266"/>
                    <a:pt x="91264" y="66366"/>
                    <a:pt x="91131" y="66432"/>
                  </a:cubicBezTo>
                  <a:cubicBezTo>
                    <a:pt x="90897" y="66533"/>
                    <a:pt x="90664" y="66666"/>
                    <a:pt x="90430" y="66733"/>
                  </a:cubicBezTo>
                  <a:cubicBezTo>
                    <a:pt x="89897" y="66933"/>
                    <a:pt x="89363" y="67100"/>
                    <a:pt x="88829" y="67200"/>
                  </a:cubicBezTo>
                  <a:cubicBezTo>
                    <a:pt x="88262" y="67333"/>
                    <a:pt x="87728" y="67400"/>
                    <a:pt x="87161" y="67400"/>
                  </a:cubicBezTo>
                  <a:cubicBezTo>
                    <a:pt x="87052" y="67412"/>
                    <a:pt x="86925" y="67429"/>
                    <a:pt x="86801" y="67429"/>
                  </a:cubicBezTo>
                  <a:cubicBezTo>
                    <a:pt x="86585" y="67429"/>
                    <a:pt x="86379" y="67378"/>
                    <a:pt x="86294" y="67166"/>
                  </a:cubicBezTo>
                  <a:cubicBezTo>
                    <a:pt x="86294" y="67133"/>
                    <a:pt x="86261" y="67100"/>
                    <a:pt x="86261" y="67100"/>
                  </a:cubicBezTo>
                  <a:cubicBezTo>
                    <a:pt x="86261" y="67000"/>
                    <a:pt x="86261" y="66866"/>
                    <a:pt x="86327" y="66766"/>
                  </a:cubicBezTo>
                  <a:cubicBezTo>
                    <a:pt x="86394" y="66533"/>
                    <a:pt x="86561" y="66332"/>
                    <a:pt x="86761" y="66166"/>
                  </a:cubicBezTo>
                  <a:cubicBezTo>
                    <a:pt x="87195" y="65765"/>
                    <a:pt x="87828" y="65665"/>
                    <a:pt x="88395" y="65632"/>
                  </a:cubicBezTo>
                  <a:close/>
                  <a:moveTo>
                    <a:pt x="86828" y="68501"/>
                  </a:moveTo>
                  <a:lnTo>
                    <a:pt x="86828" y="68501"/>
                  </a:lnTo>
                  <a:cubicBezTo>
                    <a:pt x="87028" y="68534"/>
                    <a:pt x="87261" y="68534"/>
                    <a:pt x="87495" y="68534"/>
                  </a:cubicBezTo>
                  <a:cubicBezTo>
                    <a:pt x="87828" y="68567"/>
                    <a:pt x="88129" y="68567"/>
                    <a:pt x="88462" y="68601"/>
                  </a:cubicBezTo>
                  <a:cubicBezTo>
                    <a:pt x="89063" y="68601"/>
                    <a:pt x="89663" y="68634"/>
                    <a:pt x="90230" y="68667"/>
                  </a:cubicBezTo>
                  <a:cubicBezTo>
                    <a:pt x="90797" y="68701"/>
                    <a:pt x="91364" y="68767"/>
                    <a:pt x="91931" y="68868"/>
                  </a:cubicBezTo>
                  <a:cubicBezTo>
                    <a:pt x="92098" y="68901"/>
                    <a:pt x="92265" y="68934"/>
                    <a:pt x="92398" y="68968"/>
                  </a:cubicBezTo>
                  <a:lnTo>
                    <a:pt x="92398" y="69001"/>
                  </a:lnTo>
                  <a:cubicBezTo>
                    <a:pt x="92298" y="69034"/>
                    <a:pt x="92198" y="69068"/>
                    <a:pt x="92065" y="69101"/>
                  </a:cubicBezTo>
                  <a:cubicBezTo>
                    <a:pt x="90997" y="69401"/>
                    <a:pt x="89830" y="69535"/>
                    <a:pt x="88729" y="69535"/>
                  </a:cubicBezTo>
                  <a:cubicBezTo>
                    <a:pt x="88262" y="69535"/>
                    <a:pt x="87762" y="69501"/>
                    <a:pt x="87328" y="69268"/>
                  </a:cubicBezTo>
                  <a:cubicBezTo>
                    <a:pt x="87161" y="69168"/>
                    <a:pt x="86961" y="69068"/>
                    <a:pt x="86861" y="68868"/>
                  </a:cubicBezTo>
                  <a:cubicBezTo>
                    <a:pt x="86794" y="68734"/>
                    <a:pt x="86794" y="68634"/>
                    <a:pt x="86828" y="68501"/>
                  </a:cubicBezTo>
                  <a:close/>
                  <a:moveTo>
                    <a:pt x="111445" y="54224"/>
                  </a:moveTo>
                  <a:cubicBezTo>
                    <a:pt x="111579" y="54724"/>
                    <a:pt x="111679" y="55191"/>
                    <a:pt x="111812" y="55691"/>
                  </a:cubicBezTo>
                  <a:cubicBezTo>
                    <a:pt x="111779" y="55691"/>
                    <a:pt x="111779" y="55691"/>
                    <a:pt x="111779" y="55725"/>
                  </a:cubicBezTo>
                  <a:cubicBezTo>
                    <a:pt x="109577" y="58827"/>
                    <a:pt x="108243" y="62430"/>
                    <a:pt x="107376" y="66132"/>
                  </a:cubicBezTo>
                  <a:cubicBezTo>
                    <a:pt x="107075" y="67433"/>
                    <a:pt x="106842" y="68734"/>
                    <a:pt x="106642" y="70035"/>
                  </a:cubicBezTo>
                  <a:cubicBezTo>
                    <a:pt x="106775" y="67900"/>
                    <a:pt x="106975" y="65765"/>
                    <a:pt x="107242" y="63664"/>
                  </a:cubicBezTo>
                  <a:cubicBezTo>
                    <a:pt x="107476" y="61829"/>
                    <a:pt x="107876" y="60028"/>
                    <a:pt x="108677" y="58360"/>
                  </a:cubicBezTo>
                  <a:cubicBezTo>
                    <a:pt x="109377" y="56826"/>
                    <a:pt x="110344" y="55491"/>
                    <a:pt x="111445" y="54224"/>
                  </a:cubicBezTo>
                  <a:close/>
                  <a:moveTo>
                    <a:pt x="67257" y="52127"/>
                  </a:moveTo>
                  <a:cubicBezTo>
                    <a:pt x="67847" y="52127"/>
                    <a:pt x="68224" y="52651"/>
                    <a:pt x="68548" y="53123"/>
                  </a:cubicBezTo>
                  <a:cubicBezTo>
                    <a:pt x="68948" y="53623"/>
                    <a:pt x="69349" y="54090"/>
                    <a:pt x="69916" y="54424"/>
                  </a:cubicBezTo>
                  <a:cubicBezTo>
                    <a:pt x="70316" y="54691"/>
                    <a:pt x="70683" y="54991"/>
                    <a:pt x="70850" y="55491"/>
                  </a:cubicBezTo>
                  <a:cubicBezTo>
                    <a:pt x="71217" y="56559"/>
                    <a:pt x="70549" y="57760"/>
                    <a:pt x="70016" y="58660"/>
                  </a:cubicBezTo>
                  <a:cubicBezTo>
                    <a:pt x="69415" y="59661"/>
                    <a:pt x="68681" y="60595"/>
                    <a:pt x="68048" y="61596"/>
                  </a:cubicBezTo>
                  <a:cubicBezTo>
                    <a:pt x="67014" y="63230"/>
                    <a:pt x="66013" y="64865"/>
                    <a:pt x="64979" y="66499"/>
                  </a:cubicBezTo>
                  <a:cubicBezTo>
                    <a:pt x="63845" y="68267"/>
                    <a:pt x="62710" y="70035"/>
                    <a:pt x="61643" y="71836"/>
                  </a:cubicBezTo>
                  <a:cubicBezTo>
                    <a:pt x="61376" y="72303"/>
                    <a:pt x="61143" y="72804"/>
                    <a:pt x="60776" y="73204"/>
                  </a:cubicBezTo>
                  <a:cubicBezTo>
                    <a:pt x="60509" y="73471"/>
                    <a:pt x="60209" y="73638"/>
                    <a:pt x="59875" y="73771"/>
                  </a:cubicBezTo>
                  <a:lnTo>
                    <a:pt x="59875" y="73538"/>
                  </a:lnTo>
                  <a:cubicBezTo>
                    <a:pt x="59875" y="73391"/>
                    <a:pt x="59764" y="73315"/>
                    <a:pt x="59659" y="73315"/>
                  </a:cubicBezTo>
                  <a:cubicBezTo>
                    <a:pt x="59572" y="73315"/>
                    <a:pt x="59490" y="73366"/>
                    <a:pt x="59475" y="73471"/>
                  </a:cubicBezTo>
                  <a:cubicBezTo>
                    <a:pt x="59441" y="73538"/>
                    <a:pt x="59441" y="73571"/>
                    <a:pt x="59408" y="73638"/>
                  </a:cubicBezTo>
                  <a:cubicBezTo>
                    <a:pt x="58908" y="72403"/>
                    <a:pt x="59208" y="71036"/>
                    <a:pt x="59875" y="69835"/>
                  </a:cubicBezTo>
                  <a:cubicBezTo>
                    <a:pt x="60009" y="69635"/>
                    <a:pt x="59942" y="69468"/>
                    <a:pt x="59808" y="69368"/>
                  </a:cubicBezTo>
                  <a:cubicBezTo>
                    <a:pt x="61043" y="65999"/>
                    <a:pt x="62177" y="62596"/>
                    <a:pt x="63444" y="59261"/>
                  </a:cubicBezTo>
                  <a:cubicBezTo>
                    <a:pt x="64045" y="57660"/>
                    <a:pt x="64612" y="56025"/>
                    <a:pt x="65246" y="54424"/>
                  </a:cubicBezTo>
                  <a:cubicBezTo>
                    <a:pt x="65579" y="54324"/>
                    <a:pt x="65879" y="53857"/>
                    <a:pt x="65646" y="53423"/>
                  </a:cubicBezTo>
                  <a:cubicBezTo>
                    <a:pt x="65946" y="52856"/>
                    <a:pt x="66346" y="52289"/>
                    <a:pt x="67014" y="52156"/>
                  </a:cubicBezTo>
                  <a:cubicBezTo>
                    <a:pt x="67099" y="52136"/>
                    <a:pt x="67180" y="52127"/>
                    <a:pt x="67257" y="52127"/>
                  </a:cubicBezTo>
                  <a:close/>
                  <a:moveTo>
                    <a:pt x="69415" y="61662"/>
                  </a:moveTo>
                  <a:cubicBezTo>
                    <a:pt x="69782" y="63297"/>
                    <a:pt x="70149" y="64898"/>
                    <a:pt x="70516" y="66533"/>
                  </a:cubicBezTo>
                  <a:cubicBezTo>
                    <a:pt x="70383" y="66566"/>
                    <a:pt x="70249" y="66633"/>
                    <a:pt x="70149" y="66666"/>
                  </a:cubicBezTo>
                  <a:cubicBezTo>
                    <a:pt x="69816" y="66833"/>
                    <a:pt x="69449" y="67000"/>
                    <a:pt x="69148" y="67166"/>
                  </a:cubicBezTo>
                  <a:cubicBezTo>
                    <a:pt x="68982" y="67233"/>
                    <a:pt x="68848" y="67333"/>
                    <a:pt x="68681" y="67433"/>
                  </a:cubicBezTo>
                  <a:cubicBezTo>
                    <a:pt x="68548" y="67533"/>
                    <a:pt x="68415" y="67600"/>
                    <a:pt x="68348" y="67767"/>
                  </a:cubicBezTo>
                  <a:cubicBezTo>
                    <a:pt x="68348" y="67800"/>
                    <a:pt x="68381" y="67867"/>
                    <a:pt x="68415" y="67900"/>
                  </a:cubicBezTo>
                  <a:cubicBezTo>
                    <a:pt x="68485" y="67928"/>
                    <a:pt x="68550" y="67939"/>
                    <a:pt x="68613" y="67939"/>
                  </a:cubicBezTo>
                  <a:cubicBezTo>
                    <a:pt x="68700" y="67939"/>
                    <a:pt x="68785" y="67919"/>
                    <a:pt x="68882" y="67900"/>
                  </a:cubicBezTo>
                  <a:cubicBezTo>
                    <a:pt x="69048" y="67867"/>
                    <a:pt x="69215" y="67833"/>
                    <a:pt x="69382" y="67767"/>
                  </a:cubicBezTo>
                  <a:cubicBezTo>
                    <a:pt x="69749" y="67667"/>
                    <a:pt x="70082" y="67533"/>
                    <a:pt x="70449" y="67400"/>
                  </a:cubicBezTo>
                  <a:cubicBezTo>
                    <a:pt x="70516" y="67400"/>
                    <a:pt x="70583" y="67366"/>
                    <a:pt x="70683" y="67333"/>
                  </a:cubicBezTo>
                  <a:cubicBezTo>
                    <a:pt x="71150" y="69568"/>
                    <a:pt x="71583" y="71870"/>
                    <a:pt x="71917" y="74138"/>
                  </a:cubicBezTo>
                  <a:cubicBezTo>
                    <a:pt x="71350" y="73638"/>
                    <a:pt x="70750" y="73171"/>
                    <a:pt x="70082" y="72770"/>
                  </a:cubicBezTo>
                  <a:cubicBezTo>
                    <a:pt x="69715" y="72570"/>
                    <a:pt x="69349" y="72370"/>
                    <a:pt x="68982" y="72203"/>
                  </a:cubicBezTo>
                  <a:cubicBezTo>
                    <a:pt x="68815" y="72103"/>
                    <a:pt x="68615" y="72036"/>
                    <a:pt x="68515" y="71870"/>
                  </a:cubicBezTo>
                  <a:cubicBezTo>
                    <a:pt x="68415" y="71670"/>
                    <a:pt x="68448" y="71336"/>
                    <a:pt x="68415" y="71136"/>
                  </a:cubicBezTo>
                  <a:cubicBezTo>
                    <a:pt x="68314" y="70335"/>
                    <a:pt x="68181" y="69668"/>
                    <a:pt x="67681" y="69034"/>
                  </a:cubicBezTo>
                  <a:cubicBezTo>
                    <a:pt x="67247" y="68534"/>
                    <a:pt x="66547" y="67867"/>
                    <a:pt x="65879" y="67800"/>
                  </a:cubicBezTo>
                  <a:cubicBezTo>
                    <a:pt x="65835" y="67789"/>
                    <a:pt x="65794" y="67785"/>
                    <a:pt x="65756" y="67785"/>
                  </a:cubicBezTo>
                  <a:cubicBezTo>
                    <a:pt x="65679" y="67785"/>
                    <a:pt x="65613" y="67800"/>
                    <a:pt x="65546" y="67800"/>
                  </a:cubicBezTo>
                  <a:cubicBezTo>
                    <a:pt x="66580" y="66166"/>
                    <a:pt x="67614" y="64498"/>
                    <a:pt x="68648" y="62830"/>
                  </a:cubicBezTo>
                  <a:cubicBezTo>
                    <a:pt x="68915" y="62430"/>
                    <a:pt x="69148" y="62063"/>
                    <a:pt x="69415" y="61662"/>
                  </a:cubicBezTo>
                  <a:close/>
                  <a:moveTo>
                    <a:pt x="39360" y="69935"/>
                  </a:moveTo>
                  <a:cubicBezTo>
                    <a:pt x="39360" y="70502"/>
                    <a:pt x="39360" y="71069"/>
                    <a:pt x="39394" y="71636"/>
                  </a:cubicBezTo>
                  <a:cubicBezTo>
                    <a:pt x="39427" y="72570"/>
                    <a:pt x="39761" y="74672"/>
                    <a:pt x="38460" y="75005"/>
                  </a:cubicBezTo>
                  <a:cubicBezTo>
                    <a:pt x="38353" y="75037"/>
                    <a:pt x="38246" y="75052"/>
                    <a:pt x="38140" y="75052"/>
                  </a:cubicBezTo>
                  <a:cubicBezTo>
                    <a:pt x="37581" y="75052"/>
                    <a:pt x="37055" y="74637"/>
                    <a:pt x="36859" y="74105"/>
                  </a:cubicBezTo>
                  <a:cubicBezTo>
                    <a:pt x="36725" y="73804"/>
                    <a:pt x="36692" y="73437"/>
                    <a:pt x="36759" y="73104"/>
                  </a:cubicBezTo>
                  <a:cubicBezTo>
                    <a:pt x="36759" y="73037"/>
                    <a:pt x="36759" y="72970"/>
                    <a:pt x="36792" y="72904"/>
                  </a:cubicBezTo>
                  <a:cubicBezTo>
                    <a:pt x="36859" y="72870"/>
                    <a:pt x="36925" y="72837"/>
                    <a:pt x="36992" y="72770"/>
                  </a:cubicBezTo>
                  <a:cubicBezTo>
                    <a:pt x="37993" y="72137"/>
                    <a:pt x="38827" y="71236"/>
                    <a:pt x="39294" y="70135"/>
                  </a:cubicBezTo>
                  <a:cubicBezTo>
                    <a:pt x="39294" y="70068"/>
                    <a:pt x="39327" y="70002"/>
                    <a:pt x="39360" y="69935"/>
                  </a:cubicBezTo>
                  <a:close/>
                  <a:moveTo>
                    <a:pt x="64712" y="69134"/>
                  </a:moveTo>
                  <a:cubicBezTo>
                    <a:pt x="64745" y="69468"/>
                    <a:pt x="64879" y="69768"/>
                    <a:pt x="64979" y="70068"/>
                  </a:cubicBezTo>
                  <a:cubicBezTo>
                    <a:pt x="65112" y="70535"/>
                    <a:pt x="65079" y="70969"/>
                    <a:pt x="65179" y="71436"/>
                  </a:cubicBezTo>
                  <a:cubicBezTo>
                    <a:pt x="65312" y="72170"/>
                    <a:pt x="65412" y="73004"/>
                    <a:pt x="65779" y="73704"/>
                  </a:cubicBezTo>
                  <a:cubicBezTo>
                    <a:pt x="66213" y="74538"/>
                    <a:pt x="66980" y="75172"/>
                    <a:pt x="67614" y="75839"/>
                  </a:cubicBezTo>
                  <a:cubicBezTo>
                    <a:pt x="67981" y="76173"/>
                    <a:pt x="68348" y="76540"/>
                    <a:pt x="68748" y="76907"/>
                  </a:cubicBezTo>
                  <a:cubicBezTo>
                    <a:pt x="68882" y="77040"/>
                    <a:pt x="69015" y="77173"/>
                    <a:pt x="69182" y="77307"/>
                  </a:cubicBezTo>
                  <a:cubicBezTo>
                    <a:pt x="68882" y="77240"/>
                    <a:pt x="68581" y="77207"/>
                    <a:pt x="68314" y="77140"/>
                  </a:cubicBezTo>
                  <a:cubicBezTo>
                    <a:pt x="67714" y="76973"/>
                    <a:pt x="67114" y="76873"/>
                    <a:pt x="66513" y="76740"/>
                  </a:cubicBezTo>
                  <a:cubicBezTo>
                    <a:pt x="66213" y="76673"/>
                    <a:pt x="65879" y="76606"/>
                    <a:pt x="65579" y="76506"/>
                  </a:cubicBezTo>
                  <a:cubicBezTo>
                    <a:pt x="65312" y="76440"/>
                    <a:pt x="65312" y="76073"/>
                    <a:pt x="65246" y="75806"/>
                  </a:cubicBezTo>
                  <a:cubicBezTo>
                    <a:pt x="65146" y="75205"/>
                    <a:pt x="65179" y="74605"/>
                    <a:pt x="65179" y="74005"/>
                  </a:cubicBezTo>
                  <a:cubicBezTo>
                    <a:pt x="65212" y="73171"/>
                    <a:pt x="65179" y="72103"/>
                    <a:pt x="64345" y="71703"/>
                  </a:cubicBezTo>
                  <a:cubicBezTo>
                    <a:pt x="64138" y="71599"/>
                    <a:pt x="63937" y="71555"/>
                    <a:pt x="63746" y="71555"/>
                  </a:cubicBezTo>
                  <a:cubicBezTo>
                    <a:pt x="63506" y="71555"/>
                    <a:pt x="63282" y="71625"/>
                    <a:pt x="63077" y="71736"/>
                  </a:cubicBezTo>
                  <a:cubicBezTo>
                    <a:pt x="63611" y="70869"/>
                    <a:pt x="64145" y="70002"/>
                    <a:pt x="64712" y="69134"/>
                  </a:cubicBezTo>
                  <a:close/>
                  <a:moveTo>
                    <a:pt x="103440" y="63264"/>
                  </a:moveTo>
                  <a:cubicBezTo>
                    <a:pt x="103540" y="63397"/>
                    <a:pt x="103673" y="63497"/>
                    <a:pt x="103773" y="63630"/>
                  </a:cubicBezTo>
                  <a:cubicBezTo>
                    <a:pt x="104173" y="64131"/>
                    <a:pt x="104607" y="64631"/>
                    <a:pt x="105041" y="65132"/>
                  </a:cubicBezTo>
                  <a:cubicBezTo>
                    <a:pt x="105241" y="65398"/>
                    <a:pt x="105441" y="65632"/>
                    <a:pt x="105641" y="65899"/>
                  </a:cubicBezTo>
                  <a:cubicBezTo>
                    <a:pt x="105775" y="65999"/>
                    <a:pt x="105875" y="66132"/>
                    <a:pt x="105975" y="66199"/>
                  </a:cubicBezTo>
                  <a:cubicBezTo>
                    <a:pt x="105641" y="69401"/>
                    <a:pt x="105574" y="72637"/>
                    <a:pt x="105608" y="75806"/>
                  </a:cubicBezTo>
                  <a:cubicBezTo>
                    <a:pt x="105641" y="77107"/>
                    <a:pt x="105674" y="78408"/>
                    <a:pt x="105775" y="79709"/>
                  </a:cubicBezTo>
                  <a:cubicBezTo>
                    <a:pt x="105808" y="80376"/>
                    <a:pt x="105875" y="81076"/>
                    <a:pt x="105941" y="81777"/>
                  </a:cubicBezTo>
                  <a:cubicBezTo>
                    <a:pt x="105941" y="81844"/>
                    <a:pt x="105941" y="81944"/>
                    <a:pt x="105941" y="82044"/>
                  </a:cubicBezTo>
                  <a:cubicBezTo>
                    <a:pt x="105975" y="82711"/>
                    <a:pt x="106008" y="83411"/>
                    <a:pt x="106041" y="84078"/>
                  </a:cubicBezTo>
                  <a:cubicBezTo>
                    <a:pt x="105107" y="83878"/>
                    <a:pt x="104140" y="83678"/>
                    <a:pt x="103206" y="83478"/>
                  </a:cubicBezTo>
                  <a:cubicBezTo>
                    <a:pt x="103039" y="83144"/>
                    <a:pt x="102772" y="82844"/>
                    <a:pt x="102506" y="82544"/>
                  </a:cubicBezTo>
                  <a:cubicBezTo>
                    <a:pt x="102139" y="82044"/>
                    <a:pt x="101772" y="81543"/>
                    <a:pt x="101405" y="81043"/>
                  </a:cubicBezTo>
                  <a:cubicBezTo>
                    <a:pt x="100604" y="79942"/>
                    <a:pt x="99870" y="78808"/>
                    <a:pt x="99237" y="77641"/>
                  </a:cubicBezTo>
                  <a:cubicBezTo>
                    <a:pt x="98569" y="76473"/>
                    <a:pt x="97936" y="75272"/>
                    <a:pt x="97402" y="74038"/>
                  </a:cubicBezTo>
                  <a:cubicBezTo>
                    <a:pt x="97068" y="73304"/>
                    <a:pt x="96768" y="72503"/>
                    <a:pt x="96301" y="71836"/>
                  </a:cubicBezTo>
                  <a:lnTo>
                    <a:pt x="96301" y="71836"/>
                  </a:lnTo>
                  <a:cubicBezTo>
                    <a:pt x="96668" y="72003"/>
                    <a:pt x="97068" y="72137"/>
                    <a:pt x="97402" y="72203"/>
                  </a:cubicBezTo>
                  <a:cubicBezTo>
                    <a:pt x="97709" y="72257"/>
                    <a:pt x="98017" y="72284"/>
                    <a:pt x="98323" y="72284"/>
                  </a:cubicBezTo>
                  <a:cubicBezTo>
                    <a:pt x="99349" y="72284"/>
                    <a:pt x="100349" y="71978"/>
                    <a:pt x="101171" y="71336"/>
                  </a:cubicBezTo>
                  <a:cubicBezTo>
                    <a:pt x="103506" y="69568"/>
                    <a:pt x="104240" y="66032"/>
                    <a:pt x="103440" y="63264"/>
                  </a:cubicBezTo>
                  <a:close/>
                  <a:moveTo>
                    <a:pt x="109410" y="62530"/>
                  </a:moveTo>
                  <a:cubicBezTo>
                    <a:pt x="108977" y="66733"/>
                    <a:pt x="108677" y="70969"/>
                    <a:pt x="108977" y="75172"/>
                  </a:cubicBezTo>
                  <a:cubicBezTo>
                    <a:pt x="109016" y="75501"/>
                    <a:pt x="109335" y="75718"/>
                    <a:pt x="109623" y="75718"/>
                  </a:cubicBezTo>
                  <a:cubicBezTo>
                    <a:pt x="109831" y="75718"/>
                    <a:pt x="110022" y="75605"/>
                    <a:pt x="110078" y="75339"/>
                  </a:cubicBezTo>
                  <a:cubicBezTo>
                    <a:pt x="110478" y="73304"/>
                    <a:pt x="111112" y="71336"/>
                    <a:pt x="111879" y="69401"/>
                  </a:cubicBezTo>
                  <a:cubicBezTo>
                    <a:pt x="112246" y="68501"/>
                    <a:pt x="112679" y="67633"/>
                    <a:pt x="113180" y="66799"/>
                  </a:cubicBezTo>
                  <a:lnTo>
                    <a:pt x="113180" y="66799"/>
                  </a:lnTo>
                  <a:cubicBezTo>
                    <a:pt x="112513" y="70002"/>
                    <a:pt x="112179" y="73304"/>
                    <a:pt x="111812" y="76473"/>
                  </a:cubicBezTo>
                  <a:cubicBezTo>
                    <a:pt x="111479" y="79375"/>
                    <a:pt x="111045" y="82244"/>
                    <a:pt x="110978" y="85146"/>
                  </a:cubicBezTo>
                  <a:cubicBezTo>
                    <a:pt x="110411" y="85012"/>
                    <a:pt x="109844" y="84879"/>
                    <a:pt x="109244" y="84746"/>
                  </a:cubicBezTo>
                  <a:cubicBezTo>
                    <a:pt x="108310" y="84545"/>
                    <a:pt x="107376" y="84345"/>
                    <a:pt x="106442" y="84145"/>
                  </a:cubicBezTo>
                  <a:cubicBezTo>
                    <a:pt x="106442" y="83978"/>
                    <a:pt x="106442" y="83812"/>
                    <a:pt x="106475" y="83645"/>
                  </a:cubicBezTo>
                  <a:cubicBezTo>
                    <a:pt x="106508" y="83656"/>
                    <a:pt x="106545" y="83663"/>
                    <a:pt x="106583" y="83663"/>
                  </a:cubicBezTo>
                  <a:cubicBezTo>
                    <a:pt x="106657" y="83663"/>
                    <a:pt x="106731" y="83634"/>
                    <a:pt x="106775" y="83545"/>
                  </a:cubicBezTo>
                  <a:cubicBezTo>
                    <a:pt x="106975" y="83078"/>
                    <a:pt x="106909" y="82644"/>
                    <a:pt x="106875" y="82177"/>
                  </a:cubicBezTo>
                  <a:cubicBezTo>
                    <a:pt x="106809" y="81577"/>
                    <a:pt x="106775" y="81010"/>
                    <a:pt x="106742" y="80443"/>
                  </a:cubicBezTo>
                  <a:cubicBezTo>
                    <a:pt x="106709" y="80076"/>
                    <a:pt x="106675" y="79709"/>
                    <a:pt x="106675" y="79342"/>
                  </a:cubicBezTo>
                  <a:cubicBezTo>
                    <a:pt x="106809" y="77207"/>
                    <a:pt x="106975" y="75105"/>
                    <a:pt x="107242" y="72970"/>
                  </a:cubicBezTo>
                  <a:cubicBezTo>
                    <a:pt x="107709" y="69435"/>
                    <a:pt x="108276" y="65899"/>
                    <a:pt x="109410" y="62530"/>
                  </a:cubicBezTo>
                  <a:close/>
                  <a:moveTo>
                    <a:pt x="93141" y="57530"/>
                  </a:moveTo>
                  <a:cubicBezTo>
                    <a:pt x="93462" y="57530"/>
                    <a:pt x="93788" y="57604"/>
                    <a:pt x="94100" y="57693"/>
                  </a:cubicBezTo>
                  <a:cubicBezTo>
                    <a:pt x="94867" y="57893"/>
                    <a:pt x="95601" y="58193"/>
                    <a:pt x="96301" y="58594"/>
                  </a:cubicBezTo>
                  <a:cubicBezTo>
                    <a:pt x="97068" y="58994"/>
                    <a:pt x="97735" y="59528"/>
                    <a:pt x="98369" y="60095"/>
                  </a:cubicBezTo>
                  <a:cubicBezTo>
                    <a:pt x="98970" y="60695"/>
                    <a:pt x="99370" y="61462"/>
                    <a:pt x="100004" y="62029"/>
                  </a:cubicBezTo>
                  <a:cubicBezTo>
                    <a:pt x="100050" y="62075"/>
                    <a:pt x="100104" y="62096"/>
                    <a:pt x="100157" y="62096"/>
                  </a:cubicBezTo>
                  <a:cubicBezTo>
                    <a:pt x="100295" y="62096"/>
                    <a:pt x="100428" y="61955"/>
                    <a:pt x="100404" y="61762"/>
                  </a:cubicBezTo>
                  <a:cubicBezTo>
                    <a:pt x="100271" y="61162"/>
                    <a:pt x="99870" y="60595"/>
                    <a:pt x="99437" y="60095"/>
                  </a:cubicBezTo>
                  <a:lnTo>
                    <a:pt x="99437" y="60095"/>
                  </a:lnTo>
                  <a:cubicBezTo>
                    <a:pt x="102872" y="61195"/>
                    <a:pt x="103273" y="65965"/>
                    <a:pt x="101805" y="68767"/>
                  </a:cubicBezTo>
                  <a:cubicBezTo>
                    <a:pt x="101171" y="70035"/>
                    <a:pt x="100037" y="71036"/>
                    <a:pt x="98569" y="71102"/>
                  </a:cubicBezTo>
                  <a:cubicBezTo>
                    <a:pt x="98459" y="71114"/>
                    <a:pt x="98349" y="71120"/>
                    <a:pt x="98238" y="71120"/>
                  </a:cubicBezTo>
                  <a:cubicBezTo>
                    <a:pt x="97717" y="71120"/>
                    <a:pt x="97203" y="70995"/>
                    <a:pt x="96735" y="70802"/>
                  </a:cubicBezTo>
                  <a:cubicBezTo>
                    <a:pt x="96101" y="70502"/>
                    <a:pt x="95734" y="70035"/>
                    <a:pt x="95300" y="69535"/>
                  </a:cubicBezTo>
                  <a:cubicBezTo>
                    <a:pt x="95217" y="69442"/>
                    <a:pt x="95125" y="69403"/>
                    <a:pt x="95038" y="69403"/>
                  </a:cubicBezTo>
                  <a:cubicBezTo>
                    <a:pt x="94811" y="69403"/>
                    <a:pt x="94609" y="69661"/>
                    <a:pt x="94633" y="69902"/>
                  </a:cubicBezTo>
                  <a:cubicBezTo>
                    <a:pt x="94700" y="70402"/>
                    <a:pt x="95000" y="70836"/>
                    <a:pt x="95367" y="71203"/>
                  </a:cubicBezTo>
                  <a:cubicBezTo>
                    <a:pt x="95501" y="71770"/>
                    <a:pt x="95801" y="72270"/>
                    <a:pt x="96001" y="72837"/>
                  </a:cubicBezTo>
                  <a:cubicBezTo>
                    <a:pt x="96201" y="73437"/>
                    <a:pt x="96401" y="74038"/>
                    <a:pt x="96635" y="74638"/>
                  </a:cubicBezTo>
                  <a:cubicBezTo>
                    <a:pt x="97168" y="75906"/>
                    <a:pt x="97735" y="77107"/>
                    <a:pt x="98403" y="78308"/>
                  </a:cubicBezTo>
                  <a:cubicBezTo>
                    <a:pt x="99036" y="79442"/>
                    <a:pt x="99737" y="80576"/>
                    <a:pt x="100471" y="81643"/>
                  </a:cubicBezTo>
                  <a:cubicBezTo>
                    <a:pt x="100838" y="82144"/>
                    <a:pt x="101205" y="82644"/>
                    <a:pt x="101572" y="83144"/>
                  </a:cubicBezTo>
                  <a:cubicBezTo>
                    <a:pt x="98403" y="82477"/>
                    <a:pt x="95234" y="81777"/>
                    <a:pt x="92031" y="81343"/>
                  </a:cubicBezTo>
                  <a:cubicBezTo>
                    <a:pt x="89963" y="81076"/>
                    <a:pt x="87895" y="80876"/>
                    <a:pt x="85827" y="80843"/>
                  </a:cubicBezTo>
                  <a:cubicBezTo>
                    <a:pt x="85603" y="80557"/>
                    <a:pt x="85266" y="80384"/>
                    <a:pt x="84924" y="80384"/>
                  </a:cubicBezTo>
                  <a:cubicBezTo>
                    <a:pt x="84706" y="80384"/>
                    <a:pt x="84487" y="80454"/>
                    <a:pt x="84293" y="80609"/>
                  </a:cubicBezTo>
                  <a:cubicBezTo>
                    <a:pt x="84067" y="80770"/>
                    <a:pt x="84090" y="81211"/>
                    <a:pt x="84423" y="81211"/>
                  </a:cubicBezTo>
                  <a:cubicBezTo>
                    <a:pt x="84435" y="81211"/>
                    <a:pt x="84447" y="81211"/>
                    <a:pt x="84459" y="81210"/>
                  </a:cubicBezTo>
                  <a:cubicBezTo>
                    <a:pt x="84760" y="81210"/>
                    <a:pt x="85060" y="81243"/>
                    <a:pt x="85193" y="81543"/>
                  </a:cubicBezTo>
                  <a:cubicBezTo>
                    <a:pt x="85293" y="81810"/>
                    <a:pt x="85293" y="82110"/>
                    <a:pt x="85327" y="82377"/>
                  </a:cubicBezTo>
                  <a:cubicBezTo>
                    <a:pt x="85360" y="82978"/>
                    <a:pt x="85360" y="83578"/>
                    <a:pt x="85260" y="84179"/>
                  </a:cubicBezTo>
                  <a:cubicBezTo>
                    <a:pt x="85126" y="85413"/>
                    <a:pt x="84726" y="86614"/>
                    <a:pt x="84226" y="87781"/>
                  </a:cubicBezTo>
                  <a:cubicBezTo>
                    <a:pt x="84026" y="88248"/>
                    <a:pt x="83826" y="88815"/>
                    <a:pt x="83592" y="89316"/>
                  </a:cubicBezTo>
                  <a:cubicBezTo>
                    <a:pt x="83525" y="89182"/>
                    <a:pt x="83459" y="89082"/>
                    <a:pt x="83325" y="89015"/>
                  </a:cubicBezTo>
                  <a:cubicBezTo>
                    <a:pt x="82558" y="88615"/>
                    <a:pt x="81757" y="88281"/>
                    <a:pt x="80957" y="87981"/>
                  </a:cubicBezTo>
                  <a:cubicBezTo>
                    <a:pt x="80490" y="87814"/>
                    <a:pt x="79956" y="87614"/>
                    <a:pt x="79456" y="87481"/>
                  </a:cubicBezTo>
                  <a:cubicBezTo>
                    <a:pt x="79649" y="87223"/>
                    <a:pt x="79468" y="86745"/>
                    <a:pt x="79124" y="86745"/>
                  </a:cubicBezTo>
                  <a:cubicBezTo>
                    <a:pt x="79112" y="86745"/>
                    <a:pt x="79101" y="86746"/>
                    <a:pt x="79089" y="86747"/>
                  </a:cubicBezTo>
                  <a:cubicBezTo>
                    <a:pt x="78388" y="86780"/>
                    <a:pt x="77721" y="86947"/>
                    <a:pt x="77054" y="87047"/>
                  </a:cubicBezTo>
                  <a:cubicBezTo>
                    <a:pt x="76354" y="87147"/>
                    <a:pt x="75620" y="87181"/>
                    <a:pt x="74919" y="87181"/>
                  </a:cubicBezTo>
                  <a:cubicBezTo>
                    <a:pt x="74802" y="87190"/>
                    <a:pt x="74682" y="87194"/>
                    <a:pt x="74561" y="87194"/>
                  </a:cubicBezTo>
                  <a:cubicBezTo>
                    <a:pt x="74268" y="87194"/>
                    <a:pt x="73968" y="87171"/>
                    <a:pt x="73685" y="87147"/>
                  </a:cubicBezTo>
                  <a:lnTo>
                    <a:pt x="73485" y="87147"/>
                  </a:lnTo>
                  <a:cubicBezTo>
                    <a:pt x="72584" y="87081"/>
                    <a:pt x="71684" y="86981"/>
                    <a:pt x="70783" y="86780"/>
                  </a:cubicBezTo>
                  <a:cubicBezTo>
                    <a:pt x="69449" y="86480"/>
                    <a:pt x="68148" y="86013"/>
                    <a:pt x="66880" y="85446"/>
                  </a:cubicBezTo>
                  <a:cubicBezTo>
                    <a:pt x="66213" y="85179"/>
                    <a:pt x="65746" y="84779"/>
                    <a:pt x="65212" y="84279"/>
                  </a:cubicBezTo>
                  <a:cubicBezTo>
                    <a:pt x="64979" y="84078"/>
                    <a:pt x="64145" y="83411"/>
                    <a:pt x="64045" y="82911"/>
                  </a:cubicBezTo>
                  <a:lnTo>
                    <a:pt x="64045" y="82911"/>
                  </a:lnTo>
                  <a:cubicBezTo>
                    <a:pt x="64712" y="83511"/>
                    <a:pt x="65446" y="84045"/>
                    <a:pt x="66180" y="84512"/>
                  </a:cubicBezTo>
                  <a:cubicBezTo>
                    <a:pt x="66270" y="84574"/>
                    <a:pt x="66359" y="84601"/>
                    <a:pt x="66443" y="84601"/>
                  </a:cubicBezTo>
                  <a:cubicBezTo>
                    <a:pt x="66853" y="84601"/>
                    <a:pt x="67123" y="83955"/>
                    <a:pt x="66680" y="83678"/>
                  </a:cubicBezTo>
                  <a:cubicBezTo>
                    <a:pt x="65112" y="82644"/>
                    <a:pt x="63244" y="81343"/>
                    <a:pt x="62877" y="79442"/>
                  </a:cubicBezTo>
                  <a:lnTo>
                    <a:pt x="62877" y="79442"/>
                  </a:lnTo>
                  <a:cubicBezTo>
                    <a:pt x="63511" y="79809"/>
                    <a:pt x="64145" y="80209"/>
                    <a:pt x="64779" y="80609"/>
                  </a:cubicBezTo>
                  <a:cubicBezTo>
                    <a:pt x="65146" y="80876"/>
                    <a:pt x="65546" y="81110"/>
                    <a:pt x="65913" y="81310"/>
                  </a:cubicBezTo>
                  <a:cubicBezTo>
                    <a:pt x="65987" y="81342"/>
                    <a:pt x="66058" y="81357"/>
                    <a:pt x="66125" y="81357"/>
                  </a:cubicBezTo>
                  <a:cubicBezTo>
                    <a:pt x="66541" y="81357"/>
                    <a:pt x="66782" y="80801"/>
                    <a:pt x="66380" y="80543"/>
                  </a:cubicBezTo>
                  <a:lnTo>
                    <a:pt x="64879" y="79609"/>
                  </a:lnTo>
                  <a:cubicBezTo>
                    <a:pt x="64545" y="79342"/>
                    <a:pt x="64245" y="79042"/>
                    <a:pt x="63945" y="78741"/>
                  </a:cubicBezTo>
                  <a:cubicBezTo>
                    <a:pt x="63378" y="78141"/>
                    <a:pt x="62944" y="77440"/>
                    <a:pt x="62577" y="76740"/>
                  </a:cubicBezTo>
                  <a:cubicBezTo>
                    <a:pt x="62677" y="76073"/>
                    <a:pt x="62744" y="75372"/>
                    <a:pt x="62777" y="74705"/>
                  </a:cubicBezTo>
                  <a:cubicBezTo>
                    <a:pt x="62844" y="74038"/>
                    <a:pt x="62677" y="73337"/>
                    <a:pt x="63077" y="72737"/>
                  </a:cubicBezTo>
                  <a:cubicBezTo>
                    <a:pt x="63243" y="72516"/>
                    <a:pt x="63501" y="72366"/>
                    <a:pt x="63737" y="72366"/>
                  </a:cubicBezTo>
                  <a:cubicBezTo>
                    <a:pt x="63929" y="72366"/>
                    <a:pt x="64107" y="72465"/>
                    <a:pt x="64212" y="72704"/>
                  </a:cubicBezTo>
                  <a:cubicBezTo>
                    <a:pt x="64445" y="73171"/>
                    <a:pt x="64345" y="73804"/>
                    <a:pt x="64345" y="74338"/>
                  </a:cubicBezTo>
                  <a:cubicBezTo>
                    <a:pt x="64312" y="75005"/>
                    <a:pt x="64312" y="75706"/>
                    <a:pt x="64478" y="76373"/>
                  </a:cubicBezTo>
                  <a:cubicBezTo>
                    <a:pt x="64545" y="76640"/>
                    <a:pt x="64612" y="76940"/>
                    <a:pt x="64845" y="77140"/>
                  </a:cubicBezTo>
                  <a:cubicBezTo>
                    <a:pt x="65045" y="77340"/>
                    <a:pt x="65346" y="77374"/>
                    <a:pt x="65613" y="77440"/>
                  </a:cubicBezTo>
                  <a:cubicBezTo>
                    <a:pt x="66346" y="77607"/>
                    <a:pt x="67047" y="77807"/>
                    <a:pt x="67781" y="77974"/>
                  </a:cubicBezTo>
                  <a:cubicBezTo>
                    <a:pt x="68114" y="78041"/>
                    <a:pt x="68448" y="78108"/>
                    <a:pt x="68781" y="78174"/>
                  </a:cubicBezTo>
                  <a:cubicBezTo>
                    <a:pt x="69109" y="78264"/>
                    <a:pt x="69437" y="78380"/>
                    <a:pt x="69765" y="78380"/>
                  </a:cubicBezTo>
                  <a:cubicBezTo>
                    <a:pt x="69804" y="78380"/>
                    <a:pt x="69843" y="78378"/>
                    <a:pt x="69882" y="78374"/>
                  </a:cubicBezTo>
                  <a:cubicBezTo>
                    <a:pt x="70249" y="78374"/>
                    <a:pt x="70449" y="77941"/>
                    <a:pt x="70216" y="77707"/>
                  </a:cubicBezTo>
                  <a:cubicBezTo>
                    <a:pt x="70283" y="77641"/>
                    <a:pt x="70316" y="77540"/>
                    <a:pt x="70283" y="77440"/>
                  </a:cubicBezTo>
                  <a:cubicBezTo>
                    <a:pt x="70149" y="77140"/>
                    <a:pt x="69949" y="76907"/>
                    <a:pt x="69715" y="76673"/>
                  </a:cubicBezTo>
                  <a:cubicBezTo>
                    <a:pt x="69415" y="76306"/>
                    <a:pt x="69115" y="75973"/>
                    <a:pt x="68815" y="75639"/>
                  </a:cubicBezTo>
                  <a:cubicBezTo>
                    <a:pt x="68281" y="75105"/>
                    <a:pt x="67714" y="74572"/>
                    <a:pt x="67214" y="74005"/>
                  </a:cubicBezTo>
                  <a:cubicBezTo>
                    <a:pt x="66680" y="73437"/>
                    <a:pt x="66413" y="72870"/>
                    <a:pt x="66280" y="72137"/>
                  </a:cubicBezTo>
                  <a:cubicBezTo>
                    <a:pt x="66246" y="71770"/>
                    <a:pt x="66146" y="71436"/>
                    <a:pt x="66080" y="71069"/>
                  </a:cubicBezTo>
                  <a:cubicBezTo>
                    <a:pt x="66046" y="70702"/>
                    <a:pt x="66046" y="70335"/>
                    <a:pt x="65979" y="69968"/>
                  </a:cubicBezTo>
                  <a:cubicBezTo>
                    <a:pt x="65879" y="69635"/>
                    <a:pt x="65646" y="69301"/>
                    <a:pt x="65646" y="68968"/>
                  </a:cubicBezTo>
                  <a:cubicBezTo>
                    <a:pt x="65657" y="68823"/>
                    <a:pt x="65713" y="68771"/>
                    <a:pt x="65788" y="68771"/>
                  </a:cubicBezTo>
                  <a:cubicBezTo>
                    <a:pt x="65939" y="68771"/>
                    <a:pt x="66168" y="68979"/>
                    <a:pt x="66280" y="69068"/>
                  </a:cubicBezTo>
                  <a:cubicBezTo>
                    <a:pt x="66880" y="69535"/>
                    <a:pt x="67314" y="70002"/>
                    <a:pt x="67447" y="70802"/>
                  </a:cubicBezTo>
                  <a:cubicBezTo>
                    <a:pt x="67547" y="71369"/>
                    <a:pt x="67481" y="72170"/>
                    <a:pt x="67948" y="72604"/>
                  </a:cubicBezTo>
                  <a:cubicBezTo>
                    <a:pt x="68181" y="72837"/>
                    <a:pt x="68481" y="72937"/>
                    <a:pt x="68748" y="73071"/>
                  </a:cubicBezTo>
                  <a:cubicBezTo>
                    <a:pt x="69115" y="73237"/>
                    <a:pt x="69482" y="73437"/>
                    <a:pt x="69849" y="73638"/>
                  </a:cubicBezTo>
                  <a:cubicBezTo>
                    <a:pt x="70549" y="74071"/>
                    <a:pt x="71150" y="74605"/>
                    <a:pt x="71817" y="75105"/>
                  </a:cubicBezTo>
                  <a:cubicBezTo>
                    <a:pt x="71884" y="75172"/>
                    <a:pt x="71984" y="75239"/>
                    <a:pt x="72084" y="75272"/>
                  </a:cubicBezTo>
                  <a:cubicBezTo>
                    <a:pt x="72156" y="75536"/>
                    <a:pt x="72366" y="75662"/>
                    <a:pt x="72578" y="75662"/>
                  </a:cubicBezTo>
                  <a:cubicBezTo>
                    <a:pt x="72660" y="75662"/>
                    <a:pt x="72743" y="75643"/>
                    <a:pt x="72818" y="75606"/>
                  </a:cubicBezTo>
                  <a:cubicBezTo>
                    <a:pt x="72851" y="75606"/>
                    <a:pt x="72851" y="75606"/>
                    <a:pt x="72851" y="75639"/>
                  </a:cubicBezTo>
                  <a:cubicBezTo>
                    <a:pt x="73251" y="75772"/>
                    <a:pt x="73652" y="75939"/>
                    <a:pt x="74085" y="76073"/>
                  </a:cubicBezTo>
                  <a:cubicBezTo>
                    <a:pt x="74113" y="76085"/>
                    <a:pt x="74139" y="76090"/>
                    <a:pt x="74163" y="76090"/>
                  </a:cubicBezTo>
                  <a:cubicBezTo>
                    <a:pt x="74346" y="76090"/>
                    <a:pt x="74429" y="75794"/>
                    <a:pt x="74252" y="75706"/>
                  </a:cubicBezTo>
                  <a:cubicBezTo>
                    <a:pt x="73852" y="75472"/>
                    <a:pt x="73518" y="75172"/>
                    <a:pt x="73118" y="74972"/>
                  </a:cubicBezTo>
                  <a:lnTo>
                    <a:pt x="73118" y="74939"/>
                  </a:lnTo>
                  <a:cubicBezTo>
                    <a:pt x="72851" y="73337"/>
                    <a:pt x="72618" y="71703"/>
                    <a:pt x="72284" y="70102"/>
                  </a:cubicBezTo>
                  <a:lnTo>
                    <a:pt x="72284" y="70102"/>
                  </a:lnTo>
                  <a:cubicBezTo>
                    <a:pt x="72984" y="70836"/>
                    <a:pt x="73752" y="71536"/>
                    <a:pt x="74586" y="72137"/>
                  </a:cubicBezTo>
                  <a:cubicBezTo>
                    <a:pt x="75420" y="72737"/>
                    <a:pt x="76320" y="73337"/>
                    <a:pt x="77288" y="73704"/>
                  </a:cubicBezTo>
                  <a:lnTo>
                    <a:pt x="77321" y="73704"/>
                  </a:lnTo>
                  <a:cubicBezTo>
                    <a:pt x="77421" y="75205"/>
                    <a:pt x="77821" y="76640"/>
                    <a:pt x="78455" y="78007"/>
                  </a:cubicBezTo>
                  <a:cubicBezTo>
                    <a:pt x="78789" y="78741"/>
                    <a:pt x="79189" y="79408"/>
                    <a:pt x="79656" y="80042"/>
                  </a:cubicBezTo>
                  <a:cubicBezTo>
                    <a:pt x="80090" y="80643"/>
                    <a:pt x="80590" y="81443"/>
                    <a:pt x="81257" y="81777"/>
                  </a:cubicBezTo>
                  <a:cubicBezTo>
                    <a:pt x="81335" y="81816"/>
                    <a:pt x="81409" y="81833"/>
                    <a:pt x="81477" y="81833"/>
                  </a:cubicBezTo>
                  <a:cubicBezTo>
                    <a:pt x="81702" y="81833"/>
                    <a:pt x="81865" y="81648"/>
                    <a:pt x="81891" y="81443"/>
                  </a:cubicBezTo>
                  <a:cubicBezTo>
                    <a:pt x="82091" y="81543"/>
                    <a:pt x="82324" y="81643"/>
                    <a:pt x="82558" y="81743"/>
                  </a:cubicBezTo>
                  <a:cubicBezTo>
                    <a:pt x="83158" y="82010"/>
                    <a:pt x="83725" y="82277"/>
                    <a:pt x="84326" y="82577"/>
                  </a:cubicBezTo>
                  <a:cubicBezTo>
                    <a:pt x="84404" y="82611"/>
                    <a:pt x="84493" y="82629"/>
                    <a:pt x="84582" y="82629"/>
                  </a:cubicBezTo>
                  <a:cubicBezTo>
                    <a:pt x="84760" y="82629"/>
                    <a:pt x="84937" y="82555"/>
                    <a:pt x="85026" y="82377"/>
                  </a:cubicBezTo>
                  <a:cubicBezTo>
                    <a:pt x="85160" y="82177"/>
                    <a:pt x="85093" y="81810"/>
                    <a:pt x="84826" y="81677"/>
                  </a:cubicBezTo>
                  <a:cubicBezTo>
                    <a:pt x="84226" y="81410"/>
                    <a:pt x="83592" y="81143"/>
                    <a:pt x="82925" y="80943"/>
                  </a:cubicBezTo>
                  <a:cubicBezTo>
                    <a:pt x="82625" y="80843"/>
                    <a:pt x="82324" y="80709"/>
                    <a:pt x="81991" y="80643"/>
                  </a:cubicBezTo>
                  <a:cubicBezTo>
                    <a:pt x="81824" y="80609"/>
                    <a:pt x="81657" y="80576"/>
                    <a:pt x="81524" y="80543"/>
                  </a:cubicBezTo>
                  <a:cubicBezTo>
                    <a:pt x="81457" y="80543"/>
                    <a:pt x="81424" y="80543"/>
                    <a:pt x="81390" y="80509"/>
                  </a:cubicBezTo>
                  <a:cubicBezTo>
                    <a:pt x="81090" y="80176"/>
                    <a:pt x="80757" y="79809"/>
                    <a:pt x="80490" y="79475"/>
                  </a:cubicBezTo>
                  <a:cubicBezTo>
                    <a:pt x="80056" y="78875"/>
                    <a:pt x="79689" y="78241"/>
                    <a:pt x="79322" y="77574"/>
                  </a:cubicBezTo>
                  <a:cubicBezTo>
                    <a:pt x="78655" y="76273"/>
                    <a:pt x="78155" y="74872"/>
                    <a:pt x="77788" y="73437"/>
                  </a:cubicBezTo>
                  <a:cubicBezTo>
                    <a:pt x="77788" y="73371"/>
                    <a:pt x="77755" y="73337"/>
                    <a:pt x="77688" y="73304"/>
                  </a:cubicBezTo>
                  <a:cubicBezTo>
                    <a:pt x="77688" y="73237"/>
                    <a:pt x="77621" y="73137"/>
                    <a:pt x="77554" y="73071"/>
                  </a:cubicBezTo>
                  <a:cubicBezTo>
                    <a:pt x="76754" y="72503"/>
                    <a:pt x="75887" y="72003"/>
                    <a:pt x="75119" y="71369"/>
                  </a:cubicBezTo>
                  <a:cubicBezTo>
                    <a:pt x="74319" y="70769"/>
                    <a:pt x="73585" y="70102"/>
                    <a:pt x="72884" y="69368"/>
                  </a:cubicBezTo>
                  <a:cubicBezTo>
                    <a:pt x="72793" y="69264"/>
                    <a:pt x="72687" y="69221"/>
                    <a:pt x="72583" y="69221"/>
                  </a:cubicBezTo>
                  <a:cubicBezTo>
                    <a:pt x="72421" y="69221"/>
                    <a:pt x="72265" y="69326"/>
                    <a:pt x="72184" y="69468"/>
                  </a:cubicBezTo>
                  <a:cubicBezTo>
                    <a:pt x="72017" y="68601"/>
                    <a:pt x="71817" y="67767"/>
                    <a:pt x="71617" y="66899"/>
                  </a:cubicBezTo>
                  <a:cubicBezTo>
                    <a:pt x="71717" y="66866"/>
                    <a:pt x="71784" y="66833"/>
                    <a:pt x="71884" y="66799"/>
                  </a:cubicBezTo>
                  <a:cubicBezTo>
                    <a:pt x="71917" y="66933"/>
                    <a:pt x="71984" y="67033"/>
                    <a:pt x="72050" y="67133"/>
                  </a:cubicBezTo>
                  <a:cubicBezTo>
                    <a:pt x="72084" y="67166"/>
                    <a:pt x="72151" y="67233"/>
                    <a:pt x="72184" y="67266"/>
                  </a:cubicBezTo>
                  <a:cubicBezTo>
                    <a:pt x="72217" y="67333"/>
                    <a:pt x="72251" y="67400"/>
                    <a:pt x="72317" y="67433"/>
                  </a:cubicBezTo>
                  <a:cubicBezTo>
                    <a:pt x="72439" y="67494"/>
                    <a:pt x="72564" y="67518"/>
                    <a:pt x="72690" y="67518"/>
                  </a:cubicBezTo>
                  <a:cubicBezTo>
                    <a:pt x="72978" y="67518"/>
                    <a:pt x="73273" y="67393"/>
                    <a:pt x="73552" y="67300"/>
                  </a:cubicBezTo>
                  <a:cubicBezTo>
                    <a:pt x="74019" y="67166"/>
                    <a:pt x="74486" y="67000"/>
                    <a:pt x="74953" y="66833"/>
                  </a:cubicBezTo>
                  <a:cubicBezTo>
                    <a:pt x="75820" y="66533"/>
                    <a:pt x="76687" y="66199"/>
                    <a:pt x="77521" y="65899"/>
                  </a:cubicBezTo>
                  <a:cubicBezTo>
                    <a:pt x="78355" y="65565"/>
                    <a:pt x="79156" y="65232"/>
                    <a:pt x="79956" y="64898"/>
                  </a:cubicBezTo>
                  <a:cubicBezTo>
                    <a:pt x="80323" y="64731"/>
                    <a:pt x="80723" y="64598"/>
                    <a:pt x="81124" y="64431"/>
                  </a:cubicBezTo>
                  <a:lnTo>
                    <a:pt x="81124" y="64431"/>
                  </a:lnTo>
                  <a:cubicBezTo>
                    <a:pt x="81024" y="64564"/>
                    <a:pt x="80990" y="64665"/>
                    <a:pt x="80923" y="64798"/>
                  </a:cubicBezTo>
                  <a:cubicBezTo>
                    <a:pt x="80757" y="65365"/>
                    <a:pt x="80957" y="65965"/>
                    <a:pt x="81457" y="66299"/>
                  </a:cubicBezTo>
                  <a:cubicBezTo>
                    <a:pt x="81767" y="66491"/>
                    <a:pt x="82113" y="66565"/>
                    <a:pt x="82473" y="66565"/>
                  </a:cubicBezTo>
                  <a:cubicBezTo>
                    <a:pt x="83430" y="66565"/>
                    <a:pt x="84494" y="66041"/>
                    <a:pt x="85293" y="65799"/>
                  </a:cubicBezTo>
                  <a:cubicBezTo>
                    <a:pt x="85527" y="65732"/>
                    <a:pt x="85794" y="65665"/>
                    <a:pt x="86027" y="65599"/>
                  </a:cubicBezTo>
                  <a:lnTo>
                    <a:pt x="86027" y="65599"/>
                  </a:lnTo>
                  <a:cubicBezTo>
                    <a:pt x="85927" y="65699"/>
                    <a:pt x="85860" y="65832"/>
                    <a:pt x="85760" y="65965"/>
                  </a:cubicBezTo>
                  <a:cubicBezTo>
                    <a:pt x="85627" y="66232"/>
                    <a:pt x="85460" y="66666"/>
                    <a:pt x="85493" y="67066"/>
                  </a:cubicBezTo>
                  <a:cubicBezTo>
                    <a:pt x="85393" y="67166"/>
                    <a:pt x="85327" y="67333"/>
                    <a:pt x="85360" y="67533"/>
                  </a:cubicBezTo>
                  <a:cubicBezTo>
                    <a:pt x="85360" y="67600"/>
                    <a:pt x="85393" y="67667"/>
                    <a:pt x="85427" y="67733"/>
                  </a:cubicBezTo>
                  <a:cubicBezTo>
                    <a:pt x="85460" y="67800"/>
                    <a:pt x="85493" y="67867"/>
                    <a:pt x="85493" y="67934"/>
                  </a:cubicBezTo>
                  <a:cubicBezTo>
                    <a:pt x="85560" y="68134"/>
                    <a:pt x="85694" y="68200"/>
                    <a:pt x="85827" y="68234"/>
                  </a:cubicBezTo>
                  <a:cubicBezTo>
                    <a:pt x="85727" y="68534"/>
                    <a:pt x="85760" y="68901"/>
                    <a:pt x="85894" y="69201"/>
                  </a:cubicBezTo>
                  <a:cubicBezTo>
                    <a:pt x="86127" y="69701"/>
                    <a:pt x="86561" y="70035"/>
                    <a:pt x="87061" y="70235"/>
                  </a:cubicBezTo>
                  <a:cubicBezTo>
                    <a:pt x="87578" y="70435"/>
                    <a:pt x="88154" y="70502"/>
                    <a:pt x="88733" y="70502"/>
                  </a:cubicBezTo>
                  <a:cubicBezTo>
                    <a:pt x="89313" y="70502"/>
                    <a:pt x="89897" y="70435"/>
                    <a:pt x="90430" y="70369"/>
                  </a:cubicBezTo>
                  <a:cubicBezTo>
                    <a:pt x="91064" y="70302"/>
                    <a:pt x="91664" y="70202"/>
                    <a:pt x="92265" y="70002"/>
                  </a:cubicBezTo>
                  <a:cubicBezTo>
                    <a:pt x="92732" y="69868"/>
                    <a:pt x="93399" y="69701"/>
                    <a:pt x="93566" y="69134"/>
                  </a:cubicBezTo>
                  <a:cubicBezTo>
                    <a:pt x="93693" y="69154"/>
                    <a:pt x="93826" y="69162"/>
                    <a:pt x="93961" y="69162"/>
                  </a:cubicBezTo>
                  <a:cubicBezTo>
                    <a:pt x="94287" y="69162"/>
                    <a:pt x="94627" y="69115"/>
                    <a:pt x="94933" y="69068"/>
                  </a:cubicBezTo>
                  <a:cubicBezTo>
                    <a:pt x="95434" y="69001"/>
                    <a:pt x="95968" y="68868"/>
                    <a:pt x="96468" y="68701"/>
                  </a:cubicBezTo>
                  <a:cubicBezTo>
                    <a:pt x="97402" y="68434"/>
                    <a:pt x="98303" y="68034"/>
                    <a:pt x="99003" y="67333"/>
                  </a:cubicBezTo>
                  <a:cubicBezTo>
                    <a:pt x="99603" y="66699"/>
                    <a:pt x="100037" y="65932"/>
                    <a:pt x="100304" y="65098"/>
                  </a:cubicBezTo>
                  <a:cubicBezTo>
                    <a:pt x="100571" y="64264"/>
                    <a:pt x="100704" y="63197"/>
                    <a:pt x="100271" y="62430"/>
                  </a:cubicBezTo>
                  <a:cubicBezTo>
                    <a:pt x="100193" y="62290"/>
                    <a:pt x="100030" y="62216"/>
                    <a:pt x="99870" y="62216"/>
                  </a:cubicBezTo>
                  <a:cubicBezTo>
                    <a:pt x="99685" y="62216"/>
                    <a:pt x="99506" y="62315"/>
                    <a:pt x="99470" y="62530"/>
                  </a:cubicBezTo>
                  <a:cubicBezTo>
                    <a:pt x="99403" y="62930"/>
                    <a:pt x="99437" y="63297"/>
                    <a:pt x="99437" y="63697"/>
                  </a:cubicBezTo>
                  <a:cubicBezTo>
                    <a:pt x="99403" y="64064"/>
                    <a:pt x="99337" y="64431"/>
                    <a:pt x="99237" y="64798"/>
                  </a:cubicBezTo>
                  <a:cubicBezTo>
                    <a:pt x="99070" y="65498"/>
                    <a:pt x="98736" y="66166"/>
                    <a:pt x="98202" y="66699"/>
                  </a:cubicBezTo>
                  <a:cubicBezTo>
                    <a:pt x="97602" y="67300"/>
                    <a:pt x="96801" y="67633"/>
                    <a:pt x="96001" y="67867"/>
                  </a:cubicBezTo>
                  <a:cubicBezTo>
                    <a:pt x="95534" y="68000"/>
                    <a:pt x="95067" y="68100"/>
                    <a:pt x="94633" y="68234"/>
                  </a:cubicBezTo>
                  <a:cubicBezTo>
                    <a:pt x="94266" y="68334"/>
                    <a:pt x="93866" y="68367"/>
                    <a:pt x="93499" y="68501"/>
                  </a:cubicBezTo>
                  <a:cubicBezTo>
                    <a:pt x="93299" y="68267"/>
                    <a:pt x="92899" y="68134"/>
                    <a:pt x="92565" y="68067"/>
                  </a:cubicBezTo>
                  <a:cubicBezTo>
                    <a:pt x="91998" y="67900"/>
                    <a:pt x="91364" y="67833"/>
                    <a:pt x="90764" y="67800"/>
                  </a:cubicBezTo>
                  <a:lnTo>
                    <a:pt x="90330" y="67800"/>
                  </a:lnTo>
                  <a:cubicBezTo>
                    <a:pt x="90897" y="67600"/>
                    <a:pt x="91464" y="67366"/>
                    <a:pt x="91998" y="67066"/>
                  </a:cubicBezTo>
                  <a:cubicBezTo>
                    <a:pt x="92265" y="66933"/>
                    <a:pt x="92498" y="66799"/>
                    <a:pt x="92632" y="66533"/>
                  </a:cubicBezTo>
                  <a:cubicBezTo>
                    <a:pt x="92799" y="66232"/>
                    <a:pt x="92699" y="65899"/>
                    <a:pt x="92498" y="65665"/>
                  </a:cubicBezTo>
                  <a:cubicBezTo>
                    <a:pt x="92165" y="65165"/>
                    <a:pt x="91464" y="64898"/>
                    <a:pt x="90897" y="64765"/>
                  </a:cubicBezTo>
                  <a:cubicBezTo>
                    <a:pt x="90664" y="64698"/>
                    <a:pt x="90397" y="64665"/>
                    <a:pt x="90130" y="64631"/>
                  </a:cubicBezTo>
                  <a:cubicBezTo>
                    <a:pt x="90163" y="64631"/>
                    <a:pt x="90163" y="64631"/>
                    <a:pt x="90197" y="64598"/>
                  </a:cubicBezTo>
                  <a:cubicBezTo>
                    <a:pt x="90497" y="64431"/>
                    <a:pt x="90464" y="63897"/>
                    <a:pt x="90097" y="63797"/>
                  </a:cubicBezTo>
                  <a:cubicBezTo>
                    <a:pt x="89975" y="63767"/>
                    <a:pt x="89853" y="63755"/>
                    <a:pt x="89732" y="63755"/>
                  </a:cubicBezTo>
                  <a:cubicBezTo>
                    <a:pt x="89453" y="63755"/>
                    <a:pt x="89174" y="63818"/>
                    <a:pt x="88896" y="63864"/>
                  </a:cubicBezTo>
                  <a:cubicBezTo>
                    <a:pt x="88496" y="63931"/>
                    <a:pt x="88129" y="63997"/>
                    <a:pt x="87728" y="64097"/>
                  </a:cubicBezTo>
                  <a:cubicBezTo>
                    <a:pt x="86928" y="64264"/>
                    <a:pt x="86127" y="64464"/>
                    <a:pt x="85327" y="64698"/>
                  </a:cubicBezTo>
                  <a:cubicBezTo>
                    <a:pt x="84593" y="64898"/>
                    <a:pt x="83892" y="65198"/>
                    <a:pt x="83125" y="65398"/>
                  </a:cubicBezTo>
                  <a:cubicBezTo>
                    <a:pt x="82995" y="65434"/>
                    <a:pt x="82745" y="65469"/>
                    <a:pt x="82504" y="65469"/>
                  </a:cubicBezTo>
                  <a:cubicBezTo>
                    <a:pt x="82065" y="65469"/>
                    <a:pt x="81660" y="65351"/>
                    <a:pt x="82091" y="64898"/>
                  </a:cubicBezTo>
                  <a:cubicBezTo>
                    <a:pt x="82324" y="64665"/>
                    <a:pt x="82691" y="64531"/>
                    <a:pt x="82958" y="64398"/>
                  </a:cubicBezTo>
                  <a:cubicBezTo>
                    <a:pt x="83058" y="64364"/>
                    <a:pt x="83125" y="64331"/>
                    <a:pt x="83192" y="64264"/>
                  </a:cubicBezTo>
                  <a:lnTo>
                    <a:pt x="83225" y="64298"/>
                  </a:lnTo>
                  <a:cubicBezTo>
                    <a:pt x="83325" y="64464"/>
                    <a:pt x="83459" y="64531"/>
                    <a:pt x="83625" y="64598"/>
                  </a:cubicBezTo>
                  <a:cubicBezTo>
                    <a:pt x="83673" y="64616"/>
                    <a:pt x="83723" y="64624"/>
                    <a:pt x="83774" y="64624"/>
                  </a:cubicBezTo>
                  <a:cubicBezTo>
                    <a:pt x="84012" y="64624"/>
                    <a:pt x="84265" y="64445"/>
                    <a:pt x="84293" y="64198"/>
                  </a:cubicBezTo>
                  <a:cubicBezTo>
                    <a:pt x="84326" y="64064"/>
                    <a:pt x="84326" y="63931"/>
                    <a:pt x="84293" y="63797"/>
                  </a:cubicBezTo>
                  <a:cubicBezTo>
                    <a:pt x="84926" y="63497"/>
                    <a:pt x="85593" y="63230"/>
                    <a:pt x="86227" y="62963"/>
                  </a:cubicBezTo>
                  <a:cubicBezTo>
                    <a:pt x="86961" y="62663"/>
                    <a:pt x="87695" y="62396"/>
                    <a:pt x="88429" y="62096"/>
                  </a:cubicBezTo>
                  <a:cubicBezTo>
                    <a:pt x="88596" y="62029"/>
                    <a:pt x="88762" y="61996"/>
                    <a:pt x="88929" y="61929"/>
                  </a:cubicBezTo>
                  <a:lnTo>
                    <a:pt x="89029" y="61929"/>
                  </a:lnTo>
                  <a:cubicBezTo>
                    <a:pt x="89096" y="61929"/>
                    <a:pt x="89163" y="61896"/>
                    <a:pt x="89263" y="61863"/>
                  </a:cubicBezTo>
                  <a:cubicBezTo>
                    <a:pt x="89329" y="61829"/>
                    <a:pt x="89363" y="61796"/>
                    <a:pt x="89396" y="61762"/>
                  </a:cubicBezTo>
                  <a:cubicBezTo>
                    <a:pt x="89796" y="61596"/>
                    <a:pt x="90197" y="61429"/>
                    <a:pt x="90530" y="61162"/>
                  </a:cubicBezTo>
                  <a:cubicBezTo>
                    <a:pt x="90664" y="61062"/>
                    <a:pt x="90530" y="60862"/>
                    <a:pt x="90397" y="60862"/>
                  </a:cubicBezTo>
                  <a:cubicBezTo>
                    <a:pt x="90314" y="60853"/>
                    <a:pt x="90228" y="60849"/>
                    <a:pt x="90142" y="60849"/>
                  </a:cubicBezTo>
                  <a:cubicBezTo>
                    <a:pt x="89882" y="60849"/>
                    <a:pt x="89613" y="60887"/>
                    <a:pt x="89363" y="60962"/>
                  </a:cubicBezTo>
                  <a:cubicBezTo>
                    <a:pt x="89363" y="60929"/>
                    <a:pt x="89329" y="60895"/>
                    <a:pt x="89329" y="60895"/>
                  </a:cubicBezTo>
                  <a:cubicBezTo>
                    <a:pt x="89363" y="60795"/>
                    <a:pt x="89329" y="60695"/>
                    <a:pt x="89296" y="60628"/>
                  </a:cubicBezTo>
                  <a:lnTo>
                    <a:pt x="89296" y="60628"/>
                  </a:lnTo>
                  <a:cubicBezTo>
                    <a:pt x="89576" y="60688"/>
                    <a:pt x="89857" y="60700"/>
                    <a:pt x="90130" y="60700"/>
                  </a:cubicBezTo>
                  <a:cubicBezTo>
                    <a:pt x="90312" y="60700"/>
                    <a:pt x="90490" y="60695"/>
                    <a:pt x="90664" y="60695"/>
                  </a:cubicBezTo>
                  <a:cubicBezTo>
                    <a:pt x="91264" y="60695"/>
                    <a:pt x="91798" y="60828"/>
                    <a:pt x="92332" y="60962"/>
                  </a:cubicBezTo>
                  <a:cubicBezTo>
                    <a:pt x="93466" y="61262"/>
                    <a:pt x="94567" y="61662"/>
                    <a:pt x="95501" y="62396"/>
                  </a:cubicBezTo>
                  <a:cubicBezTo>
                    <a:pt x="96102" y="62872"/>
                    <a:pt x="96797" y="63499"/>
                    <a:pt x="97558" y="63499"/>
                  </a:cubicBezTo>
                  <a:cubicBezTo>
                    <a:pt x="97810" y="63499"/>
                    <a:pt x="98070" y="63430"/>
                    <a:pt x="98336" y="63264"/>
                  </a:cubicBezTo>
                  <a:cubicBezTo>
                    <a:pt x="98636" y="63063"/>
                    <a:pt x="98536" y="62530"/>
                    <a:pt x="98136" y="62530"/>
                  </a:cubicBezTo>
                  <a:cubicBezTo>
                    <a:pt x="98112" y="62531"/>
                    <a:pt x="98088" y="62531"/>
                    <a:pt x="98064" y="62531"/>
                  </a:cubicBezTo>
                  <a:cubicBezTo>
                    <a:pt x="97205" y="62531"/>
                    <a:pt x="96650" y="61949"/>
                    <a:pt x="96001" y="61462"/>
                  </a:cubicBezTo>
                  <a:cubicBezTo>
                    <a:pt x="95334" y="60962"/>
                    <a:pt x="94600" y="60595"/>
                    <a:pt x="93833" y="60328"/>
                  </a:cubicBezTo>
                  <a:cubicBezTo>
                    <a:pt x="93065" y="60028"/>
                    <a:pt x="92232" y="59794"/>
                    <a:pt x="91398" y="59694"/>
                  </a:cubicBezTo>
                  <a:cubicBezTo>
                    <a:pt x="90997" y="59661"/>
                    <a:pt x="90597" y="59661"/>
                    <a:pt x="90197" y="59661"/>
                  </a:cubicBezTo>
                  <a:cubicBezTo>
                    <a:pt x="90130" y="59661"/>
                    <a:pt x="90059" y="59662"/>
                    <a:pt x="89985" y="59662"/>
                  </a:cubicBezTo>
                  <a:cubicBezTo>
                    <a:pt x="89655" y="59662"/>
                    <a:pt x="89275" y="59640"/>
                    <a:pt x="89029" y="59394"/>
                  </a:cubicBezTo>
                  <a:cubicBezTo>
                    <a:pt x="88762" y="59161"/>
                    <a:pt x="88696" y="58760"/>
                    <a:pt x="88662" y="58427"/>
                  </a:cubicBezTo>
                  <a:cubicBezTo>
                    <a:pt x="88662" y="58427"/>
                    <a:pt x="88629" y="58393"/>
                    <a:pt x="88629" y="58360"/>
                  </a:cubicBezTo>
                  <a:cubicBezTo>
                    <a:pt x="88662" y="58327"/>
                    <a:pt x="88662" y="58327"/>
                    <a:pt x="88696" y="58327"/>
                  </a:cubicBezTo>
                  <a:cubicBezTo>
                    <a:pt x="88829" y="58327"/>
                    <a:pt x="88929" y="58293"/>
                    <a:pt x="89063" y="58260"/>
                  </a:cubicBezTo>
                  <a:cubicBezTo>
                    <a:pt x="89897" y="58093"/>
                    <a:pt x="90797" y="58193"/>
                    <a:pt x="91631" y="57960"/>
                  </a:cubicBezTo>
                  <a:cubicBezTo>
                    <a:pt x="91998" y="57860"/>
                    <a:pt x="92332" y="57660"/>
                    <a:pt x="92665" y="57593"/>
                  </a:cubicBezTo>
                  <a:cubicBezTo>
                    <a:pt x="92821" y="57548"/>
                    <a:pt x="92980" y="57530"/>
                    <a:pt x="93141" y="57530"/>
                  </a:cubicBezTo>
                  <a:close/>
                  <a:moveTo>
                    <a:pt x="80823" y="89282"/>
                  </a:moveTo>
                  <a:cubicBezTo>
                    <a:pt x="81424" y="89582"/>
                    <a:pt x="82058" y="89883"/>
                    <a:pt x="82658" y="90183"/>
                  </a:cubicBezTo>
                  <a:cubicBezTo>
                    <a:pt x="82780" y="90232"/>
                    <a:pt x="82902" y="90263"/>
                    <a:pt x="83011" y="90263"/>
                  </a:cubicBezTo>
                  <a:cubicBezTo>
                    <a:pt x="83051" y="90263"/>
                    <a:pt x="83089" y="90258"/>
                    <a:pt x="83125" y="90250"/>
                  </a:cubicBezTo>
                  <a:lnTo>
                    <a:pt x="83125" y="90250"/>
                  </a:lnTo>
                  <a:cubicBezTo>
                    <a:pt x="83025" y="90416"/>
                    <a:pt x="82925" y="90583"/>
                    <a:pt x="82791" y="90717"/>
                  </a:cubicBezTo>
                  <a:cubicBezTo>
                    <a:pt x="82496" y="91086"/>
                    <a:pt x="81983" y="91364"/>
                    <a:pt x="81493" y="91364"/>
                  </a:cubicBezTo>
                  <a:cubicBezTo>
                    <a:pt x="81319" y="91364"/>
                    <a:pt x="81148" y="91329"/>
                    <a:pt x="80990" y="91250"/>
                  </a:cubicBezTo>
                  <a:cubicBezTo>
                    <a:pt x="80990" y="91217"/>
                    <a:pt x="80990" y="91150"/>
                    <a:pt x="80990" y="91083"/>
                  </a:cubicBezTo>
                  <a:cubicBezTo>
                    <a:pt x="80990" y="90983"/>
                    <a:pt x="80990" y="90917"/>
                    <a:pt x="80990" y="90817"/>
                  </a:cubicBezTo>
                  <a:cubicBezTo>
                    <a:pt x="80990" y="90416"/>
                    <a:pt x="80990" y="90016"/>
                    <a:pt x="80957" y="89616"/>
                  </a:cubicBezTo>
                  <a:cubicBezTo>
                    <a:pt x="80957" y="89482"/>
                    <a:pt x="80923" y="89349"/>
                    <a:pt x="80823" y="89282"/>
                  </a:cubicBezTo>
                  <a:close/>
                  <a:moveTo>
                    <a:pt x="61009" y="95420"/>
                  </a:moveTo>
                  <a:cubicBezTo>
                    <a:pt x="61176" y="96287"/>
                    <a:pt x="61309" y="97188"/>
                    <a:pt x="61643" y="97988"/>
                  </a:cubicBezTo>
                  <a:cubicBezTo>
                    <a:pt x="61410" y="98222"/>
                    <a:pt x="61209" y="98489"/>
                    <a:pt x="61009" y="98756"/>
                  </a:cubicBezTo>
                  <a:cubicBezTo>
                    <a:pt x="61009" y="98322"/>
                    <a:pt x="61009" y="97888"/>
                    <a:pt x="61009" y="97455"/>
                  </a:cubicBezTo>
                  <a:cubicBezTo>
                    <a:pt x="61009" y="96788"/>
                    <a:pt x="61009" y="96087"/>
                    <a:pt x="61009" y="95420"/>
                  </a:cubicBezTo>
                  <a:close/>
                  <a:moveTo>
                    <a:pt x="110578" y="34977"/>
                  </a:moveTo>
                  <a:cubicBezTo>
                    <a:pt x="110912" y="36111"/>
                    <a:pt x="111078" y="37312"/>
                    <a:pt x="111212" y="38546"/>
                  </a:cubicBezTo>
                  <a:cubicBezTo>
                    <a:pt x="111078" y="39246"/>
                    <a:pt x="111045" y="39980"/>
                    <a:pt x="110978" y="40681"/>
                  </a:cubicBezTo>
                  <a:cubicBezTo>
                    <a:pt x="110912" y="41648"/>
                    <a:pt x="110912" y="42615"/>
                    <a:pt x="110978" y="43583"/>
                  </a:cubicBezTo>
                  <a:cubicBezTo>
                    <a:pt x="111212" y="45651"/>
                    <a:pt x="111846" y="47752"/>
                    <a:pt x="112913" y="49554"/>
                  </a:cubicBezTo>
                  <a:cubicBezTo>
                    <a:pt x="113879" y="51184"/>
                    <a:pt x="115364" y="52431"/>
                    <a:pt x="117269" y="52431"/>
                  </a:cubicBezTo>
                  <a:cubicBezTo>
                    <a:pt x="117469" y="52431"/>
                    <a:pt x="117674" y="52418"/>
                    <a:pt x="117883" y="52389"/>
                  </a:cubicBezTo>
                  <a:cubicBezTo>
                    <a:pt x="120085" y="52089"/>
                    <a:pt x="121886" y="50488"/>
                    <a:pt x="124121" y="50354"/>
                  </a:cubicBezTo>
                  <a:cubicBezTo>
                    <a:pt x="124239" y="50346"/>
                    <a:pt x="124355" y="50342"/>
                    <a:pt x="124470" y="50342"/>
                  </a:cubicBezTo>
                  <a:cubicBezTo>
                    <a:pt x="126692" y="50342"/>
                    <a:pt x="128324" y="51844"/>
                    <a:pt x="129625" y="53557"/>
                  </a:cubicBezTo>
                  <a:cubicBezTo>
                    <a:pt x="129693" y="53652"/>
                    <a:pt x="129783" y="53692"/>
                    <a:pt x="129871" y="53692"/>
                  </a:cubicBezTo>
                  <a:cubicBezTo>
                    <a:pt x="129998" y="53692"/>
                    <a:pt x="130119" y="53608"/>
                    <a:pt x="130159" y="53490"/>
                  </a:cubicBezTo>
                  <a:cubicBezTo>
                    <a:pt x="130993" y="54591"/>
                    <a:pt x="131693" y="55792"/>
                    <a:pt x="132227" y="56926"/>
                  </a:cubicBezTo>
                  <a:cubicBezTo>
                    <a:pt x="132027" y="56692"/>
                    <a:pt x="131826" y="56492"/>
                    <a:pt x="131593" y="56292"/>
                  </a:cubicBezTo>
                  <a:cubicBezTo>
                    <a:pt x="131093" y="55825"/>
                    <a:pt x="130592" y="55458"/>
                    <a:pt x="129992" y="55158"/>
                  </a:cubicBezTo>
                  <a:cubicBezTo>
                    <a:pt x="129954" y="55136"/>
                    <a:pt x="129919" y="55127"/>
                    <a:pt x="129886" y="55127"/>
                  </a:cubicBezTo>
                  <a:cubicBezTo>
                    <a:pt x="129714" y="55127"/>
                    <a:pt x="129624" y="55385"/>
                    <a:pt x="129792" y="55525"/>
                  </a:cubicBezTo>
                  <a:cubicBezTo>
                    <a:pt x="131927" y="57159"/>
                    <a:pt x="133227" y="59394"/>
                    <a:pt x="133628" y="62063"/>
                  </a:cubicBezTo>
                  <a:cubicBezTo>
                    <a:pt x="134095" y="65065"/>
                    <a:pt x="133528" y="68200"/>
                    <a:pt x="132760" y="71136"/>
                  </a:cubicBezTo>
                  <a:cubicBezTo>
                    <a:pt x="130959" y="77841"/>
                    <a:pt x="127757" y="84145"/>
                    <a:pt x="124555" y="90283"/>
                  </a:cubicBezTo>
                  <a:cubicBezTo>
                    <a:pt x="123887" y="91550"/>
                    <a:pt x="123220" y="92785"/>
                    <a:pt x="122553" y="94052"/>
                  </a:cubicBezTo>
                  <a:cubicBezTo>
                    <a:pt x="122019" y="95020"/>
                    <a:pt x="121619" y="96087"/>
                    <a:pt x="120852" y="96854"/>
                  </a:cubicBezTo>
                  <a:cubicBezTo>
                    <a:pt x="119151" y="98489"/>
                    <a:pt x="116716" y="99089"/>
                    <a:pt x="114481" y="99289"/>
                  </a:cubicBezTo>
                  <a:cubicBezTo>
                    <a:pt x="113778" y="99344"/>
                    <a:pt x="113075" y="99369"/>
                    <a:pt x="112373" y="99369"/>
                  </a:cubicBezTo>
                  <a:cubicBezTo>
                    <a:pt x="110076" y="99369"/>
                    <a:pt x="107789" y="99098"/>
                    <a:pt x="105541" y="98689"/>
                  </a:cubicBezTo>
                  <a:cubicBezTo>
                    <a:pt x="102305" y="98122"/>
                    <a:pt x="99103" y="97321"/>
                    <a:pt x="95968" y="96387"/>
                  </a:cubicBezTo>
                  <a:cubicBezTo>
                    <a:pt x="93166" y="95520"/>
                    <a:pt x="90364" y="94586"/>
                    <a:pt x="87595" y="93619"/>
                  </a:cubicBezTo>
                  <a:cubicBezTo>
                    <a:pt x="86060" y="93085"/>
                    <a:pt x="84526" y="92518"/>
                    <a:pt x="82958" y="92051"/>
                  </a:cubicBezTo>
                  <a:cubicBezTo>
                    <a:pt x="84159" y="91217"/>
                    <a:pt x="84693" y="89549"/>
                    <a:pt x="85227" y="88248"/>
                  </a:cubicBezTo>
                  <a:cubicBezTo>
                    <a:pt x="85894" y="86680"/>
                    <a:pt x="86394" y="84979"/>
                    <a:pt x="86427" y="83278"/>
                  </a:cubicBezTo>
                  <a:cubicBezTo>
                    <a:pt x="86427" y="82677"/>
                    <a:pt x="86394" y="81944"/>
                    <a:pt x="86127" y="81343"/>
                  </a:cubicBezTo>
                  <a:lnTo>
                    <a:pt x="86127" y="81343"/>
                  </a:lnTo>
                  <a:cubicBezTo>
                    <a:pt x="89663" y="81877"/>
                    <a:pt x="93232" y="82477"/>
                    <a:pt x="96735" y="83178"/>
                  </a:cubicBezTo>
                  <a:cubicBezTo>
                    <a:pt x="100604" y="83945"/>
                    <a:pt x="104407" y="84812"/>
                    <a:pt x="108276" y="85580"/>
                  </a:cubicBezTo>
                  <a:cubicBezTo>
                    <a:pt x="109477" y="85813"/>
                    <a:pt x="110645" y="86047"/>
                    <a:pt x="111846" y="86280"/>
                  </a:cubicBezTo>
                  <a:cubicBezTo>
                    <a:pt x="112775" y="86449"/>
                    <a:pt x="113799" y="86784"/>
                    <a:pt x="114758" y="86784"/>
                  </a:cubicBezTo>
                  <a:cubicBezTo>
                    <a:pt x="114935" y="86784"/>
                    <a:pt x="115110" y="86773"/>
                    <a:pt x="115281" y="86747"/>
                  </a:cubicBezTo>
                  <a:cubicBezTo>
                    <a:pt x="115515" y="86714"/>
                    <a:pt x="115515" y="86413"/>
                    <a:pt x="115348" y="86313"/>
                  </a:cubicBezTo>
                  <a:cubicBezTo>
                    <a:pt x="114514" y="85780"/>
                    <a:pt x="113347" y="85680"/>
                    <a:pt x="112379" y="85446"/>
                  </a:cubicBezTo>
                  <a:cubicBezTo>
                    <a:pt x="112146" y="85413"/>
                    <a:pt x="111879" y="85346"/>
                    <a:pt x="111645" y="85279"/>
                  </a:cubicBezTo>
                  <a:cubicBezTo>
                    <a:pt x="112179" y="84245"/>
                    <a:pt x="112613" y="83178"/>
                    <a:pt x="113046" y="82077"/>
                  </a:cubicBezTo>
                  <a:cubicBezTo>
                    <a:pt x="113880" y="80042"/>
                    <a:pt x="114681" y="77974"/>
                    <a:pt x="115415" y="75906"/>
                  </a:cubicBezTo>
                  <a:cubicBezTo>
                    <a:pt x="117049" y="71503"/>
                    <a:pt x="118550" y="67033"/>
                    <a:pt x="119785" y="62463"/>
                  </a:cubicBezTo>
                  <a:cubicBezTo>
                    <a:pt x="120218" y="60929"/>
                    <a:pt x="120719" y="59227"/>
                    <a:pt x="120585" y="57593"/>
                  </a:cubicBezTo>
                  <a:cubicBezTo>
                    <a:pt x="120566" y="57438"/>
                    <a:pt x="120401" y="57328"/>
                    <a:pt x="120252" y="57328"/>
                  </a:cubicBezTo>
                  <a:cubicBezTo>
                    <a:pt x="120145" y="57328"/>
                    <a:pt x="120046" y="57386"/>
                    <a:pt x="120018" y="57526"/>
                  </a:cubicBezTo>
                  <a:cubicBezTo>
                    <a:pt x="119785" y="58894"/>
                    <a:pt x="119384" y="60228"/>
                    <a:pt x="119017" y="61562"/>
                  </a:cubicBezTo>
                  <a:cubicBezTo>
                    <a:pt x="118484" y="63664"/>
                    <a:pt x="117816" y="65732"/>
                    <a:pt x="117149" y="67767"/>
                  </a:cubicBezTo>
                  <a:cubicBezTo>
                    <a:pt x="115715" y="72270"/>
                    <a:pt x="114114" y="76673"/>
                    <a:pt x="112579" y="81143"/>
                  </a:cubicBezTo>
                  <a:cubicBezTo>
                    <a:pt x="112346" y="81810"/>
                    <a:pt x="112112" y="82477"/>
                    <a:pt x="111879" y="83144"/>
                  </a:cubicBezTo>
                  <a:cubicBezTo>
                    <a:pt x="112179" y="81477"/>
                    <a:pt x="112379" y="79809"/>
                    <a:pt x="112613" y="78108"/>
                  </a:cubicBezTo>
                  <a:cubicBezTo>
                    <a:pt x="112946" y="75506"/>
                    <a:pt x="113247" y="72870"/>
                    <a:pt x="113647" y="70235"/>
                  </a:cubicBezTo>
                  <a:cubicBezTo>
                    <a:pt x="113947" y="68200"/>
                    <a:pt x="114347" y="66166"/>
                    <a:pt x="114881" y="64131"/>
                  </a:cubicBezTo>
                  <a:cubicBezTo>
                    <a:pt x="114914" y="64097"/>
                    <a:pt x="114948" y="64031"/>
                    <a:pt x="114981" y="63997"/>
                  </a:cubicBezTo>
                  <a:cubicBezTo>
                    <a:pt x="115048" y="63897"/>
                    <a:pt x="115014" y="63831"/>
                    <a:pt x="114981" y="63764"/>
                  </a:cubicBezTo>
                  <a:cubicBezTo>
                    <a:pt x="115682" y="61362"/>
                    <a:pt x="116616" y="59061"/>
                    <a:pt x="118017" y="56959"/>
                  </a:cubicBezTo>
                  <a:cubicBezTo>
                    <a:pt x="119318" y="54958"/>
                    <a:pt x="121019" y="53190"/>
                    <a:pt x="123020" y="51889"/>
                  </a:cubicBezTo>
                  <a:cubicBezTo>
                    <a:pt x="123167" y="51801"/>
                    <a:pt x="123082" y="51610"/>
                    <a:pt x="122946" y="51610"/>
                  </a:cubicBezTo>
                  <a:cubicBezTo>
                    <a:pt x="122927" y="51610"/>
                    <a:pt x="122907" y="51614"/>
                    <a:pt x="122887" y="51622"/>
                  </a:cubicBezTo>
                  <a:cubicBezTo>
                    <a:pt x="119051" y="53623"/>
                    <a:pt x="116482" y="57259"/>
                    <a:pt x="114848" y="61195"/>
                  </a:cubicBezTo>
                  <a:cubicBezTo>
                    <a:pt x="114381" y="62396"/>
                    <a:pt x="113980" y="63630"/>
                    <a:pt x="113647" y="64865"/>
                  </a:cubicBezTo>
                  <a:cubicBezTo>
                    <a:pt x="112646" y="66132"/>
                    <a:pt x="111846" y="67567"/>
                    <a:pt x="111078" y="68968"/>
                  </a:cubicBezTo>
                  <a:cubicBezTo>
                    <a:pt x="110611" y="69902"/>
                    <a:pt x="110211" y="70836"/>
                    <a:pt x="109877" y="71803"/>
                  </a:cubicBezTo>
                  <a:cubicBezTo>
                    <a:pt x="109711" y="68300"/>
                    <a:pt x="109744" y="64831"/>
                    <a:pt x="109844" y="61362"/>
                  </a:cubicBezTo>
                  <a:cubicBezTo>
                    <a:pt x="110445" y="59794"/>
                    <a:pt x="111178" y="58260"/>
                    <a:pt x="112012" y="56792"/>
                  </a:cubicBezTo>
                  <a:cubicBezTo>
                    <a:pt x="112146" y="57426"/>
                    <a:pt x="112246" y="58093"/>
                    <a:pt x="112313" y="58727"/>
                  </a:cubicBezTo>
                  <a:cubicBezTo>
                    <a:pt x="112379" y="59327"/>
                    <a:pt x="112413" y="59894"/>
                    <a:pt x="112379" y="60495"/>
                  </a:cubicBezTo>
                  <a:cubicBezTo>
                    <a:pt x="112379" y="60929"/>
                    <a:pt x="112279" y="61529"/>
                    <a:pt x="112479" y="61929"/>
                  </a:cubicBezTo>
                  <a:cubicBezTo>
                    <a:pt x="112524" y="62018"/>
                    <a:pt x="112628" y="62063"/>
                    <a:pt x="112731" y="62063"/>
                  </a:cubicBezTo>
                  <a:cubicBezTo>
                    <a:pt x="112783" y="62063"/>
                    <a:pt x="112835" y="62052"/>
                    <a:pt x="112880" y="62029"/>
                  </a:cubicBezTo>
                  <a:cubicBezTo>
                    <a:pt x="113613" y="61529"/>
                    <a:pt x="113380" y="59995"/>
                    <a:pt x="113313" y="59261"/>
                  </a:cubicBezTo>
                  <a:cubicBezTo>
                    <a:pt x="113213" y="57960"/>
                    <a:pt x="112980" y="56625"/>
                    <a:pt x="112646" y="55358"/>
                  </a:cubicBezTo>
                  <a:cubicBezTo>
                    <a:pt x="112513" y="54724"/>
                    <a:pt x="112313" y="54057"/>
                    <a:pt x="112146" y="53390"/>
                  </a:cubicBezTo>
                  <a:cubicBezTo>
                    <a:pt x="112146" y="53323"/>
                    <a:pt x="112112" y="53256"/>
                    <a:pt x="112079" y="53223"/>
                  </a:cubicBezTo>
                  <a:cubicBezTo>
                    <a:pt x="111879" y="52623"/>
                    <a:pt x="111679" y="52022"/>
                    <a:pt x="111445" y="51422"/>
                  </a:cubicBezTo>
                  <a:cubicBezTo>
                    <a:pt x="111078" y="50521"/>
                    <a:pt x="110678" y="49554"/>
                    <a:pt x="110044" y="48787"/>
                  </a:cubicBezTo>
                  <a:cubicBezTo>
                    <a:pt x="109410" y="48053"/>
                    <a:pt x="108510" y="47519"/>
                    <a:pt x="107776" y="46919"/>
                  </a:cubicBezTo>
                  <a:cubicBezTo>
                    <a:pt x="108243" y="46485"/>
                    <a:pt x="108677" y="45985"/>
                    <a:pt x="109110" y="45518"/>
                  </a:cubicBezTo>
                  <a:cubicBezTo>
                    <a:pt x="109289" y="45309"/>
                    <a:pt x="109149" y="44968"/>
                    <a:pt x="108880" y="44968"/>
                  </a:cubicBezTo>
                  <a:cubicBezTo>
                    <a:pt x="108847" y="44968"/>
                    <a:pt x="108813" y="44973"/>
                    <a:pt x="108777" y="44984"/>
                  </a:cubicBezTo>
                  <a:cubicBezTo>
                    <a:pt x="107542" y="45384"/>
                    <a:pt x="106775" y="46485"/>
                    <a:pt x="105574" y="46985"/>
                  </a:cubicBezTo>
                  <a:cubicBezTo>
                    <a:pt x="105141" y="47152"/>
                    <a:pt x="104707" y="47285"/>
                    <a:pt x="104273" y="47386"/>
                  </a:cubicBezTo>
                  <a:cubicBezTo>
                    <a:pt x="105174" y="46685"/>
                    <a:pt x="105941" y="45784"/>
                    <a:pt x="106508" y="44884"/>
                  </a:cubicBezTo>
                  <a:cubicBezTo>
                    <a:pt x="107542" y="43249"/>
                    <a:pt x="108143" y="41348"/>
                    <a:pt x="108843" y="39547"/>
                  </a:cubicBezTo>
                  <a:cubicBezTo>
                    <a:pt x="109010" y="39113"/>
                    <a:pt x="109210" y="38679"/>
                    <a:pt x="109377" y="38246"/>
                  </a:cubicBezTo>
                  <a:cubicBezTo>
                    <a:pt x="109444" y="38012"/>
                    <a:pt x="109410" y="37845"/>
                    <a:pt x="109344" y="37645"/>
                  </a:cubicBezTo>
                  <a:cubicBezTo>
                    <a:pt x="109544" y="37178"/>
                    <a:pt x="109711" y="36678"/>
                    <a:pt x="109911" y="36177"/>
                  </a:cubicBezTo>
                  <a:cubicBezTo>
                    <a:pt x="110044" y="35877"/>
                    <a:pt x="110211" y="35510"/>
                    <a:pt x="110378" y="35210"/>
                  </a:cubicBezTo>
                  <a:cubicBezTo>
                    <a:pt x="110411" y="35143"/>
                    <a:pt x="110478" y="35077"/>
                    <a:pt x="110511" y="35010"/>
                  </a:cubicBezTo>
                  <a:cubicBezTo>
                    <a:pt x="110511" y="35010"/>
                    <a:pt x="110545" y="34977"/>
                    <a:pt x="110578" y="34977"/>
                  </a:cubicBezTo>
                  <a:close/>
                  <a:moveTo>
                    <a:pt x="36025" y="51522"/>
                  </a:moveTo>
                  <a:cubicBezTo>
                    <a:pt x="36091" y="51655"/>
                    <a:pt x="36225" y="51789"/>
                    <a:pt x="36292" y="51922"/>
                  </a:cubicBezTo>
                  <a:cubicBezTo>
                    <a:pt x="36425" y="52156"/>
                    <a:pt x="36492" y="52422"/>
                    <a:pt x="36525" y="52689"/>
                  </a:cubicBezTo>
                  <a:cubicBezTo>
                    <a:pt x="36592" y="53256"/>
                    <a:pt x="36392" y="53723"/>
                    <a:pt x="36258" y="54257"/>
                  </a:cubicBezTo>
                  <a:cubicBezTo>
                    <a:pt x="35591" y="56625"/>
                    <a:pt x="35057" y="59061"/>
                    <a:pt x="34490" y="61462"/>
                  </a:cubicBezTo>
                  <a:cubicBezTo>
                    <a:pt x="34396" y="61815"/>
                    <a:pt x="34667" y="62085"/>
                    <a:pt x="34963" y="62085"/>
                  </a:cubicBezTo>
                  <a:cubicBezTo>
                    <a:pt x="35087" y="62085"/>
                    <a:pt x="35216" y="62038"/>
                    <a:pt x="35324" y="61929"/>
                  </a:cubicBezTo>
                  <a:cubicBezTo>
                    <a:pt x="36692" y="60662"/>
                    <a:pt x="38026" y="59394"/>
                    <a:pt x="39394" y="58127"/>
                  </a:cubicBezTo>
                  <a:cubicBezTo>
                    <a:pt x="39727" y="57893"/>
                    <a:pt x="39994" y="57593"/>
                    <a:pt x="40261" y="57293"/>
                  </a:cubicBezTo>
                  <a:cubicBezTo>
                    <a:pt x="41228" y="56392"/>
                    <a:pt x="42196" y="55491"/>
                    <a:pt x="43197" y="54557"/>
                  </a:cubicBezTo>
                  <a:lnTo>
                    <a:pt x="43197" y="54557"/>
                  </a:lnTo>
                  <a:cubicBezTo>
                    <a:pt x="42730" y="56092"/>
                    <a:pt x="42029" y="57493"/>
                    <a:pt x="41062" y="58760"/>
                  </a:cubicBezTo>
                  <a:cubicBezTo>
                    <a:pt x="40428" y="59628"/>
                    <a:pt x="39727" y="60428"/>
                    <a:pt x="39094" y="61295"/>
                  </a:cubicBezTo>
                  <a:cubicBezTo>
                    <a:pt x="38360" y="62296"/>
                    <a:pt x="37659" y="63297"/>
                    <a:pt x="36925" y="64298"/>
                  </a:cubicBezTo>
                  <a:cubicBezTo>
                    <a:pt x="36759" y="64498"/>
                    <a:pt x="36892" y="64831"/>
                    <a:pt x="37092" y="64965"/>
                  </a:cubicBezTo>
                  <a:cubicBezTo>
                    <a:pt x="38727" y="66032"/>
                    <a:pt x="39094" y="68334"/>
                    <a:pt x="38226" y="70002"/>
                  </a:cubicBezTo>
                  <a:cubicBezTo>
                    <a:pt x="37826" y="70802"/>
                    <a:pt x="37192" y="71469"/>
                    <a:pt x="36425" y="71936"/>
                  </a:cubicBezTo>
                  <a:cubicBezTo>
                    <a:pt x="36292" y="72036"/>
                    <a:pt x="36158" y="72137"/>
                    <a:pt x="35991" y="72203"/>
                  </a:cubicBezTo>
                  <a:cubicBezTo>
                    <a:pt x="35558" y="72437"/>
                    <a:pt x="35091" y="72604"/>
                    <a:pt x="34624" y="72737"/>
                  </a:cubicBezTo>
                  <a:cubicBezTo>
                    <a:pt x="34057" y="72904"/>
                    <a:pt x="33456" y="72904"/>
                    <a:pt x="32889" y="73037"/>
                  </a:cubicBezTo>
                  <a:cubicBezTo>
                    <a:pt x="31722" y="73304"/>
                    <a:pt x="31255" y="74405"/>
                    <a:pt x="30688" y="75305"/>
                  </a:cubicBezTo>
                  <a:cubicBezTo>
                    <a:pt x="29987" y="76473"/>
                    <a:pt x="29287" y="77574"/>
                    <a:pt x="28553" y="78708"/>
                  </a:cubicBezTo>
                  <a:cubicBezTo>
                    <a:pt x="27152" y="80943"/>
                    <a:pt x="25684" y="83111"/>
                    <a:pt x="24150" y="85279"/>
                  </a:cubicBezTo>
                  <a:cubicBezTo>
                    <a:pt x="22615" y="87481"/>
                    <a:pt x="20981" y="89649"/>
                    <a:pt x="19346" y="91751"/>
                  </a:cubicBezTo>
                  <a:cubicBezTo>
                    <a:pt x="17878" y="93652"/>
                    <a:pt x="16377" y="95620"/>
                    <a:pt x="14509" y="97221"/>
                  </a:cubicBezTo>
                  <a:cubicBezTo>
                    <a:pt x="12750" y="98757"/>
                    <a:pt x="10561" y="99863"/>
                    <a:pt x="8149" y="99863"/>
                  </a:cubicBezTo>
                  <a:cubicBezTo>
                    <a:pt x="8046" y="99863"/>
                    <a:pt x="7942" y="99861"/>
                    <a:pt x="7838" y="99856"/>
                  </a:cubicBezTo>
                  <a:cubicBezTo>
                    <a:pt x="7271" y="99823"/>
                    <a:pt x="6670" y="99723"/>
                    <a:pt x="6103" y="99523"/>
                  </a:cubicBezTo>
                  <a:cubicBezTo>
                    <a:pt x="5570" y="99356"/>
                    <a:pt x="4836" y="99089"/>
                    <a:pt x="4502" y="98589"/>
                  </a:cubicBezTo>
                  <a:cubicBezTo>
                    <a:pt x="4135" y="98022"/>
                    <a:pt x="3969" y="97355"/>
                    <a:pt x="3802" y="96687"/>
                  </a:cubicBezTo>
                  <a:cubicBezTo>
                    <a:pt x="3401" y="94819"/>
                    <a:pt x="3335" y="92885"/>
                    <a:pt x="3268" y="90983"/>
                  </a:cubicBezTo>
                  <a:cubicBezTo>
                    <a:pt x="3235" y="89983"/>
                    <a:pt x="3201" y="89015"/>
                    <a:pt x="3235" y="88048"/>
                  </a:cubicBezTo>
                  <a:cubicBezTo>
                    <a:pt x="3235" y="87748"/>
                    <a:pt x="3201" y="87481"/>
                    <a:pt x="3201" y="87181"/>
                  </a:cubicBezTo>
                  <a:lnTo>
                    <a:pt x="3201" y="87181"/>
                  </a:lnTo>
                  <a:cubicBezTo>
                    <a:pt x="3868" y="87414"/>
                    <a:pt x="4536" y="87614"/>
                    <a:pt x="5203" y="87814"/>
                  </a:cubicBezTo>
                  <a:cubicBezTo>
                    <a:pt x="4903" y="88148"/>
                    <a:pt x="4602" y="88515"/>
                    <a:pt x="4302" y="88882"/>
                  </a:cubicBezTo>
                  <a:cubicBezTo>
                    <a:pt x="4074" y="89160"/>
                    <a:pt x="4288" y="89497"/>
                    <a:pt x="4551" y="89497"/>
                  </a:cubicBezTo>
                  <a:cubicBezTo>
                    <a:pt x="4634" y="89497"/>
                    <a:pt x="4722" y="89463"/>
                    <a:pt x="4802" y="89382"/>
                  </a:cubicBezTo>
                  <a:cubicBezTo>
                    <a:pt x="5203" y="88949"/>
                    <a:pt x="5636" y="88482"/>
                    <a:pt x="6070" y="88048"/>
                  </a:cubicBezTo>
                  <a:lnTo>
                    <a:pt x="6103" y="88048"/>
                  </a:lnTo>
                  <a:cubicBezTo>
                    <a:pt x="6161" y="88065"/>
                    <a:pt x="6220" y="88074"/>
                    <a:pt x="6278" y="88074"/>
                  </a:cubicBezTo>
                  <a:cubicBezTo>
                    <a:pt x="6556" y="88074"/>
                    <a:pt x="6821" y="87884"/>
                    <a:pt x="6904" y="87581"/>
                  </a:cubicBezTo>
                  <a:cubicBezTo>
                    <a:pt x="6937" y="87448"/>
                    <a:pt x="6937" y="87314"/>
                    <a:pt x="6871" y="87147"/>
                  </a:cubicBezTo>
                  <a:cubicBezTo>
                    <a:pt x="8939" y="84979"/>
                    <a:pt x="11040" y="82844"/>
                    <a:pt x="13242" y="80776"/>
                  </a:cubicBezTo>
                  <a:cubicBezTo>
                    <a:pt x="13742" y="80342"/>
                    <a:pt x="14209" y="79909"/>
                    <a:pt x="14710" y="79442"/>
                  </a:cubicBezTo>
                  <a:cubicBezTo>
                    <a:pt x="14943" y="79408"/>
                    <a:pt x="15143" y="79275"/>
                    <a:pt x="15210" y="79008"/>
                  </a:cubicBezTo>
                  <a:cubicBezTo>
                    <a:pt x="17578" y="76873"/>
                    <a:pt x="20013" y="74872"/>
                    <a:pt x="22548" y="72970"/>
                  </a:cubicBezTo>
                  <a:cubicBezTo>
                    <a:pt x="24183" y="71736"/>
                    <a:pt x="25951" y="70602"/>
                    <a:pt x="27352" y="69134"/>
                  </a:cubicBezTo>
                  <a:cubicBezTo>
                    <a:pt x="28019" y="68467"/>
                    <a:pt x="28586" y="67733"/>
                    <a:pt x="29153" y="67000"/>
                  </a:cubicBezTo>
                  <a:cubicBezTo>
                    <a:pt x="29720" y="66266"/>
                    <a:pt x="30421" y="65665"/>
                    <a:pt x="30821" y="64798"/>
                  </a:cubicBezTo>
                  <a:cubicBezTo>
                    <a:pt x="31188" y="64064"/>
                    <a:pt x="31421" y="63230"/>
                    <a:pt x="31722" y="62463"/>
                  </a:cubicBezTo>
                  <a:cubicBezTo>
                    <a:pt x="32155" y="61429"/>
                    <a:pt x="32589" y="60395"/>
                    <a:pt x="32989" y="59361"/>
                  </a:cubicBezTo>
                  <a:cubicBezTo>
                    <a:pt x="33256" y="58760"/>
                    <a:pt x="33490" y="58127"/>
                    <a:pt x="33756" y="57526"/>
                  </a:cubicBezTo>
                  <a:cubicBezTo>
                    <a:pt x="33823" y="57426"/>
                    <a:pt x="33890" y="57359"/>
                    <a:pt x="33890" y="57259"/>
                  </a:cubicBezTo>
                  <a:lnTo>
                    <a:pt x="33890" y="57226"/>
                  </a:lnTo>
                  <a:cubicBezTo>
                    <a:pt x="33990" y="56926"/>
                    <a:pt x="34123" y="56592"/>
                    <a:pt x="34257" y="56292"/>
                  </a:cubicBezTo>
                  <a:cubicBezTo>
                    <a:pt x="34490" y="55758"/>
                    <a:pt x="34724" y="55258"/>
                    <a:pt x="34891" y="54724"/>
                  </a:cubicBezTo>
                  <a:cubicBezTo>
                    <a:pt x="35057" y="54357"/>
                    <a:pt x="35124" y="53990"/>
                    <a:pt x="35324" y="53590"/>
                  </a:cubicBezTo>
                  <a:cubicBezTo>
                    <a:pt x="35558" y="53156"/>
                    <a:pt x="35624" y="52756"/>
                    <a:pt x="35725" y="52256"/>
                  </a:cubicBezTo>
                  <a:cubicBezTo>
                    <a:pt x="35725" y="52189"/>
                    <a:pt x="35925" y="51755"/>
                    <a:pt x="36025" y="51522"/>
                  </a:cubicBezTo>
                  <a:close/>
                  <a:moveTo>
                    <a:pt x="62110" y="73337"/>
                  </a:moveTo>
                  <a:cubicBezTo>
                    <a:pt x="62043" y="73771"/>
                    <a:pt x="62077" y="74238"/>
                    <a:pt x="62077" y="74705"/>
                  </a:cubicBezTo>
                  <a:cubicBezTo>
                    <a:pt x="62043" y="75172"/>
                    <a:pt x="61977" y="75672"/>
                    <a:pt x="62010" y="76139"/>
                  </a:cubicBezTo>
                  <a:cubicBezTo>
                    <a:pt x="61977" y="76173"/>
                    <a:pt x="61943" y="76239"/>
                    <a:pt x="61977" y="76306"/>
                  </a:cubicBezTo>
                  <a:cubicBezTo>
                    <a:pt x="62043" y="76940"/>
                    <a:pt x="62277" y="77574"/>
                    <a:pt x="62577" y="78141"/>
                  </a:cubicBezTo>
                  <a:cubicBezTo>
                    <a:pt x="62505" y="78093"/>
                    <a:pt x="62430" y="78072"/>
                    <a:pt x="62356" y="78072"/>
                  </a:cubicBezTo>
                  <a:cubicBezTo>
                    <a:pt x="62121" y="78072"/>
                    <a:pt x="61902" y="78287"/>
                    <a:pt x="61877" y="78541"/>
                  </a:cubicBezTo>
                  <a:cubicBezTo>
                    <a:pt x="61810" y="79976"/>
                    <a:pt x="62377" y="81143"/>
                    <a:pt x="63244" y="82110"/>
                  </a:cubicBezTo>
                  <a:cubicBezTo>
                    <a:pt x="62510" y="83411"/>
                    <a:pt x="64178" y="84712"/>
                    <a:pt x="65079" y="85479"/>
                  </a:cubicBezTo>
                  <a:cubicBezTo>
                    <a:pt x="66280" y="86514"/>
                    <a:pt x="67981" y="87047"/>
                    <a:pt x="69482" y="87481"/>
                  </a:cubicBezTo>
                  <a:cubicBezTo>
                    <a:pt x="70616" y="87814"/>
                    <a:pt x="71784" y="88015"/>
                    <a:pt x="72951" y="88115"/>
                  </a:cubicBezTo>
                  <a:cubicBezTo>
                    <a:pt x="72951" y="89449"/>
                    <a:pt x="72984" y="90750"/>
                    <a:pt x="73018" y="92084"/>
                  </a:cubicBezTo>
                  <a:cubicBezTo>
                    <a:pt x="73018" y="93585"/>
                    <a:pt x="72918" y="95120"/>
                    <a:pt x="72918" y="96654"/>
                  </a:cubicBezTo>
                  <a:cubicBezTo>
                    <a:pt x="72951" y="98789"/>
                    <a:pt x="73018" y="100890"/>
                    <a:pt x="72517" y="102992"/>
                  </a:cubicBezTo>
                  <a:cubicBezTo>
                    <a:pt x="72384" y="103225"/>
                    <a:pt x="72284" y="103459"/>
                    <a:pt x="72117" y="103659"/>
                  </a:cubicBezTo>
                  <a:cubicBezTo>
                    <a:pt x="71717" y="104126"/>
                    <a:pt x="71450" y="104693"/>
                    <a:pt x="71183" y="105227"/>
                  </a:cubicBezTo>
                  <a:cubicBezTo>
                    <a:pt x="70916" y="105761"/>
                    <a:pt x="70583" y="106228"/>
                    <a:pt x="70283" y="106728"/>
                  </a:cubicBezTo>
                  <a:cubicBezTo>
                    <a:pt x="70216" y="106861"/>
                    <a:pt x="70149" y="106995"/>
                    <a:pt x="70082" y="107128"/>
                  </a:cubicBezTo>
                  <a:cubicBezTo>
                    <a:pt x="69349" y="106394"/>
                    <a:pt x="68448" y="105827"/>
                    <a:pt x="67314" y="105494"/>
                  </a:cubicBezTo>
                  <a:cubicBezTo>
                    <a:pt x="66039" y="105096"/>
                    <a:pt x="64759" y="104879"/>
                    <a:pt x="63503" y="104879"/>
                  </a:cubicBezTo>
                  <a:cubicBezTo>
                    <a:pt x="61702" y="104879"/>
                    <a:pt x="59952" y="105326"/>
                    <a:pt x="58341" y="106328"/>
                  </a:cubicBezTo>
                  <a:cubicBezTo>
                    <a:pt x="58641" y="105861"/>
                    <a:pt x="58908" y="105394"/>
                    <a:pt x="59175" y="104927"/>
                  </a:cubicBezTo>
                  <a:cubicBezTo>
                    <a:pt x="59508" y="104326"/>
                    <a:pt x="59842" y="103726"/>
                    <a:pt x="60109" y="103125"/>
                  </a:cubicBezTo>
                  <a:cubicBezTo>
                    <a:pt x="60409" y="102425"/>
                    <a:pt x="60609" y="101691"/>
                    <a:pt x="60943" y="101024"/>
                  </a:cubicBezTo>
                  <a:cubicBezTo>
                    <a:pt x="61676" y="99523"/>
                    <a:pt x="62811" y="98122"/>
                    <a:pt x="64378" y="97488"/>
                  </a:cubicBezTo>
                  <a:cubicBezTo>
                    <a:pt x="65016" y="97239"/>
                    <a:pt x="65722" y="97104"/>
                    <a:pt x="66422" y="97104"/>
                  </a:cubicBezTo>
                  <a:cubicBezTo>
                    <a:pt x="66564" y="97104"/>
                    <a:pt x="66706" y="97110"/>
                    <a:pt x="66847" y="97121"/>
                  </a:cubicBezTo>
                  <a:cubicBezTo>
                    <a:pt x="67714" y="97154"/>
                    <a:pt x="68481" y="97455"/>
                    <a:pt x="69315" y="97655"/>
                  </a:cubicBezTo>
                  <a:cubicBezTo>
                    <a:pt x="69328" y="97657"/>
                    <a:pt x="69340" y="97659"/>
                    <a:pt x="69353" y="97659"/>
                  </a:cubicBezTo>
                  <a:cubicBezTo>
                    <a:pt x="69510" y="97659"/>
                    <a:pt x="69672" y="97478"/>
                    <a:pt x="69549" y="97355"/>
                  </a:cubicBezTo>
                  <a:cubicBezTo>
                    <a:pt x="68770" y="96326"/>
                    <a:pt x="67351" y="95880"/>
                    <a:pt x="66107" y="95880"/>
                  </a:cubicBezTo>
                  <a:cubicBezTo>
                    <a:pt x="66019" y="95880"/>
                    <a:pt x="65932" y="95882"/>
                    <a:pt x="65846" y="95887"/>
                  </a:cubicBezTo>
                  <a:cubicBezTo>
                    <a:pt x="64612" y="95954"/>
                    <a:pt x="63478" y="96454"/>
                    <a:pt x="62510" y="97188"/>
                  </a:cubicBezTo>
                  <a:cubicBezTo>
                    <a:pt x="62410" y="96521"/>
                    <a:pt x="62243" y="95854"/>
                    <a:pt x="62110" y="95186"/>
                  </a:cubicBezTo>
                  <a:cubicBezTo>
                    <a:pt x="61977" y="94419"/>
                    <a:pt x="61877" y="93619"/>
                    <a:pt x="61810" y="92851"/>
                  </a:cubicBezTo>
                  <a:cubicBezTo>
                    <a:pt x="61676" y="91517"/>
                    <a:pt x="61643" y="90216"/>
                    <a:pt x="61610" y="88882"/>
                  </a:cubicBezTo>
                  <a:cubicBezTo>
                    <a:pt x="61476" y="85613"/>
                    <a:pt x="61109" y="82377"/>
                    <a:pt x="60509" y="79175"/>
                  </a:cubicBezTo>
                  <a:cubicBezTo>
                    <a:pt x="60275" y="77807"/>
                    <a:pt x="60009" y="76406"/>
                    <a:pt x="59908" y="75005"/>
                  </a:cubicBezTo>
                  <a:cubicBezTo>
                    <a:pt x="60842" y="74672"/>
                    <a:pt x="61543" y="74171"/>
                    <a:pt x="62110" y="73337"/>
                  </a:cubicBezTo>
                  <a:close/>
                  <a:moveTo>
                    <a:pt x="50468" y="47119"/>
                  </a:moveTo>
                  <a:lnTo>
                    <a:pt x="50468" y="47119"/>
                  </a:lnTo>
                  <a:cubicBezTo>
                    <a:pt x="53037" y="47786"/>
                    <a:pt x="55472" y="48820"/>
                    <a:pt x="57974" y="49754"/>
                  </a:cubicBezTo>
                  <a:cubicBezTo>
                    <a:pt x="59275" y="50288"/>
                    <a:pt x="60576" y="50755"/>
                    <a:pt x="61743" y="51555"/>
                  </a:cubicBezTo>
                  <a:cubicBezTo>
                    <a:pt x="62710" y="52189"/>
                    <a:pt x="63544" y="52923"/>
                    <a:pt x="64278" y="53790"/>
                  </a:cubicBezTo>
                  <a:cubicBezTo>
                    <a:pt x="63945" y="54591"/>
                    <a:pt x="63678" y="55425"/>
                    <a:pt x="63378" y="56259"/>
                  </a:cubicBezTo>
                  <a:cubicBezTo>
                    <a:pt x="61776" y="60595"/>
                    <a:pt x="60342" y="64998"/>
                    <a:pt x="59108" y="69468"/>
                  </a:cubicBezTo>
                  <a:cubicBezTo>
                    <a:pt x="57640" y="70802"/>
                    <a:pt x="57707" y="73304"/>
                    <a:pt x="58774" y="74872"/>
                  </a:cubicBezTo>
                  <a:cubicBezTo>
                    <a:pt x="58874" y="75039"/>
                    <a:pt x="59041" y="75139"/>
                    <a:pt x="59208" y="75139"/>
                  </a:cubicBezTo>
                  <a:cubicBezTo>
                    <a:pt x="59175" y="76239"/>
                    <a:pt x="59308" y="77307"/>
                    <a:pt x="59441" y="78408"/>
                  </a:cubicBezTo>
                  <a:cubicBezTo>
                    <a:pt x="59642" y="80142"/>
                    <a:pt x="59975" y="81910"/>
                    <a:pt x="60175" y="83678"/>
                  </a:cubicBezTo>
                  <a:cubicBezTo>
                    <a:pt x="60309" y="85012"/>
                    <a:pt x="60375" y="86347"/>
                    <a:pt x="60409" y="87681"/>
                  </a:cubicBezTo>
                  <a:cubicBezTo>
                    <a:pt x="60242" y="89582"/>
                    <a:pt x="60175" y="91517"/>
                    <a:pt x="60109" y="93452"/>
                  </a:cubicBezTo>
                  <a:cubicBezTo>
                    <a:pt x="60075" y="94686"/>
                    <a:pt x="60009" y="95920"/>
                    <a:pt x="59975" y="97154"/>
                  </a:cubicBezTo>
                  <a:cubicBezTo>
                    <a:pt x="59975" y="97822"/>
                    <a:pt x="59942" y="98455"/>
                    <a:pt x="59942" y="99123"/>
                  </a:cubicBezTo>
                  <a:cubicBezTo>
                    <a:pt x="59942" y="99556"/>
                    <a:pt x="59908" y="100023"/>
                    <a:pt x="60042" y="100457"/>
                  </a:cubicBezTo>
                  <a:cubicBezTo>
                    <a:pt x="59908" y="100724"/>
                    <a:pt x="59775" y="100991"/>
                    <a:pt x="59675" y="101291"/>
                  </a:cubicBezTo>
                  <a:cubicBezTo>
                    <a:pt x="59475" y="101858"/>
                    <a:pt x="59341" y="102458"/>
                    <a:pt x="59108" y="103025"/>
                  </a:cubicBezTo>
                  <a:cubicBezTo>
                    <a:pt x="58841" y="103559"/>
                    <a:pt x="58574" y="104093"/>
                    <a:pt x="58274" y="104626"/>
                  </a:cubicBezTo>
                  <a:cubicBezTo>
                    <a:pt x="58007" y="105194"/>
                    <a:pt x="57674" y="105761"/>
                    <a:pt x="57407" y="106328"/>
                  </a:cubicBezTo>
                  <a:cubicBezTo>
                    <a:pt x="51272" y="106891"/>
                    <a:pt x="45566" y="109664"/>
                    <a:pt x="39338" y="109664"/>
                  </a:cubicBezTo>
                  <a:cubicBezTo>
                    <a:pt x="39301" y="109664"/>
                    <a:pt x="39264" y="109664"/>
                    <a:pt x="39227" y="109663"/>
                  </a:cubicBezTo>
                  <a:cubicBezTo>
                    <a:pt x="36125" y="109663"/>
                    <a:pt x="33056" y="109296"/>
                    <a:pt x="29987" y="108963"/>
                  </a:cubicBezTo>
                  <a:cubicBezTo>
                    <a:pt x="27876" y="108744"/>
                    <a:pt x="25764" y="108526"/>
                    <a:pt x="23665" y="108526"/>
                  </a:cubicBezTo>
                  <a:cubicBezTo>
                    <a:pt x="22880" y="108526"/>
                    <a:pt x="22096" y="108557"/>
                    <a:pt x="21314" y="108629"/>
                  </a:cubicBezTo>
                  <a:cubicBezTo>
                    <a:pt x="18979" y="108829"/>
                    <a:pt x="16477" y="109330"/>
                    <a:pt x="14343" y="110431"/>
                  </a:cubicBezTo>
                  <a:cubicBezTo>
                    <a:pt x="14301" y="110389"/>
                    <a:pt x="14247" y="110361"/>
                    <a:pt x="14189" y="110361"/>
                  </a:cubicBezTo>
                  <a:cubicBezTo>
                    <a:pt x="14152" y="110361"/>
                    <a:pt x="14114" y="110372"/>
                    <a:pt x="14076" y="110397"/>
                  </a:cubicBezTo>
                  <a:cubicBezTo>
                    <a:pt x="13776" y="110531"/>
                    <a:pt x="13475" y="110731"/>
                    <a:pt x="13208" y="110898"/>
                  </a:cubicBezTo>
                  <a:cubicBezTo>
                    <a:pt x="13375" y="110664"/>
                    <a:pt x="13542" y="110364"/>
                    <a:pt x="13709" y="110097"/>
                  </a:cubicBezTo>
                  <a:cubicBezTo>
                    <a:pt x="14109" y="109530"/>
                    <a:pt x="14476" y="108963"/>
                    <a:pt x="14843" y="108396"/>
                  </a:cubicBezTo>
                  <a:cubicBezTo>
                    <a:pt x="15543" y="107262"/>
                    <a:pt x="16144" y="106061"/>
                    <a:pt x="16544" y="104827"/>
                  </a:cubicBezTo>
                  <a:cubicBezTo>
                    <a:pt x="17378" y="102191"/>
                    <a:pt x="17478" y="99289"/>
                    <a:pt x="17245" y="96554"/>
                  </a:cubicBezTo>
                  <a:cubicBezTo>
                    <a:pt x="17211" y="96421"/>
                    <a:pt x="17145" y="96321"/>
                    <a:pt x="17045" y="96287"/>
                  </a:cubicBezTo>
                  <a:cubicBezTo>
                    <a:pt x="17612" y="95620"/>
                    <a:pt x="18179" y="94953"/>
                    <a:pt x="18712" y="94286"/>
                  </a:cubicBezTo>
                  <a:cubicBezTo>
                    <a:pt x="20480" y="92118"/>
                    <a:pt x="22148" y="89883"/>
                    <a:pt x="23783" y="87648"/>
                  </a:cubicBezTo>
                  <a:cubicBezTo>
                    <a:pt x="25417" y="85346"/>
                    <a:pt x="27018" y="83011"/>
                    <a:pt x="28586" y="80609"/>
                  </a:cubicBezTo>
                  <a:cubicBezTo>
                    <a:pt x="29353" y="79408"/>
                    <a:pt x="30121" y="78208"/>
                    <a:pt x="30888" y="77007"/>
                  </a:cubicBezTo>
                  <a:cubicBezTo>
                    <a:pt x="31255" y="76373"/>
                    <a:pt x="31622" y="75772"/>
                    <a:pt x="31989" y="75139"/>
                  </a:cubicBezTo>
                  <a:cubicBezTo>
                    <a:pt x="32322" y="74572"/>
                    <a:pt x="32622" y="74071"/>
                    <a:pt x="33323" y="73971"/>
                  </a:cubicBezTo>
                  <a:cubicBezTo>
                    <a:pt x="34257" y="73838"/>
                    <a:pt x="35091" y="73671"/>
                    <a:pt x="35925" y="73337"/>
                  </a:cubicBezTo>
                  <a:cubicBezTo>
                    <a:pt x="35925" y="73604"/>
                    <a:pt x="35958" y="73838"/>
                    <a:pt x="35991" y="74005"/>
                  </a:cubicBezTo>
                  <a:cubicBezTo>
                    <a:pt x="36158" y="74772"/>
                    <a:pt x="36659" y="75406"/>
                    <a:pt x="37359" y="75706"/>
                  </a:cubicBezTo>
                  <a:cubicBezTo>
                    <a:pt x="37662" y="75840"/>
                    <a:pt x="37954" y="75902"/>
                    <a:pt x="38229" y="75902"/>
                  </a:cubicBezTo>
                  <a:cubicBezTo>
                    <a:pt x="39316" y="75902"/>
                    <a:pt x="40135" y="74943"/>
                    <a:pt x="40294" y="73771"/>
                  </a:cubicBezTo>
                  <a:cubicBezTo>
                    <a:pt x="40395" y="72870"/>
                    <a:pt x="40294" y="72003"/>
                    <a:pt x="40261" y="71102"/>
                  </a:cubicBezTo>
                  <a:cubicBezTo>
                    <a:pt x="40228" y="70002"/>
                    <a:pt x="40194" y="68901"/>
                    <a:pt x="40161" y="67800"/>
                  </a:cubicBezTo>
                  <a:cubicBezTo>
                    <a:pt x="40128" y="66699"/>
                    <a:pt x="40094" y="65599"/>
                    <a:pt x="40094" y="64498"/>
                  </a:cubicBezTo>
                  <a:cubicBezTo>
                    <a:pt x="40094" y="63597"/>
                    <a:pt x="40161" y="62630"/>
                    <a:pt x="39994" y="61729"/>
                  </a:cubicBezTo>
                  <a:cubicBezTo>
                    <a:pt x="40661" y="60828"/>
                    <a:pt x="41395" y="59995"/>
                    <a:pt x="42029" y="59094"/>
                  </a:cubicBezTo>
                  <a:cubicBezTo>
                    <a:pt x="42062" y="59061"/>
                    <a:pt x="42096" y="59027"/>
                    <a:pt x="42096" y="58994"/>
                  </a:cubicBezTo>
                  <a:cubicBezTo>
                    <a:pt x="42112" y="59010"/>
                    <a:pt x="42129" y="59019"/>
                    <a:pt x="42150" y="59019"/>
                  </a:cubicBezTo>
                  <a:cubicBezTo>
                    <a:pt x="42171" y="59019"/>
                    <a:pt x="42196" y="59010"/>
                    <a:pt x="42229" y="58994"/>
                  </a:cubicBezTo>
                  <a:cubicBezTo>
                    <a:pt x="42756" y="58856"/>
                    <a:pt x="43294" y="58790"/>
                    <a:pt x="43833" y="58790"/>
                  </a:cubicBezTo>
                  <a:cubicBezTo>
                    <a:pt x="44866" y="58790"/>
                    <a:pt x="45902" y="59034"/>
                    <a:pt x="46866" y="59494"/>
                  </a:cubicBezTo>
                  <a:cubicBezTo>
                    <a:pt x="48200" y="60128"/>
                    <a:pt x="49568" y="61262"/>
                    <a:pt x="50135" y="62696"/>
                  </a:cubicBezTo>
                  <a:cubicBezTo>
                    <a:pt x="50221" y="62921"/>
                    <a:pt x="50433" y="63047"/>
                    <a:pt x="50635" y="63047"/>
                  </a:cubicBezTo>
                  <a:cubicBezTo>
                    <a:pt x="50824" y="63047"/>
                    <a:pt x="51004" y="62938"/>
                    <a:pt x="51069" y="62696"/>
                  </a:cubicBezTo>
                  <a:cubicBezTo>
                    <a:pt x="51336" y="61762"/>
                    <a:pt x="51369" y="60728"/>
                    <a:pt x="51436" y="59761"/>
                  </a:cubicBezTo>
                  <a:cubicBezTo>
                    <a:pt x="51502" y="58760"/>
                    <a:pt x="51536" y="57726"/>
                    <a:pt x="51569" y="56726"/>
                  </a:cubicBezTo>
                  <a:cubicBezTo>
                    <a:pt x="51569" y="54724"/>
                    <a:pt x="51436" y="52723"/>
                    <a:pt x="51169" y="50755"/>
                  </a:cubicBezTo>
                  <a:cubicBezTo>
                    <a:pt x="51002" y="49587"/>
                    <a:pt x="50802" y="48320"/>
                    <a:pt x="50468" y="47119"/>
                  </a:cubicBezTo>
                  <a:close/>
                  <a:moveTo>
                    <a:pt x="108777" y="100223"/>
                  </a:moveTo>
                  <a:cubicBezTo>
                    <a:pt x="109777" y="100323"/>
                    <a:pt x="110745" y="100390"/>
                    <a:pt x="111745" y="100423"/>
                  </a:cubicBezTo>
                  <a:cubicBezTo>
                    <a:pt x="111812" y="101191"/>
                    <a:pt x="111912" y="101991"/>
                    <a:pt x="111812" y="102725"/>
                  </a:cubicBezTo>
                  <a:cubicBezTo>
                    <a:pt x="111679" y="103692"/>
                    <a:pt x="111812" y="104626"/>
                    <a:pt x="111879" y="105594"/>
                  </a:cubicBezTo>
                  <a:cubicBezTo>
                    <a:pt x="112012" y="107362"/>
                    <a:pt x="112179" y="109096"/>
                    <a:pt x="112313" y="110864"/>
                  </a:cubicBezTo>
                  <a:cubicBezTo>
                    <a:pt x="112012" y="110931"/>
                    <a:pt x="111679" y="110964"/>
                    <a:pt x="111379" y="111031"/>
                  </a:cubicBezTo>
                  <a:cubicBezTo>
                    <a:pt x="110745" y="111098"/>
                    <a:pt x="110144" y="111231"/>
                    <a:pt x="109544" y="111331"/>
                  </a:cubicBezTo>
                  <a:cubicBezTo>
                    <a:pt x="109511" y="109463"/>
                    <a:pt x="109511" y="107595"/>
                    <a:pt x="109377" y="105727"/>
                  </a:cubicBezTo>
                  <a:cubicBezTo>
                    <a:pt x="109310" y="104960"/>
                    <a:pt x="109244" y="104226"/>
                    <a:pt x="109177" y="103459"/>
                  </a:cubicBezTo>
                  <a:cubicBezTo>
                    <a:pt x="109044" y="102392"/>
                    <a:pt x="108977" y="101291"/>
                    <a:pt x="108777" y="100223"/>
                  </a:cubicBezTo>
                  <a:close/>
                  <a:moveTo>
                    <a:pt x="62674" y="105715"/>
                  </a:moveTo>
                  <a:cubicBezTo>
                    <a:pt x="63499" y="105715"/>
                    <a:pt x="64521" y="105906"/>
                    <a:pt x="65312" y="105994"/>
                  </a:cubicBezTo>
                  <a:cubicBezTo>
                    <a:pt x="67080" y="106161"/>
                    <a:pt x="68515" y="106861"/>
                    <a:pt x="69582" y="107962"/>
                  </a:cubicBezTo>
                  <a:cubicBezTo>
                    <a:pt x="69549" y="108062"/>
                    <a:pt x="69515" y="108162"/>
                    <a:pt x="69515" y="108262"/>
                  </a:cubicBezTo>
                  <a:cubicBezTo>
                    <a:pt x="69515" y="108362"/>
                    <a:pt x="69615" y="108463"/>
                    <a:pt x="69715" y="108463"/>
                  </a:cubicBezTo>
                  <a:cubicBezTo>
                    <a:pt x="69816" y="108429"/>
                    <a:pt x="69882" y="108396"/>
                    <a:pt x="69982" y="108362"/>
                  </a:cubicBezTo>
                  <a:cubicBezTo>
                    <a:pt x="70483" y="108963"/>
                    <a:pt x="70883" y="109663"/>
                    <a:pt x="71250" y="110464"/>
                  </a:cubicBezTo>
                  <a:cubicBezTo>
                    <a:pt x="71684" y="111431"/>
                    <a:pt x="72217" y="112365"/>
                    <a:pt x="72517" y="113399"/>
                  </a:cubicBezTo>
                  <a:cubicBezTo>
                    <a:pt x="72718" y="114033"/>
                    <a:pt x="73085" y="115167"/>
                    <a:pt x="72918" y="115835"/>
                  </a:cubicBezTo>
                  <a:cubicBezTo>
                    <a:pt x="73051" y="116235"/>
                    <a:pt x="72884" y="116502"/>
                    <a:pt x="72517" y="116668"/>
                  </a:cubicBezTo>
                  <a:cubicBezTo>
                    <a:pt x="72417" y="116535"/>
                    <a:pt x="72251" y="116435"/>
                    <a:pt x="72084" y="116435"/>
                  </a:cubicBezTo>
                  <a:cubicBezTo>
                    <a:pt x="72050" y="116335"/>
                    <a:pt x="71984" y="116235"/>
                    <a:pt x="71950" y="116168"/>
                  </a:cubicBezTo>
                  <a:cubicBezTo>
                    <a:pt x="71083" y="115368"/>
                    <a:pt x="70783" y="113533"/>
                    <a:pt x="70349" y="112465"/>
                  </a:cubicBezTo>
                  <a:cubicBezTo>
                    <a:pt x="70082" y="111765"/>
                    <a:pt x="69715" y="111131"/>
                    <a:pt x="69248" y="110464"/>
                  </a:cubicBezTo>
                  <a:cubicBezTo>
                    <a:pt x="69168" y="110337"/>
                    <a:pt x="69051" y="110282"/>
                    <a:pt x="68936" y="110282"/>
                  </a:cubicBezTo>
                  <a:cubicBezTo>
                    <a:pt x="68718" y="110282"/>
                    <a:pt x="68504" y="110480"/>
                    <a:pt x="68548" y="110764"/>
                  </a:cubicBezTo>
                  <a:cubicBezTo>
                    <a:pt x="68915" y="112832"/>
                    <a:pt x="69215" y="114901"/>
                    <a:pt x="69282" y="117002"/>
                  </a:cubicBezTo>
                  <a:cubicBezTo>
                    <a:pt x="69282" y="117669"/>
                    <a:pt x="69515" y="118870"/>
                    <a:pt x="69248" y="119504"/>
                  </a:cubicBezTo>
                  <a:cubicBezTo>
                    <a:pt x="69248" y="119637"/>
                    <a:pt x="69248" y="119804"/>
                    <a:pt x="69248" y="119937"/>
                  </a:cubicBezTo>
                  <a:cubicBezTo>
                    <a:pt x="68958" y="120018"/>
                    <a:pt x="68706" y="120059"/>
                    <a:pt x="68492" y="120059"/>
                  </a:cubicBezTo>
                  <a:cubicBezTo>
                    <a:pt x="67996" y="120059"/>
                    <a:pt x="67707" y="119837"/>
                    <a:pt x="67614" y="119370"/>
                  </a:cubicBezTo>
                  <a:cubicBezTo>
                    <a:pt x="67414" y="119003"/>
                    <a:pt x="67347" y="118336"/>
                    <a:pt x="67247" y="117936"/>
                  </a:cubicBezTo>
                  <a:cubicBezTo>
                    <a:pt x="67247" y="117836"/>
                    <a:pt x="67180" y="117803"/>
                    <a:pt x="67080" y="117769"/>
                  </a:cubicBezTo>
                  <a:cubicBezTo>
                    <a:pt x="67380" y="115167"/>
                    <a:pt x="66980" y="112165"/>
                    <a:pt x="66013" y="110264"/>
                  </a:cubicBezTo>
                  <a:cubicBezTo>
                    <a:pt x="65935" y="110119"/>
                    <a:pt x="65816" y="110060"/>
                    <a:pt x="65697" y="110060"/>
                  </a:cubicBezTo>
                  <a:cubicBezTo>
                    <a:pt x="65457" y="110060"/>
                    <a:pt x="65212" y="110297"/>
                    <a:pt x="65279" y="110564"/>
                  </a:cubicBezTo>
                  <a:cubicBezTo>
                    <a:pt x="65579" y="112465"/>
                    <a:pt x="66080" y="114233"/>
                    <a:pt x="66046" y="116201"/>
                  </a:cubicBezTo>
                  <a:cubicBezTo>
                    <a:pt x="66046" y="117169"/>
                    <a:pt x="65946" y="118136"/>
                    <a:pt x="65779" y="119070"/>
                  </a:cubicBezTo>
                  <a:cubicBezTo>
                    <a:pt x="65713" y="119504"/>
                    <a:pt x="65613" y="119937"/>
                    <a:pt x="65479" y="120371"/>
                  </a:cubicBezTo>
                  <a:cubicBezTo>
                    <a:pt x="64959" y="120657"/>
                    <a:pt x="64524" y="120802"/>
                    <a:pt x="64174" y="120802"/>
                  </a:cubicBezTo>
                  <a:cubicBezTo>
                    <a:pt x="63627" y="120802"/>
                    <a:pt x="63287" y="120449"/>
                    <a:pt x="63144" y="119737"/>
                  </a:cubicBezTo>
                  <a:cubicBezTo>
                    <a:pt x="63945" y="116835"/>
                    <a:pt x="63544" y="112699"/>
                    <a:pt x="61543" y="110864"/>
                  </a:cubicBezTo>
                  <a:cubicBezTo>
                    <a:pt x="61488" y="110819"/>
                    <a:pt x="61424" y="110798"/>
                    <a:pt x="61361" y="110798"/>
                  </a:cubicBezTo>
                  <a:cubicBezTo>
                    <a:pt x="61191" y="110798"/>
                    <a:pt x="61027" y="110946"/>
                    <a:pt x="61076" y="111165"/>
                  </a:cubicBezTo>
                  <a:cubicBezTo>
                    <a:pt x="61543" y="112766"/>
                    <a:pt x="62077" y="114233"/>
                    <a:pt x="62277" y="115935"/>
                  </a:cubicBezTo>
                  <a:cubicBezTo>
                    <a:pt x="62444" y="117002"/>
                    <a:pt x="62410" y="117869"/>
                    <a:pt x="62177" y="118937"/>
                  </a:cubicBezTo>
                  <a:cubicBezTo>
                    <a:pt x="62077" y="119337"/>
                    <a:pt x="61977" y="119737"/>
                    <a:pt x="61843" y="120138"/>
                  </a:cubicBezTo>
                  <a:cubicBezTo>
                    <a:pt x="61545" y="120187"/>
                    <a:pt x="61275" y="120214"/>
                    <a:pt x="61034" y="120214"/>
                  </a:cubicBezTo>
                  <a:cubicBezTo>
                    <a:pt x="60628" y="120214"/>
                    <a:pt x="60306" y="120138"/>
                    <a:pt x="60075" y="119971"/>
                  </a:cubicBezTo>
                  <a:cubicBezTo>
                    <a:pt x="60275" y="117402"/>
                    <a:pt x="60609" y="113600"/>
                    <a:pt x="58307" y="112299"/>
                  </a:cubicBezTo>
                  <a:lnTo>
                    <a:pt x="58374" y="112265"/>
                  </a:lnTo>
                  <a:cubicBezTo>
                    <a:pt x="58724" y="112075"/>
                    <a:pt x="58589" y="111460"/>
                    <a:pt x="58200" y="111460"/>
                  </a:cubicBezTo>
                  <a:cubicBezTo>
                    <a:pt x="58181" y="111460"/>
                    <a:pt x="58161" y="111462"/>
                    <a:pt x="58141" y="111465"/>
                  </a:cubicBezTo>
                  <a:cubicBezTo>
                    <a:pt x="57640" y="111498"/>
                    <a:pt x="57307" y="111665"/>
                    <a:pt x="57040" y="111865"/>
                  </a:cubicBezTo>
                  <a:cubicBezTo>
                    <a:pt x="56973" y="111865"/>
                    <a:pt x="56873" y="111832"/>
                    <a:pt x="56773" y="111832"/>
                  </a:cubicBezTo>
                  <a:cubicBezTo>
                    <a:pt x="56539" y="111832"/>
                    <a:pt x="56439" y="112199"/>
                    <a:pt x="56639" y="112299"/>
                  </a:cubicBezTo>
                  <a:cubicBezTo>
                    <a:pt x="56473" y="112566"/>
                    <a:pt x="56306" y="112899"/>
                    <a:pt x="56139" y="113266"/>
                  </a:cubicBezTo>
                  <a:cubicBezTo>
                    <a:pt x="55705" y="114267"/>
                    <a:pt x="55305" y="115301"/>
                    <a:pt x="54771" y="116201"/>
                  </a:cubicBezTo>
                  <a:cubicBezTo>
                    <a:pt x="54540" y="116617"/>
                    <a:pt x="53733" y="117674"/>
                    <a:pt x="53325" y="117674"/>
                  </a:cubicBezTo>
                  <a:cubicBezTo>
                    <a:pt x="53144" y="117674"/>
                    <a:pt x="53042" y="117466"/>
                    <a:pt x="53104" y="116902"/>
                  </a:cubicBezTo>
                  <a:cubicBezTo>
                    <a:pt x="53170" y="116201"/>
                    <a:pt x="53871" y="115368"/>
                    <a:pt x="54071" y="114667"/>
                  </a:cubicBezTo>
                  <a:cubicBezTo>
                    <a:pt x="54371" y="113700"/>
                    <a:pt x="54471" y="112732"/>
                    <a:pt x="54838" y="111765"/>
                  </a:cubicBezTo>
                  <a:cubicBezTo>
                    <a:pt x="55305" y="110664"/>
                    <a:pt x="55772" y="109730"/>
                    <a:pt x="56639" y="108896"/>
                  </a:cubicBezTo>
                  <a:cubicBezTo>
                    <a:pt x="57240" y="108362"/>
                    <a:pt x="57674" y="107929"/>
                    <a:pt x="58107" y="107328"/>
                  </a:cubicBezTo>
                  <a:cubicBezTo>
                    <a:pt x="58141" y="107328"/>
                    <a:pt x="58207" y="107328"/>
                    <a:pt x="58241" y="107295"/>
                  </a:cubicBezTo>
                  <a:cubicBezTo>
                    <a:pt x="59575" y="106695"/>
                    <a:pt x="60842" y="105794"/>
                    <a:pt x="62344" y="105727"/>
                  </a:cubicBezTo>
                  <a:cubicBezTo>
                    <a:pt x="62449" y="105719"/>
                    <a:pt x="62560" y="105715"/>
                    <a:pt x="62674" y="105715"/>
                  </a:cubicBezTo>
                  <a:close/>
                  <a:moveTo>
                    <a:pt x="112413" y="111798"/>
                  </a:moveTo>
                  <a:cubicBezTo>
                    <a:pt x="112479" y="112532"/>
                    <a:pt x="112579" y="113266"/>
                    <a:pt x="112646" y="114000"/>
                  </a:cubicBezTo>
                  <a:cubicBezTo>
                    <a:pt x="111645" y="114200"/>
                    <a:pt x="110645" y="114400"/>
                    <a:pt x="109611" y="114567"/>
                  </a:cubicBezTo>
                  <a:cubicBezTo>
                    <a:pt x="107576" y="114901"/>
                    <a:pt x="105541" y="115201"/>
                    <a:pt x="103540" y="115701"/>
                  </a:cubicBezTo>
                  <a:cubicBezTo>
                    <a:pt x="99537" y="116702"/>
                    <a:pt x="95834" y="118403"/>
                    <a:pt x="93099" y="121572"/>
                  </a:cubicBezTo>
                  <a:cubicBezTo>
                    <a:pt x="92565" y="122172"/>
                    <a:pt x="92098" y="122806"/>
                    <a:pt x="91664" y="123440"/>
                  </a:cubicBezTo>
                  <a:cubicBezTo>
                    <a:pt x="91664" y="123407"/>
                    <a:pt x="91664" y="123340"/>
                    <a:pt x="91664" y="123273"/>
                  </a:cubicBezTo>
                  <a:cubicBezTo>
                    <a:pt x="91731" y="122539"/>
                    <a:pt x="91798" y="121839"/>
                    <a:pt x="91965" y="121138"/>
                  </a:cubicBezTo>
                  <a:cubicBezTo>
                    <a:pt x="92265" y="119904"/>
                    <a:pt x="92765" y="118670"/>
                    <a:pt x="93566" y="117703"/>
                  </a:cubicBezTo>
                  <a:cubicBezTo>
                    <a:pt x="95434" y="115501"/>
                    <a:pt x="98403" y="114567"/>
                    <a:pt x="101105" y="113967"/>
                  </a:cubicBezTo>
                  <a:cubicBezTo>
                    <a:pt x="104440" y="113266"/>
                    <a:pt x="107809" y="112732"/>
                    <a:pt x="111145" y="112065"/>
                  </a:cubicBezTo>
                  <a:cubicBezTo>
                    <a:pt x="111545" y="111965"/>
                    <a:pt x="111979" y="111865"/>
                    <a:pt x="112413" y="111798"/>
                  </a:cubicBezTo>
                  <a:close/>
                  <a:moveTo>
                    <a:pt x="115582" y="135582"/>
                  </a:moveTo>
                  <a:cubicBezTo>
                    <a:pt x="115715" y="136349"/>
                    <a:pt x="115848" y="137116"/>
                    <a:pt x="115982" y="137884"/>
                  </a:cubicBezTo>
                  <a:cubicBezTo>
                    <a:pt x="115415" y="137884"/>
                    <a:pt x="114848" y="137884"/>
                    <a:pt x="114281" y="137917"/>
                  </a:cubicBezTo>
                  <a:cubicBezTo>
                    <a:pt x="113780" y="137917"/>
                    <a:pt x="113313" y="137917"/>
                    <a:pt x="112846" y="138017"/>
                  </a:cubicBezTo>
                  <a:cubicBezTo>
                    <a:pt x="112713" y="138050"/>
                    <a:pt x="112579" y="138084"/>
                    <a:pt x="112446" y="138150"/>
                  </a:cubicBezTo>
                  <a:cubicBezTo>
                    <a:pt x="112313" y="137550"/>
                    <a:pt x="112179" y="136916"/>
                    <a:pt x="111979" y="136349"/>
                  </a:cubicBezTo>
                  <a:cubicBezTo>
                    <a:pt x="112913" y="136182"/>
                    <a:pt x="113814" y="136016"/>
                    <a:pt x="114714" y="135815"/>
                  </a:cubicBezTo>
                  <a:cubicBezTo>
                    <a:pt x="115014" y="135715"/>
                    <a:pt x="115315" y="135649"/>
                    <a:pt x="115582" y="135582"/>
                  </a:cubicBezTo>
                  <a:close/>
                  <a:moveTo>
                    <a:pt x="112579" y="138984"/>
                  </a:moveTo>
                  <a:cubicBezTo>
                    <a:pt x="112613" y="138984"/>
                    <a:pt x="112646" y="139018"/>
                    <a:pt x="112679" y="139018"/>
                  </a:cubicBezTo>
                  <a:cubicBezTo>
                    <a:pt x="112679" y="139118"/>
                    <a:pt x="112679" y="139218"/>
                    <a:pt x="112646" y="139318"/>
                  </a:cubicBezTo>
                  <a:cubicBezTo>
                    <a:pt x="112646" y="139218"/>
                    <a:pt x="112613" y="139084"/>
                    <a:pt x="112579" y="138984"/>
                  </a:cubicBezTo>
                  <a:close/>
                  <a:moveTo>
                    <a:pt x="41929" y="134425"/>
                  </a:moveTo>
                  <a:cubicBezTo>
                    <a:pt x="43706" y="134425"/>
                    <a:pt x="45485" y="134452"/>
                    <a:pt x="47266" y="134515"/>
                  </a:cubicBezTo>
                  <a:cubicBezTo>
                    <a:pt x="48200" y="134548"/>
                    <a:pt x="49167" y="134581"/>
                    <a:pt x="50135" y="134648"/>
                  </a:cubicBezTo>
                  <a:cubicBezTo>
                    <a:pt x="50502" y="134681"/>
                    <a:pt x="50935" y="134748"/>
                    <a:pt x="51369" y="134781"/>
                  </a:cubicBezTo>
                  <a:cubicBezTo>
                    <a:pt x="51502" y="135949"/>
                    <a:pt x="51636" y="137150"/>
                    <a:pt x="51769" y="138317"/>
                  </a:cubicBezTo>
                  <a:lnTo>
                    <a:pt x="51336" y="138317"/>
                  </a:lnTo>
                  <a:cubicBezTo>
                    <a:pt x="50769" y="138317"/>
                    <a:pt x="50235" y="138351"/>
                    <a:pt x="49668" y="138351"/>
                  </a:cubicBezTo>
                  <a:cubicBezTo>
                    <a:pt x="48567" y="138384"/>
                    <a:pt x="47466" y="138417"/>
                    <a:pt x="46365" y="138484"/>
                  </a:cubicBezTo>
                  <a:cubicBezTo>
                    <a:pt x="44197" y="138551"/>
                    <a:pt x="42062" y="138651"/>
                    <a:pt x="39928" y="138718"/>
                  </a:cubicBezTo>
                  <a:cubicBezTo>
                    <a:pt x="37793" y="138818"/>
                    <a:pt x="35658" y="138884"/>
                    <a:pt x="33490" y="138951"/>
                  </a:cubicBezTo>
                  <a:cubicBezTo>
                    <a:pt x="31488" y="139051"/>
                    <a:pt x="29387" y="138984"/>
                    <a:pt x="27419" y="139351"/>
                  </a:cubicBezTo>
                  <a:cubicBezTo>
                    <a:pt x="27452" y="137850"/>
                    <a:pt x="27485" y="136316"/>
                    <a:pt x="27519" y="134815"/>
                  </a:cubicBezTo>
                  <a:cubicBezTo>
                    <a:pt x="32318" y="134620"/>
                    <a:pt x="37117" y="134425"/>
                    <a:pt x="41929" y="134425"/>
                  </a:cubicBezTo>
                  <a:close/>
                  <a:moveTo>
                    <a:pt x="35546" y="0"/>
                  </a:moveTo>
                  <a:cubicBezTo>
                    <a:pt x="32341" y="0"/>
                    <a:pt x="29095" y="729"/>
                    <a:pt x="26184" y="1953"/>
                  </a:cubicBezTo>
                  <a:cubicBezTo>
                    <a:pt x="24050" y="2854"/>
                    <a:pt x="22115" y="4155"/>
                    <a:pt x="20781" y="6056"/>
                  </a:cubicBezTo>
                  <a:cubicBezTo>
                    <a:pt x="19646" y="7757"/>
                    <a:pt x="19079" y="9892"/>
                    <a:pt x="19613" y="11893"/>
                  </a:cubicBezTo>
                  <a:cubicBezTo>
                    <a:pt x="18846" y="12060"/>
                    <a:pt x="18079" y="12727"/>
                    <a:pt x="17712" y="13294"/>
                  </a:cubicBezTo>
                  <a:cubicBezTo>
                    <a:pt x="17078" y="14195"/>
                    <a:pt x="16944" y="15396"/>
                    <a:pt x="17011" y="16463"/>
                  </a:cubicBezTo>
                  <a:cubicBezTo>
                    <a:pt x="17078" y="17731"/>
                    <a:pt x="17411" y="18965"/>
                    <a:pt x="17812" y="20166"/>
                  </a:cubicBezTo>
                  <a:cubicBezTo>
                    <a:pt x="18179" y="21167"/>
                    <a:pt x="18546" y="22167"/>
                    <a:pt x="18979" y="23135"/>
                  </a:cubicBezTo>
                  <a:cubicBezTo>
                    <a:pt x="17912" y="24069"/>
                    <a:pt x="17278" y="25603"/>
                    <a:pt x="17545" y="26938"/>
                  </a:cubicBezTo>
                  <a:cubicBezTo>
                    <a:pt x="17876" y="28835"/>
                    <a:pt x="19784" y="30188"/>
                    <a:pt x="21673" y="30188"/>
                  </a:cubicBezTo>
                  <a:cubicBezTo>
                    <a:pt x="21877" y="30188"/>
                    <a:pt x="22080" y="30172"/>
                    <a:pt x="22282" y="30140"/>
                  </a:cubicBezTo>
                  <a:cubicBezTo>
                    <a:pt x="22715" y="32875"/>
                    <a:pt x="23749" y="35510"/>
                    <a:pt x="25617" y="37578"/>
                  </a:cubicBezTo>
                  <a:cubicBezTo>
                    <a:pt x="26284" y="38346"/>
                    <a:pt x="27118" y="39046"/>
                    <a:pt x="28019" y="39613"/>
                  </a:cubicBezTo>
                  <a:cubicBezTo>
                    <a:pt x="27919" y="39913"/>
                    <a:pt x="27986" y="40147"/>
                    <a:pt x="28019" y="40447"/>
                  </a:cubicBezTo>
                  <a:cubicBezTo>
                    <a:pt x="28086" y="40714"/>
                    <a:pt x="28086" y="41014"/>
                    <a:pt x="28119" y="41281"/>
                  </a:cubicBezTo>
                  <a:cubicBezTo>
                    <a:pt x="28119" y="41381"/>
                    <a:pt x="28119" y="41515"/>
                    <a:pt x="28119" y="41615"/>
                  </a:cubicBezTo>
                  <a:cubicBezTo>
                    <a:pt x="26918" y="41715"/>
                    <a:pt x="25717" y="42615"/>
                    <a:pt x="25017" y="43516"/>
                  </a:cubicBezTo>
                  <a:cubicBezTo>
                    <a:pt x="24016" y="44717"/>
                    <a:pt x="23683" y="46285"/>
                    <a:pt x="23449" y="47819"/>
                  </a:cubicBezTo>
                  <a:cubicBezTo>
                    <a:pt x="21881" y="48453"/>
                    <a:pt x="20314" y="49053"/>
                    <a:pt x="18746" y="49687"/>
                  </a:cubicBezTo>
                  <a:cubicBezTo>
                    <a:pt x="17245" y="50288"/>
                    <a:pt x="15677" y="50855"/>
                    <a:pt x="14209" y="51589"/>
                  </a:cubicBezTo>
                  <a:cubicBezTo>
                    <a:pt x="11774" y="52856"/>
                    <a:pt x="9873" y="54791"/>
                    <a:pt x="8438" y="57092"/>
                  </a:cubicBezTo>
                  <a:cubicBezTo>
                    <a:pt x="6971" y="59427"/>
                    <a:pt x="6037" y="62029"/>
                    <a:pt x="5236" y="64631"/>
                  </a:cubicBezTo>
                  <a:cubicBezTo>
                    <a:pt x="4802" y="65965"/>
                    <a:pt x="4335" y="67333"/>
                    <a:pt x="4002" y="68734"/>
                  </a:cubicBezTo>
                  <a:cubicBezTo>
                    <a:pt x="3802" y="69501"/>
                    <a:pt x="3735" y="70335"/>
                    <a:pt x="3568" y="71136"/>
                  </a:cubicBezTo>
                  <a:cubicBezTo>
                    <a:pt x="3435" y="72003"/>
                    <a:pt x="3268" y="72837"/>
                    <a:pt x="3101" y="73704"/>
                  </a:cubicBezTo>
                  <a:cubicBezTo>
                    <a:pt x="2701" y="75606"/>
                    <a:pt x="2201" y="77507"/>
                    <a:pt x="1700" y="79375"/>
                  </a:cubicBezTo>
                  <a:cubicBezTo>
                    <a:pt x="1167" y="81210"/>
                    <a:pt x="499" y="83044"/>
                    <a:pt x="66" y="84912"/>
                  </a:cubicBezTo>
                  <a:cubicBezTo>
                    <a:pt x="1" y="85173"/>
                    <a:pt x="218" y="85362"/>
                    <a:pt x="432" y="85362"/>
                  </a:cubicBezTo>
                  <a:cubicBezTo>
                    <a:pt x="548" y="85362"/>
                    <a:pt x="663" y="85308"/>
                    <a:pt x="733" y="85179"/>
                  </a:cubicBezTo>
                  <a:cubicBezTo>
                    <a:pt x="1500" y="83812"/>
                    <a:pt x="2067" y="82244"/>
                    <a:pt x="2568" y="80743"/>
                  </a:cubicBezTo>
                  <a:cubicBezTo>
                    <a:pt x="3101" y="79142"/>
                    <a:pt x="3602" y="77474"/>
                    <a:pt x="3969" y="75806"/>
                  </a:cubicBezTo>
                  <a:cubicBezTo>
                    <a:pt x="4369" y="74205"/>
                    <a:pt x="4702" y="72570"/>
                    <a:pt x="4969" y="70936"/>
                  </a:cubicBezTo>
                  <a:cubicBezTo>
                    <a:pt x="5069" y="70135"/>
                    <a:pt x="5169" y="69335"/>
                    <a:pt x="5403" y="68567"/>
                  </a:cubicBezTo>
                  <a:cubicBezTo>
                    <a:pt x="5636" y="67900"/>
                    <a:pt x="5837" y="67233"/>
                    <a:pt x="6037" y="66533"/>
                  </a:cubicBezTo>
                  <a:cubicBezTo>
                    <a:pt x="7438" y="61696"/>
                    <a:pt x="9206" y="56158"/>
                    <a:pt x="13642" y="53223"/>
                  </a:cubicBezTo>
                  <a:cubicBezTo>
                    <a:pt x="15143" y="52256"/>
                    <a:pt x="16844" y="51589"/>
                    <a:pt x="18479" y="50921"/>
                  </a:cubicBezTo>
                  <a:cubicBezTo>
                    <a:pt x="20080" y="50254"/>
                    <a:pt x="21681" y="49587"/>
                    <a:pt x="23282" y="48920"/>
                  </a:cubicBezTo>
                  <a:lnTo>
                    <a:pt x="23282" y="48920"/>
                  </a:lnTo>
                  <a:cubicBezTo>
                    <a:pt x="22749" y="52923"/>
                    <a:pt x="22315" y="56926"/>
                    <a:pt x="21815" y="60929"/>
                  </a:cubicBezTo>
                  <a:cubicBezTo>
                    <a:pt x="21789" y="61180"/>
                    <a:pt x="22029" y="61355"/>
                    <a:pt x="22249" y="61355"/>
                  </a:cubicBezTo>
                  <a:cubicBezTo>
                    <a:pt x="22321" y="61355"/>
                    <a:pt x="22391" y="61337"/>
                    <a:pt x="22448" y="61295"/>
                  </a:cubicBezTo>
                  <a:cubicBezTo>
                    <a:pt x="23983" y="60228"/>
                    <a:pt x="25551" y="59094"/>
                    <a:pt x="27419" y="58694"/>
                  </a:cubicBezTo>
                  <a:cubicBezTo>
                    <a:pt x="27842" y="58601"/>
                    <a:pt x="28279" y="58553"/>
                    <a:pt x="28713" y="58553"/>
                  </a:cubicBezTo>
                  <a:cubicBezTo>
                    <a:pt x="29852" y="58553"/>
                    <a:pt x="30977" y="58888"/>
                    <a:pt x="31822" y="59661"/>
                  </a:cubicBezTo>
                  <a:cubicBezTo>
                    <a:pt x="31655" y="60061"/>
                    <a:pt x="31488" y="60428"/>
                    <a:pt x="31321" y="60828"/>
                  </a:cubicBezTo>
                  <a:cubicBezTo>
                    <a:pt x="30954" y="61762"/>
                    <a:pt x="30588" y="62730"/>
                    <a:pt x="30221" y="63664"/>
                  </a:cubicBezTo>
                  <a:cubicBezTo>
                    <a:pt x="30054" y="64097"/>
                    <a:pt x="29887" y="64531"/>
                    <a:pt x="29620" y="64931"/>
                  </a:cubicBezTo>
                  <a:cubicBezTo>
                    <a:pt x="29353" y="65332"/>
                    <a:pt x="28953" y="65665"/>
                    <a:pt x="28653" y="66032"/>
                  </a:cubicBezTo>
                  <a:cubicBezTo>
                    <a:pt x="28019" y="66799"/>
                    <a:pt x="27419" y="67633"/>
                    <a:pt x="26718" y="68367"/>
                  </a:cubicBezTo>
                  <a:cubicBezTo>
                    <a:pt x="25984" y="69134"/>
                    <a:pt x="25117" y="69835"/>
                    <a:pt x="24250" y="70502"/>
                  </a:cubicBezTo>
                  <a:cubicBezTo>
                    <a:pt x="21181" y="72837"/>
                    <a:pt x="18112" y="75139"/>
                    <a:pt x="15210" y="77707"/>
                  </a:cubicBezTo>
                  <a:cubicBezTo>
                    <a:pt x="15177" y="76873"/>
                    <a:pt x="15177" y="76073"/>
                    <a:pt x="15143" y="75239"/>
                  </a:cubicBezTo>
                  <a:cubicBezTo>
                    <a:pt x="15110" y="74038"/>
                    <a:pt x="15076" y="72837"/>
                    <a:pt x="14910" y="71636"/>
                  </a:cubicBezTo>
                  <a:cubicBezTo>
                    <a:pt x="14910" y="71501"/>
                    <a:pt x="14786" y="71410"/>
                    <a:pt x="14669" y="71410"/>
                  </a:cubicBezTo>
                  <a:cubicBezTo>
                    <a:pt x="14585" y="71410"/>
                    <a:pt x="14504" y="71457"/>
                    <a:pt x="14476" y="71569"/>
                  </a:cubicBezTo>
                  <a:cubicBezTo>
                    <a:pt x="14309" y="72770"/>
                    <a:pt x="14243" y="73971"/>
                    <a:pt x="14176" y="75172"/>
                  </a:cubicBezTo>
                  <a:cubicBezTo>
                    <a:pt x="14076" y="76406"/>
                    <a:pt x="14009" y="77607"/>
                    <a:pt x="13909" y="78841"/>
                  </a:cubicBezTo>
                  <a:cubicBezTo>
                    <a:pt x="11207" y="81310"/>
                    <a:pt x="8572" y="83912"/>
                    <a:pt x="6137" y="86680"/>
                  </a:cubicBezTo>
                  <a:cubicBezTo>
                    <a:pt x="5169" y="86514"/>
                    <a:pt x="4202" y="86313"/>
                    <a:pt x="3235" y="86080"/>
                  </a:cubicBezTo>
                  <a:cubicBezTo>
                    <a:pt x="3235" y="86013"/>
                    <a:pt x="3235" y="85946"/>
                    <a:pt x="3235" y="85880"/>
                  </a:cubicBezTo>
                  <a:cubicBezTo>
                    <a:pt x="3252" y="85521"/>
                    <a:pt x="2997" y="85346"/>
                    <a:pt x="2732" y="85346"/>
                  </a:cubicBezTo>
                  <a:cubicBezTo>
                    <a:pt x="2479" y="85346"/>
                    <a:pt x="2216" y="85504"/>
                    <a:pt x="2167" y="85813"/>
                  </a:cubicBezTo>
                  <a:cubicBezTo>
                    <a:pt x="1600" y="85680"/>
                    <a:pt x="1066" y="85546"/>
                    <a:pt x="533" y="85379"/>
                  </a:cubicBezTo>
                  <a:cubicBezTo>
                    <a:pt x="512" y="85375"/>
                    <a:pt x="491" y="85372"/>
                    <a:pt x="471" y="85372"/>
                  </a:cubicBezTo>
                  <a:cubicBezTo>
                    <a:pt x="207" y="85372"/>
                    <a:pt x="51" y="85756"/>
                    <a:pt x="299" y="85880"/>
                  </a:cubicBezTo>
                  <a:cubicBezTo>
                    <a:pt x="900" y="86180"/>
                    <a:pt x="1500" y="86480"/>
                    <a:pt x="2101" y="86714"/>
                  </a:cubicBezTo>
                  <a:cubicBezTo>
                    <a:pt x="1900" y="89949"/>
                    <a:pt x="1934" y="93218"/>
                    <a:pt x="2501" y="96387"/>
                  </a:cubicBezTo>
                  <a:cubicBezTo>
                    <a:pt x="2634" y="97088"/>
                    <a:pt x="2801" y="97755"/>
                    <a:pt x="3101" y="98389"/>
                  </a:cubicBezTo>
                  <a:cubicBezTo>
                    <a:pt x="3301" y="98822"/>
                    <a:pt x="3535" y="99323"/>
                    <a:pt x="3902" y="99656"/>
                  </a:cubicBezTo>
                  <a:cubicBezTo>
                    <a:pt x="4402" y="100090"/>
                    <a:pt x="5036" y="100357"/>
                    <a:pt x="5636" y="100557"/>
                  </a:cubicBezTo>
                  <a:cubicBezTo>
                    <a:pt x="6451" y="100836"/>
                    <a:pt x="7296" y="100963"/>
                    <a:pt x="8143" y="100963"/>
                  </a:cubicBezTo>
                  <a:cubicBezTo>
                    <a:pt x="9931" y="100963"/>
                    <a:pt x="11725" y="100395"/>
                    <a:pt x="13242" y="99489"/>
                  </a:cubicBezTo>
                  <a:cubicBezTo>
                    <a:pt x="14476" y="98756"/>
                    <a:pt x="15577" y="97788"/>
                    <a:pt x="16578" y="96754"/>
                  </a:cubicBezTo>
                  <a:lnTo>
                    <a:pt x="16578" y="96754"/>
                  </a:lnTo>
                  <a:cubicBezTo>
                    <a:pt x="16344" y="99323"/>
                    <a:pt x="16377" y="101958"/>
                    <a:pt x="15610" y="104460"/>
                  </a:cubicBezTo>
                  <a:cubicBezTo>
                    <a:pt x="15210" y="105661"/>
                    <a:pt x="14643" y="106795"/>
                    <a:pt x="14009" y="107895"/>
                  </a:cubicBezTo>
                  <a:cubicBezTo>
                    <a:pt x="13675" y="108463"/>
                    <a:pt x="13342" y="108996"/>
                    <a:pt x="12975" y="109563"/>
                  </a:cubicBezTo>
                  <a:cubicBezTo>
                    <a:pt x="12675" y="109997"/>
                    <a:pt x="12141" y="110531"/>
                    <a:pt x="12141" y="111098"/>
                  </a:cubicBezTo>
                  <a:cubicBezTo>
                    <a:pt x="12141" y="111265"/>
                    <a:pt x="12274" y="111431"/>
                    <a:pt x="12441" y="111431"/>
                  </a:cubicBezTo>
                  <a:cubicBezTo>
                    <a:pt x="12341" y="111498"/>
                    <a:pt x="12241" y="111598"/>
                    <a:pt x="12141" y="111665"/>
                  </a:cubicBezTo>
                  <a:cubicBezTo>
                    <a:pt x="11441" y="112099"/>
                    <a:pt x="10773" y="112532"/>
                    <a:pt x="10173" y="113066"/>
                  </a:cubicBezTo>
                  <a:cubicBezTo>
                    <a:pt x="8939" y="114133"/>
                    <a:pt x="7938" y="115468"/>
                    <a:pt x="7104" y="116869"/>
                  </a:cubicBezTo>
                  <a:cubicBezTo>
                    <a:pt x="5370" y="119904"/>
                    <a:pt x="4569" y="123340"/>
                    <a:pt x="4102" y="126776"/>
                  </a:cubicBezTo>
                  <a:cubicBezTo>
                    <a:pt x="3568" y="130478"/>
                    <a:pt x="3301" y="134214"/>
                    <a:pt x="3268" y="137984"/>
                  </a:cubicBezTo>
                  <a:cubicBezTo>
                    <a:pt x="3235" y="139852"/>
                    <a:pt x="3301" y="141686"/>
                    <a:pt x="3435" y="143554"/>
                  </a:cubicBezTo>
                  <a:cubicBezTo>
                    <a:pt x="3468" y="144488"/>
                    <a:pt x="3535" y="145422"/>
                    <a:pt x="3635" y="146390"/>
                  </a:cubicBezTo>
                  <a:cubicBezTo>
                    <a:pt x="3702" y="147290"/>
                    <a:pt x="3835" y="148258"/>
                    <a:pt x="3835" y="149158"/>
                  </a:cubicBezTo>
                  <a:cubicBezTo>
                    <a:pt x="3802" y="149625"/>
                    <a:pt x="3735" y="150059"/>
                    <a:pt x="3735" y="150493"/>
                  </a:cubicBezTo>
                  <a:cubicBezTo>
                    <a:pt x="3768" y="150993"/>
                    <a:pt x="3835" y="151493"/>
                    <a:pt x="3935" y="151994"/>
                  </a:cubicBezTo>
                  <a:cubicBezTo>
                    <a:pt x="4069" y="153061"/>
                    <a:pt x="4169" y="154129"/>
                    <a:pt x="4269" y="155196"/>
                  </a:cubicBezTo>
                  <a:cubicBezTo>
                    <a:pt x="4469" y="157331"/>
                    <a:pt x="4602" y="159466"/>
                    <a:pt x="4903" y="161601"/>
                  </a:cubicBezTo>
                  <a:cubicBezTo>
                    <a:pt x="4919" y="161801"/>
                    <a:pt x="5069" y="161901"/>
                    <a:pt x="5215" y="161901"/>
                  </a:cubicBezTo>
                  <a:cubicBezTo>
                    <a:pt x="5361" y="161901"/>
                    <a:pt x="5503" y="161801"/>
                    <a:pt x="5503" y="161601"/>
                  </a:cubicBezTo>
                  <a:cubicBezTo>
                    <a:pt x="5603" y="159766"/>
                    <a:pt x="5503" y="157965"/>
                    <a:pt x="5370" y="156130"/>
                  </a:cubicBezTo>
                  <a:cubicBezTo>
                    <a:pt x="5269" y="155196"/>
                    <a:pt x="5203" y="154295"/>
                    <a:pt x="5103" y="153361"/>
                  </a:cubicBezTo>
                  <a:cubicBezTo>
                    <a:pt x="5003" y="152461"/>
                    <a:pt x="4836" y="151593"/>
                    <a:pt x="4769" y="150693"/>
                  </a:cubicBezTo>
                  <a:cubicBezTo>
                    <a:pt x="4736" y="150293"/>
                    <a:pt x="4769" y="149926"/>
                    <a:pt x="4802" y="149525"/>
                  </a:cubicBezTo>
                  <a:cubicBezTo>
                    <a:pt x="4869" y="149092"/>
                    <a:pt x="4802" y="148625"/>
                    <a:pt x="4769" y="148191"/>
                  </a:cubicBezTo>
                  <a:cubicBezTo>
                    <a:pt x="4702" y="147290"/>
                    <a:pt x="4636" y="146390"/>
                    <a:pt x="4569" y="145456"/>
                  </a:cubicBezTo>
                  <a:cubicBezTo>
                    <a:pt x="4436" y="143654"/>
                    <a:pt x="4335" y="141820"/>
                    <a:pt x="4302" y="140018"/>
                  </a:cubicBezTo>
                  <a:cubicBezTo>
                    <a:pt x="4202" y="136349"/>
                    <a:pt x="4436" y="132680"/>
                    <a:pt x="4836" y="129044"/>
                  </a:cubicBezTo>
                  <a:cubicBezTo>
                    <a:pt x="5236" y="125608"/>
                    <a:pt x="5770" y="122106"/>
                    <a:pt x="7171" y="118903"/>
                  </a:cubicBezTo>
                  <a:cubicBezTo>
                    <a:pt x="7905" y="117236"/>
                    <a:pt x="8905" y="115634"/>
                    <a:pt x="10140" y="114300"/>
                  </a:cubicBezTo>
                  <a:cubicBezTo>
                    <a:pt x="10773" y="113600"/>
                    <a:pt x="11507" y="112999"/>
                    <a:pt x="12274" y="112432"/>
                  </a:cubicBezTo>
                  <a:cubicBezTo>
                    <a:pt x="12508" y="112265"/>
                    <a:pt x="12741" y="112065"/>
                    <a:pt x="12942" y="111898"/>
                  </a:cubicBezTo>
                  <a:cubicBezTo>
                    <a:pt x="14142" y="111365"/>
                    <a:pt x="15310" y="110831"/>
                    <a:pt x="16544" y="110497"/>
                  </a:cubicBezTo>
                  <a:cubicBezTo>
                    <a:pt x="17945" y="110130"/>
                    <a:pt x="19346" y="109930"/>
                    <a:pt x="20747" y="109864"/>
                  </a:cubicBezTo>
                  <a:cubicBezTo>
                    <a:pt x="21183" y="109843"/>
                    <a:pt x="21618" y="109834"/>
                    <a:pt x="22052" y="109834"/>
                  </a:cubicBezTo>
                  <a:cubicBezTo>
                    <a:pt x="24477" y="109834"/>
                    <a:pt x="26877" y="110130"/>
                    <a:pt x="29253" y="110497"/>
                  </a:cubicBezTo>
                  <a:cubicBezTo>
                    <a:pt x="32289" y="110931"/>
                    <a:pt x="35358" y="111365"/>
                    <a:pt x="38426" y="111431"/>
                  </a:cubicBezTo>
                  <a:cubicBezTo>
                    <a:pt x="38508" y="111432"/>
                    <a:pt x="38590" y="111433"/>
                    <a:pt x="38671" y="111433"/>
                  </a:cubicBezTo>
                  <a:cubicBezTo>
                    <a:pt x="41820" y="111433"/>
                    <a:pt x="44877" y="110809"/>
                    <a:pt x="47933" y="109964"/>
                  </a:cubicBezTo>
                  <a:cubicBezTo>
                    <a:pt x="50835" y="109130"/>
                    <a:pt x="53704" y="108129"/>
                    <a:pt x="56673" y="107529"/>
                  </a:cubicBezTo>
                  <a:lnTo>
                    <a:pt x="56673" y="107529"/>
                  </a:lnTo>
                  <a:cubicBezTo>
                    <a:pt x="56072" y="107962"/>
                    <a:pt x="55505" y="108362"/>
                    <a:pt x="55038" y="108896"/>
                  </a:cubicBezTo>
                  <a:cubicBezTo>
                    <a:pt x="54204" y="109897"/>
                    <a:pt x="53537" y="111398"/>
                    <a:pt x="53170" y="112666"/>
                  </a:cubicBezTo>
                  <a:cubicBezTo>
                    <a:pt x="53037" y="113099"/>
                    <a:pt x="52903" y="113533"/>
                    <a:pt x="52770" y="113967"/>
                  </a:cubicBezTo>
                  <a:cubicBezTo>
                    <a:pt x="52717" y="113945"/>
                    <a:pt x="52661" y="113934"/>
                    <a:pt x="52605" y="113934"/>
                  </a:cubicBezTo>
                  <a:cubicBezTo>
                    <a:pt x="52483" y="113934"/>
                    <a:pt x="52361" y="113986"/>
                    <a:pt x="52270" y="114100"/>
                  </a:cubicBezTo>
                  <a:cubicBezTo>
                    <a:pt x="50869" y="116335"/>
                    <a:pt x="50402" y="118970"/>
                    <a:pt x="50235" y="121539"/>
                  </a:cubicBezTo>
                  <a:cubicBezTo>
                    <a:pt x="50035" y="124708"/>
                    <a:pt x="50602" y="127910"/>
                    <a:pt x="50935" y="131045"/>
                  </a:cubicBezTo>
                  <a:lnTo>
                    <a:pt x="51236" y="133447"/>
                  </a:lnTo>
                  <a:cubicBezTo>
                    <a:pt x="51002" y="133447"/>
                    <a:pt x="50769" y="133447"/>
                    <a:pt x="50568" y="133414"/>
                  </a:cubicBezTo>
                  <a:cubicBezTo>
                    <a:pt x="49668" y="133347"/>
                    <a:pt x="48767" y="133314"/>
                    <a:pt x="47867" y="133247"/>
                  </a:cubicBezTo>
                  <a:cubicBezTo>
                    <a:pt x="46165" y="133180"/>
                    <a:pt x="44464" y="133114"/>
                    <a:pt x="42763" y="133080"/>
                  </a:cubicBezTo>
                  <a:cubicBezTo>
                    <a:pt x="42486" y="133077"/>
                    <a:pt x="42208" y="133076"/>
                    <a:pt x="41930" y="133076"/>
                  </a:cubicBezTo>
                  <a:cubicBezTo>
                    <a:pt x="38896" y="133076"/>
                    <a:pt x="35814" y="133242"/>
                    <a:pt x="32789" y="133547"/>
                  </a:cubicBezTo>
                  <a:cubicBezTo>
                    <a:pt x="31021" y="133747"/>
                    <a:pt x="29287" y="133981"/>
                    <a:pt x="27519" y="134281"/>
                  </a:cubicBezTo>
                  <a:cubicBezTo>
                    <a:pt x="27519" y="132813"/>
                    <a:pt x="27552" y="131312"/>
                    <a:pt x="27519" y="129811"/>
                  </a:cubicBezTo>
                  <a:cubicBezTo>
                    <a:pt x="27485" y="127810"/>
                    <a:pt x="27419" y="125775"/>
                    <a:pt x="27152" y="123774"/>
                  </a:cubicBezTo>
                  <a:cubicBezTo>
                    <a:pt x="26952" y="122406"/>
                    <a:pt x="26751" y="121005"/>
                    <a:pt x="26184" y="119737"/>
                  </a:cubicBezTo>
                  <a:cubicBezTo>
                    <a:pt x="25851" y="118970"/>
                    <a:pt x="25350" y="118336"/>
                    <a:pt x="24683" y="117803"/>
                  </a:cubicBezTo>
                  <a:cubicBezTo>
                    <a:pt x="24050" y="117302"/>
                    <a:pt x="23416" y="116835"/>
                    <a:pt x="22882" y="116201"/>
                  </a:cubicBezTo>
                  <a:cubicBezTo>
                    <a:pt x="22850" y="116161"/>
                    <a:pt x="22809" y="116144"/>
                    <a:pt x="22769" y="116144"/>
                  </a:cubicBezTo>
                  <a:cubicBezTo>
                    <a:pt x="22643" y="116144"/>
                    <a:pt x="22514" y="116309"/>
                    <a:pt x="22615" y="116435"/>
                  </a:cubicBezTo>
                  <a:cubicBezTo>
                    <a:pt x="23382" y="117569"/>
                    <a:pt x="24650" y="118270"/>
                    <a:pt x="25317" y="119504"/>
                  </a:cubicBezTo>
                  <a:cubicBezTo>
                    <a:pt x="25851" y="120538"/>
                    <a:pt x="26051" y="121772"/>
                    <a:pt x="26184" y="122940"/>
                  </a:cubicBezTo>
                  <a:cubicBezTo>
                    <a:pt x="26451" y="124841"/>
                    <a:pt x="26485" y="126776"/>
                    <a:pt x="26518" y="128710"/>
                  </a:cubicBezTo>
                  <a:cubicBezTo>
                    <a:pt x="26551" y="136182"/>
                    <a:pt x="26084" y="143721"/>
                    <a:pt x="25484" y="151160"/>
                  </a:cubicBezTo>
                  <a:cubicBezTo>
                    <a:pt x="25150" y="155196"/>
                    <a:pt x="24617" y="159232"/>
                    <a:pt x="24483" y="163268"/>
                  </a:cubicBezTo>
                  <a:cubicBezTo>
                    <a:pt x="24464" y="163568"/>
                    <a:pt x="24730" y="163742"/>
                    <a:pt x="24984" y="163742"/>
                  </a:cubicBezTo>
                  <a:cubicBezTo>
                    <a:pt x="25182" y="163742"/>
                    <a:pt x="25373" y="163636"/>
                    <a:pt x="25417" y="163402"/>
                  </a:cubicBezTo>
                  <a:cubicBezTo>
                    <a:pt x="26084" y="159833"/>
                    <a:pt x="26318" y="156197"/>
                    <a:pt x="26618" y="152594"/>
                  </a:cubicBezTo>
                  <a:cubicBezTo>
                    <a:pt x="26918" y="148725"/>
                    <a:pt x="27218" y="144889"/>
                    <a:pt x="27385" y="141019"/>
                  </a:cubicBezTo>
                  <a:cubicBezTo>
                    <a:pt x="27385" y="140619"/>
                    <a:pt x="27385" y="140252"/>
                    <a:pt x="27419" y="139852"/>
                  </a:cubicBezTo>
                  <a:cubicBezTo>
                    <a:pt x="28327" y="139988"/>
                    <a:pt x="29249" y="140028"/>
                    <a:pt x="30175" y="140028"/>
                  </a:cubicBezTo>
                  <a:cubicBezTo>
                    <a:pt x="31290" y="140028"/>
                    <a:pt x="32412" y="139970"/>
                    <a:pt x="33523" y="139952"/>
                  </a:cubicBezTo>
                  <a:cubicBezTo>
                    <a:pt x="35658" y="139952"/>
                    <a:pt x="37793" y="139918"/>
                    <a:pt x="39928" y="139885"/>
                  </a:cubicBezTo>
                  <a:cubicBezTo>
                    <a:pt x="42096" y="139852"/>
                    <a:pt x="44231" y="139852"/>
                    <a:pt x="46365" y="139818"/>
                  </a:cubicBezTo>
                  <a:cubicBezTo>
                    <a:pt x="47466" y="139818"/>
                    <a:pt x="48567" y="139818"/>
                    <a:pt x="49668" y="139785"/>
                  </a:cubicBezTo>
                  <a:cubicBezTo>
                    <a:pt x="50235" y="139752"/>
                    <a:pt x="50769" y="139752"/>
                    <a:pt x="51336" y="139718"/>
                  </a:cubicBezTo>
                  <a:lnTo>
                    <a:pt x="51936" y="139718"/>
                  </a:lnTo>
                  <a:cubicBezTo>
                    <a:pt x="52370" y="143388"/>
                    <a:pt x="52803" y="147057"/>
                    <a:pt x="53204" y="150726"/>
                  </a:cubicBezTo>
                  <a:cubicBezTo>
                    <a:pt x="53437" y="152561"/>
                    <a:pt x="53637" y="154429"/>
                    <a:pt x="53837" y="156297"/>
                  </a:cubicBezTo>
                  <a:cubicBezTo>
                    <a:pt x="54071" y="158165"/>
                    <a:pt x="54238" y="160033"/>
                    <a:pt x="54538" y="161867"/>
                  </a:cubicBezTo>
                  <a:cubicBezTo>
                    <a:pt x="54613" y="162226"/>
                    <a:pt x="54916" y="162391"/>
                    <a:pt x="55224" y="162391"/>
                  </a:cubicBezTo>
                  <a:cubicBezTo>
                    <a:pt x="55603" y="162391"/>
                    <a:pt x="55991" y="162142"/>
                    <a:pt x="55972" y="161701"/>
                  </a:cubicBezTo>
                  <a:cubicBezTo>
                    <a:pt x="55806" y="158432"/>
                    <a:pt x="55272" y="155196"/>
                    <a:pt x="54905" y="151960"/>
                  </a:cubicBezTo>
                  <a:cubicBezTo>
                    <a:pt x="54538" y="148725"/>
                    <a:pt x="54171" y="145456"/>
                    <a:pt x="53804" y="142220"/>
                  </a:cubicBezTo>
                  <a:cubicBezTo>
                    <a:pt x="53504" y="139685"/>
                    <a:pt x="53204" y="137150"/>
                    <a:pt x="52937" y="134615"/>
                  </a:cubicBezTo>
                  <a:cubicBezTo>
                    <a:pt x="52937" y="134581"/>
                    <a:pt x="52937" y="134581"/>
                    <a:pt x="52970" y="134581"/>
                  </a:cubicBezTo>
                  <a:cubicBezTo>
                    <a:pt x="53304" y="134448"/>
                    <a:pt x="53204" y="133981"/>
                    <a:pt x="52970" y="133814"/>
                  </a:cubicBezTo>
                  <a:cubicBezTo>
                    <a:pt x="52903" y="133781"/>
                    <a:pt x="52870" y="133781"/>
                    <a:pt x="52837" y="133747"/>
                  </a:cubicBezTo>
                  <a:cubicBezTo>
                    <a:pt x="52770" y="133347"/>
                    <a:pt x="52737" y="132980"/>
                    <a:pt x="52703" y="132580"/>
                  </a:cubicBezTo>
                  <a:cubicBezTo>
                    <a:pt x="52336" y="129444"/>
                    <a:pt x="51836" y="126275"/>
                    <a:pt x="51669" y="123106"/>
                  </a:cubicBezTo>
                  <a:cubicBezTo>
                    <a:pt x="51636" y="121872"/>
                    <a:pt x="51669" y="120605"/>
                    <a:pt x="51836" y="119370"/>
                  </a:cubicBezTo>
                  <a:cubicBezTo>
                    <a:pt x="52026" y="119492"/>
                    <a:pt x="52242" y="119543"/>
                    <a:pt x="52468" y="119543"/>
                  </a:cubicBezTo>
                  <a:cubicBezTo>
                    <a:pt x="53114" y="119543"/>
                    <a:pt x="53852" y="119123"/>
                    <a:pt x="54371" y="118703"/>
                  </a:cubicBezTo>
                  <a:cubicBezTo>
                    <a:pt x="55405" y="117869"/>
                    <a:pt x="55939" y="116902"/>
                    <a:pt x="56473" y="115668"/>
                  </a:cubicBezTo>
                  <a:cubicBezTo>
                    <a:pt x="56873" y="114734"/>
                    <a:pt x="57106" y="113466"/>
                    <a:pt x="57807" y="112699"/>
                  </a:cubicBezTo>
                  <a:cubicBezTo>
                    <a:pt x="59708" y="113766"/>
                    <a:pt x="59608" y="116535"/>
                    <a:pt x="59341" y="118837"/>
                  </a:cubicBezTo>
                  <a:cubicBezTo>
                    <a:pt x="59241" y="119270"/>
                    <a:pt x="59141" y="119804"/>
                    <a:pt x="59175" y="120271"/>
                  </a:cubicBezTo>
                  <a:cubicBezTo>
                    <a:pt x="59141" y="120404"/>
                    <a:pt x="59141" y="120505"/>
                    <a:pt x="59108" y="120605"/>
                  </a:cubicBezTo>
                  <a:cubicBezTo>
                    <a:pt x="59108" y="120771"/>
                    <a:pt x="59175" y="120905"/>
                    <a:pt x="59275" y="120972"/>
                  </a:cubicBezTo>
                  <a:cubicBezTo>
                    <a:pt x="59408" y="121439"/>
                    <a:pt x="59675" y="121872"/>
                    <a:pt x="60175" y="122139"/>
                  </a:cubicBezTo>
                  <a:cubicBezTo>
                    <a:pt x="60449" y="122276"/>
                    <a:pt x="60716" y="122338"/>
                    <a:pt x="60968" y="122338"/>
                  </a:cubicBezTo>
                  <a:cubicBezTo>
                    <a:pt x="61639" y="122338"/>
                    <a:pt x="62214" y="121902"/>
                    <a:pt x="62577" y="121272"/>
                  </a:cubicBezTo>
                  <a:cubicBezTo>
                    <a:pt x="62710" y="121038"/>
                    <a:pt x="62811" y="120771"/>
                    <a:pt x="62911" y="120505"/>
                  </a:cubicBezTo>
                  <a:cubicBezTo>
                    <a:pt x="63044" y="121138"/>
                    <a:pt x="63311" y="121772"/>
                    <a:pt x="63945" y="122106"/>
                  </a:cubicBezTo>
                  <a:cubicBezTo>
                    <a:pt x="64184" y="122221"/>
                    <a:pt x="64413" y="122274"/>
                    <a:pt x="64630" y="122274"/>
                  </a:cubicBezTo>
                  <a:cubicBezTo>
                    <a:pt x="65288" y="122274"/>
                    <a:pt x="65828" y="121791"/>
                    <a:pt x="66180" y="121138"/>
                  </a:cubicBezTo>
                  <a:cubicBezTo>
                    <a:pt x="66513" y="120505"/>
                    <a:pt x="66747" y="119771"/>
                    <a:pt x="66913" y="118937"/>
                  </a:cubicBezTo>
                  <a:cubicBezTo>
                    <a:pt x="67229" y="120126"/>
                    <a:pt x="67951" y="121704"/>
                    <a:pt x="68809" y="121704"/>
                  </a:cubicBezTo>
                  <a:cubicBezTo>
                    <a:pt x="69130" y="121704"/>
                    <a:pt x="69470" y="121483"/>
                    <a:pt x="69816" y="120938"/>
                  </a:cubicBezTo>
                  <a:cubicBezTo>
                    <a:pt x="70516" y="119837"/>
                    <a:pt x="70116" y="117469"/>
                    <a:pt x="70049" y="116302"/>
                  </a:cubicBezTo>
                  <a:cubicBezTo>
                    <a:pt x="69982" y="115301"/>
                    <a:pt x="69882" y="114267"/>
                    <a:pt x="69749" y="113266"/>
                  </a:cubicBezTo>
                  <a:lnTo>
                    <a:pt x="69749" y="113266"/>
                  </a:lnTo>
                  <a:cubicBezTo>
                    <a:pt x="70049" y="114067"/>
                    <a:pt x="70349" y="114901"/>
                    <a:pt x="70683" y="115668"/>
                  </a:cubicBezTo>
                  <a:cubicBezTo>
                    <a:pt x="70883" y="116101"/>
                    <a:pt x="71150" y="116835"/>
                    <a:pt x="71550" y="117402"/>
                  </a:cubicBezTo>
                  <a:cubicBezTo>
                    <a:pt x="72284" y="120038"/>
                    <a:pt x="72551" y="122706"/>
                    <a:pt x="72718" y="125475"/>
                  </a:cubicBezTo>
                  <a:cubicBezTo>
                    <a:pt x="72884" y="128577"/>
                    <a:pt x="72918" y="131713"/>
                    <a:pt x="72884" y="134848"/>
                  </a:cubicBezTo>
                  <a:cubicBezTo>
                    <a:pt x="72818" y="141019"/>
                    <a:pt x="72417" y="147190"/>
                    <a:pt x="71917" y="153328"/>
                  </a:cubicBezTo>
                  <a:cubicBezTo>
                    <a:pt x="71650" y="156797"/>
                    <a:pt x="71283" y="160300"/>
                    <a:pt x="71050" y="163769"/>
                  </a:cubicBezTo>
                  <a:cubicBezTo>
                    <a:pt x="71017" y="164131"/>
                    <a:pt x="71261" y="164307"/>
                    <a:pt x="71528" y="164307"/>
                  </a:cubicBezTo>
                  <a:cubicBezTo>
                    <a:pt x="71802" y="164307"/>
                    <a:pt x="72100" y="164123"/>
                    <a:pt x="72151" y="163769"/>
                  </a:cubicBezTo>
                  <a:cubicBezTo>
                    <a:pt x="72918" y="157564"/>
                    <a:pt x="73385" y="151260"/>
                    <a:pt x="73752" y="145022"/>
                  </a:cubicBezTo>
                  <a:cubicBezTo>
                    <a:pt x="74119" y="138784"/>
                    <a:pt x="74252" y="132546"/>
                    <a:pt x="73952" y="126309"/>
                  </a:cubicBezTo>
                  <a:cubicBezTo>
                    <a:pt x="73818" y="123507"/>
                    <a:pt x="73585" y="120738"/>
                    <a:pt x="72918" y="118036"/>
                  </a:cubicBezTo>
                  <a:cubicBezTo>
                    <a:pt x="75153" y="117569"/>
                    <a:pt x="73351" y="112699"/>
                    <a:pt x="72851" y="111598"/>
                  </a:cubicBezTo>
                  <a:cubicBezTo>
                    <a:pt x="72217" y="110230"/>
                    <a:pt x="71583" y="108896"/>
                    <a:pt x="70716" y="107795"/>
                  </a:cubicBezTo>
                  <a:cubicBezTo>
                    <a:pt x="70883" y="107662"/>
                    <a:pt x="71016" y="107529"/>
                    <a:pt x="71116" y="107395"/>
                  </a:cubicBezTo>
                  <a:cubicBezTo>
                    <a:pt x="71583" y="106961"/>
                    <a:pt x="71917" y="106394"/>
                    <a:pt x="72251" y="105827"/>
                  </a:cubicBezTo>
                  <a:cubicBezTo>
                    <a:pt x="72517" y="105427"/>
                    <a:pt x="72784" y="104927"/>
                    <a:pt x="72918" y="104460"/>
                  </a:cubicBezTo>
                  <a:cubicBezTo>
                    <a:pt x="73118" y="104426"/>
                    <a:pt x="73318" y="104326"/>
                    <a:pt x="73385" y="104059"/>
                  </a:cubicBezTo>
                  <a:cubicBezTo>
                    <a:pt x="74119" y="101691"/>
                    <a:pt x="74085" y="99289"/>
                    <a:pt x="74052" y="96821"/>
                  </a:cubicBezTo>
                  <a:cubicBezTo>
                    <a:pt x="74052" y="95286"/>
                    <a:pt x="74152" y="93785"/>
                    <a:pt x="74152" y="92251"/>
                  </a:cubicBezTo>
                  <a:cubicBezTo>
                    <a:pt x="74152" y="90883"/>
                    <a:pt x="74119" y="89516"/>
                    <a:pt x="74119" y="88181"/>
                  </a:cubicBezTo>
                  <a:lnTo>
                    <a:pt x="74385" y="88181"/>
                  </a:lnTo>
                  <a:cubicBezTo>
                    <a:pt x="74539" y="88187"/>
                    <a:pt x="74692" y="88190"/>
                    <a:pt x="74844" y="88190"/>
                  </a:cubicBezTo>
                  <a:cubicBezTo>
                    <a:pt x="75549" y="88190"/>
                    <a:pt x="76240" y="88130"/>
                    <a:pt x="76954" y="88048"/>
                  </a:cubicBezTo>
                  <a:cubicBezTo>
                    <a:pt x="77354" y="88015"/>
                    <a:pt x="77755" y="87981"/>
                    <a:pt x="78155" y="87881"/>
                  </a:cubicBezTo>
                  <a:cubicBezTo>
                    <a:pt x="78188" y="87948"/>
                    <a:pt x="78222" y="87981"/>
                    <a:pt x="78288" y="88015"/>
                  </a:cubicBezTo>
                  <a:cubicBezTo>
                    <a:pt x="78989" y="88415"/>
                    <a:pt x="79756" y="88748"/>
                    <a:pt x="80490" y="89082"/>
                  </a:cubicBezTo>
                  <a:cubicBezTo>
                    <a:pt x="80523" y="89115"/>
                    <a:pt x="80557" y="89115"/>
                    <a:pt x="80623" y="89149"/>
                  </a:cubicBezTo>
                  <a:cubicBezTo>
                    <a:pt x="80599" y="89145"/>
                    <a:pt x="80575" y="89144"/>
                    <a:pt x="80552" y="89144"/>
                  </a:cubicBezTo>
                  <a:cubicBezTo>
                    <a:pt x="80350" y="89144"/>
                    <a:pt x="80183" y="89269"/>
                    <a:pt x="80123" y="89449"/>
                  </a:cubicBezTo>
                  <a:cubicBezTo>
                    <a:pt x="80023" y="89749"/>
                    <a:pt x="79989" y="90083"/>
                    <a:pt x="79989" y="90416"/>
                  </a:cubicBezTo>
                  <a:cubicBezTo>
                    <a:pt x="79989" y="90583"/>
                    <a:pt x="79989" y="90750"/>
                    <a:pt x="80023" y="90917"/>
                  </a:cubicBezTo>
                  <a:cubicBezTo>
                    <a:pt x="80056" y="91083"/>
                    <a:pt x="80090" y="91217"/>
                    <a:pt x="80190" y="91317"/>
                  </a:cubicBezTo>
                  <a:cubicBezTo>
                    <a:pt x="80190" y="91350"/>
                    <a:pt x="80190" y="91384"/>
                    <a:pt x="80190" y="91417"/>
                  </a:cubicBezTo>
                  <a:cubicBezTo>
                    <a:pt x="80223" y="91517"/>
                    <a:pt x="80290" y="91617"/>
                    <a:pt x="80323" y="91717"/>
                  </a:cubicBezTo>
                  <a:cubicBezTo>
                    <a:pt x="80356" y="91751"/>
                    <a:pt x="80390" y="91817"/>
                    <a:pt x="80456" y="91851"/>
                  </a:cubicBezTo>
                  <a:cubicBezTo>
                    <a:pt x="80754" y="92217"/>
                    <a:pt x="81225" y="92395"/>
                    <a:pt x="81717" y="92395"/>
                  </a:cubicBezTo>
                  <a:cubicBezTo>
                    <a:pt x="81942" y="92395"/>
                    <a:pt x="82171" y="92358"/>
                    <a:pt x="82391" y="92284"/>
                  </a:cubicBezTo>
                  <a:cubicBezTo>
                    <a:pt x="83559" y="92785"/>
                    <a:pt x="84726" y="93352"/>
                    <a:pt x="85894" y="93819"/>
                  </a:cubicBezTo>
                  <a:cubicBezTo>
                    <a:pt x="88562" y="94853"/>
                    <a:pt x="91264" y="95887"/>
                    <a:pt x="93999" y="96754"/>
                  </a:cubicBezTo>
                  <a:cubicBezTo>
                    <a:pt x="97202" y="97788"/>
                    <a:pt x="100404" y="98689"/>
                    <a:pt x="103706" y="99356"/>
                  </a:cubicBezTo>
                  <a:cubicBezTo>
                    <a:pt x="105174" y="99656"/>
                    <a:pt x="106642" y="99923"/>
                    <a:pt x="108143" y="100123"/>
                  </a:cubicBezTo>
                  <a:cubicBezTo>
                    <a:pt x="108043" y="101958"/>
                    <a:pt x="108310" y="103859"/>
                    <a:pt x="108376" y="105727"/>
                  </a:cubicBezTo>
                  <a:cubicBezTo>
                    <a:pt x="108476" y="107629"/>
                    <a:pt x="108510" y="109530"/>
                    <a:pt x="108543" y="111431"/>
                  </a:cubicBezTo>
                  <a:cubicBezTo>
                    <a:pt x="107409" y="111632"/>
                    <a:pt x="106275" y="111832"/>
                    <a:pt x="105141" y="112065"/>
                  </a:cubicBezTo>
                  <a:cubicBezTo>
                    <a:pt x="103706" y="112332"/>
                    <a:pt x="102272" y="112566"/>
                    <a:pt x="100838" y="112932"/>
                  </a:cubicBezTo>
                  <a:cubicBezTo>
                    <a:pt x="98069" y="113600"/>
                    <a:pt x="95067" y="114600"/>
                    <a:pt x="93099" y="116769"/>
                  </a:cubicBezTo>
                  <a:cubicBezTo>
                    <a:pt x="92098" y="117836"/>
                    <a:pt x="91464" y="119204"/>
                    <a:pt x="91097" y="120605"/>
                  </a:cubicBezTo>
                  <a:cubicBezTo>
                    <a:pt x="90931" y="121338"/>
                    <a:pt x="90797" y="122139"/>
                    <a:pt x="90764" y="122906"/>
                  </a:cubicBezTo>
                  <a:cubicBezTo>
                    <a:pt x="90730" y="123507"/>
                    <a:pt x="90730" y="124174"/>
                    <a:pt x="90831" y="124808"/>
                  </a:cubicBezTo>
                  <a:cubicBezTo>
                    <a:pt x="89530" y="127209"/>
                    <a:pt x="88796" y="129911"/>
                    <a:pt x="88896" y="132680"/>
                  </a:cubicBezTo>
                  <a:cubicBezTo>
                    <a:pt x="88963" y="133814"/>
                    <a:pt x="89096" y="134915"/>
                    <a:pt x="89163" y="136049"/>
                  </a:cubicBezTo>
                  <a:cubicBezTo>
                    <a:pt x="89229" y="137317"/>
                    <a:pt x="89296" y="138584"/>
                    <a:pt x="89363" y="139885"/>
                  </a:cubicBezTo>
                  <a:cubicBezTo>
                    <a:pt x="89496" y="142387"/>
                    <a:pt x="89596" y="144922"/>
                    <a:pt x="89730" y="147424"/>
                  </a:cubicBezTo>
                  <a:cubicBezTo>
                    <a:pt x="89863" y="150259"/>
                    <a:pt x="89997" y="153095"/>
                    <a:pt x="90130" y="155897"/>
                  </a:cubicBezTo>
                  <a:cubicBezTo>
                    <a:pt x="90197" y="157364"/>
                    <a:pt x="90263" y="158799"/>
                    <a:pt x="90330" y="160266"/>
                  </a:cubicBezTo>
                  <a:cubicBezTo>
                    <a:pt x="90397" y="161701"/>
                    <a:pt x="90397" y="163168"/>
                    <a:pt x="90597" y="164603"/>
                  </a:cubicBezTo>
                  <a:cubicBezTo>
                    <a:pt x="90631" y="164924"/>
                    <a:pt x="90878" y="165091"/>
                    <a:pt x="91115" y="165091"/>
                  </a:cubicBezTo>
                  <a:cubicBezTo>
                    <a:pt x="91345" y="165091"/>
                    <a:pt x="91564" y="164932"/>
                    <a:pt x="91564" y="164603"/>
                  </a:cubicBezTo>
                  <a:cubicBezTo>
                    <a:pt x="91631" y="163369"/>
                    <a:pt x="91531" y="162134"/>
                    <a:pt x="91464" y="160867"/>
                  </a:cubicBezTo>
                  <a:cubicBezTo>
                    <a:pt x="91398" y="159633"/>
                    <a:pt x="91364" y="158398"/>
                    <a:pt x="91298" y="157164"/>
                  </a:cubicBezTo>
                  <a:cubicBezTo>
                    <a:pt x="91197" y="154662"/>
                    <a:pt x="91064" y="152194"/>
                    <a:pt x="90964" y="149692"/>
                  </a:cubicBezTo>
                  <a:cubicBezTo>
                    <a:pt x="90764" y="144789"/>
                    <a:pt x="90530" y="139885"/>
                    <a:pt x="90364" y="135015"/>
                  </a:cubicBezTo>
                  <a:cubicBezTo>
                    <a:pt x="90330" y="133947"/>
                    <a:pt x="90163" y="132913"/>
                    <a:pt x="90197" y="131846"/>
                  </a:cubicBezTo>
                  <a:cubicBezTo>
                    <a:pt x="90263" y="130879"/>
                    <a:pt x="90397" y="129911"/>
                    <a:pt x="90664" y="128977"/>
                  </a:cubicBezTo>
                  <a:cubicBezTo>
                    <a:pt x="91197" y="127043"/>
                    <a:pt x="92098" y="125308"/>
                    <a:pt x="93232" y="123707"/>
                  </a:cubicBezTo>
                  <a:cubicBezTo>
                    <a:pt x="94400" y="122106"/>
                    <a:pt x="95801" y="120705"/>
                    <a:pt x="97469" y="119637"/>
                  </a:cubicBezTo>
                  <a:cubicBezTo>
                    <a:pt x="99136" y="118570"/>
                    <a:pt x="100971" y="117703"/>
                    <a:pt x="102839" y="117069"/>
                  </a:cubicBezTo>
                  <a:cubicBezTo>
                    <a:pt x="104941" y="116368"/>
                    <a:pt x="107109" y="115868"/>
                    <a:pt x="109277" y="115401"/>
                  </a:cubicBezTo>
                  <a:cubicBezTo>
                    <a:pt x="110411" y="115134"/>
                    <a:pt x="111579" y="114934"/>
                    <a:pt x="112713" y="114634"/>
                  </a:cubicBezTo>
                  <a:cubicBezTo>
                    <a:pt x="113046" y="117869"/>
                    <a:pt x="113447" y="121105"/>
                    <a:pt x="113880" y="124307"/>
                  </a:cubicBezTo>
                  <a:cubicBezTo>
                    <a:pt x="114347" y="127710"/>
                    <a:pt x="114881" y="131112"/>
                    <a:pt x="115448" y="134481"/>
                  </a:cubicBezTo>
                  <a:cubicBezTo>
                    <a:pt x="114114" y="134715"/>
                    <a:pt x="112780" y="134948"/>
                    <a:pt x="111445" y="135148"/>
                  </a:cubicBezTo>
                  <a:cubicBezTo>
                    <a:pt x="110645" y="135282"/>
                    <a:pt x="109811" y="135415"/>
                    <a:pt x="109010" y="135549"/>
                  </a:cubicBezTo>
                  <a:cubicBezTo>
                    <a:pt x="108984" y="135509"/>
                    <a:pt x="108942" y="135490"/>
                    <a:pt x="108897" y="135490"/>
                  </a:cubicBezTo>
                  <a:cubicBezTo>
                    <a:pt x="108827" y="135490"/>
                    <a:pt x="108750" y="135535"/>
                    <a:pt x="108710" y="135615"/>
                  </a:cubicBezTo>
                  <a:cubicBezTo>
                    <a:pt x="108643" y="135615"/>
                    <a:pt x="108610" y="135615"/>
                    <a:pt x="108543" y="135649"/>
                  </a:cubicBezTo>
                  <a:cubicBezTo>
                    <a:pt x="107776" y="135782"/>
                    <a:pt x="106842" y="136016"/>
                    <a:pt x="106308" y="136649"/>
                  </a:cubicBezTo>
                  <a:cubicBezTo>
                    <a:pt x="106208" y="136816"/>
                    <a:pt x="106208" y="137083"/>
                    <a:pt x="106442" y="137116"/>
                  </a:cubicBezTo>
                  <a:cubicBezTo>
                    <a:pt x="106632" y="137155"/>
                    <a:pt x="106826" y="137171"/>
                    <a:pt x="107020" y="137171"/>
                  </a:cubicBezTo>
                  <a:cubicBezTo>
                    <a:pt x="107506" y="137171"/>
                    <a:pt x="108000" y="137069"/>
                    <a:pt x="108476" y="136950"/>
                  </a:cubicBezTo>
                  <a:lnTo>
                    <a:pt x="108476" y="136950"/>
                  </a:lnTo>
                  <a:cubicBezTo>
                    <a:pt x="108443" y="137417"/>
                    <a:pt x="108376" y="137884"/>
                    <a:pt x="108376" y="138384"/>
                  </a:cubicBezTo>
                  <a:cubicBezTo>
                    <a:pt x="108310" y="139385"/>
                    <a:pt x="108243" y="140385"/>
                    <a:pt x="108210" y="141386"/>
                  </a:cubicBezTo>
                  <a:cubicBezTo>
                    <a:pt x="108143" y="143354"/>
                    <a:pt x="108043" y="145289"/>
                    <a:pt x="107976" y="147257"/>
                  </a:cubicBezTo>
                  <a:cubicBezTo>
                    <a:pt x="107843" y="151160"/>
                    <a:pt x="107743" y="155063"/>
                    <a:pt x="107609" y="158965"/>
                  </a:cubicBezTo>
                  <a:cubicBezTo>
                    <a:pt x="107542" y="161200"/>
                    <a:pt x="107476" y="163469"/>
                    <a:pt x="107409" y="165704"/>
                  </a:cubicBezTo>
                  <a:cubicBezTo>
                    <a:pt x="107409" y="166070"/>
                    <a:pt x="107693" y="166254"/>
                    <a:pt x="107976" y="166254"/>
                  </a:cubicBezTo>
                  <a:cubicBezTo>
                    <a:pt x="108260" y="166254"/>
                    <a:pt x="108543" y="166070"/>
                    <a:pt x="108543" y="165704"/>
                  </a:cubicBezTo>
                  <a:cubicBezTo>
                    <a:pt x="108777" y="157865"/>
                    <a:pt x="109044" y="150026"/>
                    <a:pt x="109210" y="142187"/>
                  </a:cubicBezTo>
                  <a:cubicBezTo>
                    <a:pt x="109210" y="141086"/>
                    <a:pt x="109244" y="139985"/>
                    <a:pt x="109244" y="138884"/>
                  </a:cubicBezTo>
                  <a:cubicBezTo>
                    <a:pt x="109244" y="138351"/>
                    <a:pt x="109244" y="137784"/>
                    <a:pt x="109210" y="137250"/>
                  </a:cubicBezTo>
                  <a:cubicBezTo>
                    <a:pt x="109210" y="137083"/>
                    <a:pt x="109210" y="136950"/>
                    <a:pt x="109210" y="136816"/>
                  </a:cubicBezTo>
                  <a:cubicBezTo>
                    <a:pt x="109978" y="136649"/>
                    <a:pt x="110711" y="136516"/>
                    <a:pt x="111479" y="136383"/>
                  </a:cubicBezTo>
                  <a:cubicBezTo>
                    <a:pt x="111479" y="137617"/>
                    <a:pt x="111679" y="138851"/>
                    <a:pt x="111846" y="140052"/>
                  </a:cubicBezTo>
                  <a:cubicBezTo>
                    <a:pt x="112012" y="141319"/>
                    <a:pt x="112179" y="142620"/>
                    <a:pt x="112346" y="143888"/>
                  </a:cubicBezTo>
                  <a:cubicBezTo>
                    <a:pt x="112346" y="143955"/>
                    <a:pt x="112346" y="143988"/>
                    <a:pt x="112379" y="144055"/>
                  </a:cubicBezTo>
                  <a:cubicBezTo>
                    <a:pt x="112346" y="144188"/>
                    <a:pt x="112346" y="144355"/>
                    <a:pt x="112346" y="144522"/>
                  </a:cubicBezTo>
                  <a:cubicBezTo>
                    <a:pt x="112279" y="146523"/>
                    <a:pt x="112212" y="148525"/>
                    <a:pt x="112212" y="150559"/>
                  </a:cubicBezTo>
                  <a:cubicBezTo>
                    <a:pt x="112179" y="154629"/>
                    <a:pt x="112212" y="158732"/>
                    <a:pt x="112546" y="162801"/>
                  </a:cubicBezTo>
                  <a:cubicBezTo>
                    <a:pt x="112563" y="162985"/>
                    <a:pt x="112688" y="163077"/>
                    <a:pt x="112813" y="163077"/>
                  </a:cubicBezTo>
                  <a:cubicBezTo>
                    <a:pt x="112938" y="163077"/>
                    <a:pt x="113063" y="162985"/>
                    <a:pt x="113080" y="162801"/>
                  </a:cubicBezTo>
                  <a:cubicBezTo>
                    <a:pt x="113480" y="158732"/>
                    <a:pt x="113580" y="154629"/>
                    <a:pt x="113613" y="150559"/>
                  </a:cubicBezTo>
                  <a:cubicBezTo>
                    <a:pt x="113647" y="148525"/>
                    <a:pt x="113580" y="146523"/>
                    <a:pt x="113547" y="144522"/>
                  </a:cubicBezTo>
                  <a:cubicBezTo>
                    <a:pt x="113547" y="143488"/>
                    <a:pt x="113480" y="142420"/>
                    <a:pt x="113447" y="141386"/>
                  </a:cubicBezTo>
                  <a:cubicBezTo>
                    <a:pt x="113413" y="140619"/>
                    <a:pt x="113380" y="139818"/>
                    <a:pt x="113280" y="139051"/>
                  </a:cubicBezTo>
                  <a:lnTo>
                    <a:pt x="113280" y="139051"/>
                  </a:lnTo>
                  <a:cubicBezTo>
                    <a:pt x="113680" y="139084"/>
                    <a:pt x="114080" y="139118"/>
                    <a:pt x="114481" y="139118"/>
                  </a:cubicBezTo>
                  <a:cubicBezTo>
                    <a:pt x="115081" y="139118"/>
                    <a:pt x="115648" y="139151"/>
                    <a:pt x="116249" y="139151"/>
                  </a:cubicBezTo>
                  <a:cubicBezTo>
                    <a:pt x="116849" y="142454"/>
                    <a:pt x="117483" y="145723"/>
                    <a:pt x="118183" y="148992"/>
                  </a:cubicBezTo>
                  <a:cubicBezTo>
                    <a:pt x="118183" y="150059"/>
                    <a:pt x="118183" y="151093"/>
                    <a:pt x="118183" y="152161"/>
                  </a:cubicBezTo>
                  <a:cubicBezTo>
                    <a:pt x="118217" y="153762"/>
                    <a:pt x="118217" y="155363"/>
                    <a:pt x="118217" y="156931"/>
                  </a:cubicBezTo>
                  <a:lnTo>
                    <a:pt x="118484" y="161801"/>
                  </a:lnTo>
                  <a:cubicBezTo>
                    <a:pt x="118518" y="161938"/>
                    <a:pt x="118649" y="162014"/>
                    <a:pt x="118778" y="162014"/>
                  </a:cubicBezTo>
                  <a:cubicBezTo>
                    <a:pt x="118900" y="162014"/>
                    <a:pt x="119018" y="161946"/>
                    <a:pt x="119051" y="161801"/>
                  </a:cubicBezTo>
                  <a:cubicBezTo>
                    <a:pt x="119384" y="160300"/>
                    <a:pt x="119184" y="158598"/>
                    <a:pt x="119151" y="157031"/>
                  </a:cubicBezTo>
                  <a:cubicBezTo>
                    <a:pt x="119151" y="155763"/>
                    <a:pt x="119117" y="154496"/>
                    <a:pt x="119084" y="153195"/>
                  </a:cubicBezTo>
                  <a:lnTo>
                    <a:pt x="119084" y="153195"/>
                  </a:lnTo>
                  <a:cubicBezTo>
                    <a:pt x="119851" y="156530"/>
                    <a:pt x="120652" y="159866"/>
                    <a:pt x="121753" y="163102"/>
                  </a:cubicBezTo>
                  <a:cubicBezTo>
                    <a:pt x="121797" y="163235"/>
                    <a:pt x="121921" y="163296"/>
                    <a:pt x="122039" y="163296"/>
                  </a:cubicBezTo>
                  <a:cubicBezTo>
                    <a:pt x="122186" y="163296"/>
                    <a:pt x="122323" y="163202"/>
                    <a:pt x="122286" y="163035"/>
                  </a:cubicBezTo>
                  <a:cubicBezTo>
                    <a:pt x="121552" y="158899"/>
                    <a:pt x="120552" y="154796"/>
                    <a:pt x="119651" y="150693"/>
                  </a:cubicBezTo>
                  <a:cubicBezTo>
                    <a:pt x="119418" y="149559"/>
                    <a:pt x="119184" y="148425"/>
                    <a:pt x="118951" y="147257"/>
                  </a:cubicBezTo>
                  <a:cubicBezTo>
                    <a:pt x="118884" y="145689"/>
                    <a:pt x="118917" y="144088"/>
                    <a:pt x="118584" y="142554"/>
                  </a:cubicBezTo>
                  <a:cubicBezTo>
                    <a:pt x="118584" y="142520"/>
                    <a:pt x="118550" y="142504"/>
                    <a:pt x="118513" y="142504"/>
                  </a:cubicBezTo>
                  <a:cubicBezTo>
                    <a:pt x="118475" y="142504"/>
                    <a:pt x="118434" y="142520"/>
                    <a:pt x="118417" y="142554"/>
                  </a:cubicBezTo>
                  <a:cubicBezTo>
                    <a:pt x="118350" y="142987"/>
                    <a:pt x="118283" y="143454"/>
                    <a:pt x="118250" y="143921"/>
                  </a:cubicBezTo>
                  <a:cubicBezTo>
                    <a:pt x="117950" y="142320"/>
                    <a:pt x="117650" y="140719"/>
                    <a:pt x="117349" y="139118"/>
                  </a:cubicBezTo>
                  <a:cubicBezTo>
                    <a:pt x="117583" y="138984"/>
                    <a:pt x="117750" y="138751"/>
                    <a:pt x="117750" y="138484"/>
                  </a:cubicBezTo>
                  <a:cubicBezTo>
                    <a:pt x="117750" y="138117"/>
                    <a:pt x="117450" y="137817"/>
                    <a:pt x="117116" y="137817"/>
                  </a:cubicBezTo>
                  <a:cubicBezTo>
                    <a:pt x="116949" y="136950"/>
                    <a:pt x="116782" y="136049"/>
                    <a:pt x="116649" y="135182"/>
                  </a:cubicBezTo>
                  <a:cubicBezTo>
                    <a:pt x="116849" y="135115"/>
                    <a:pt x="117049" y="135015"/>
                    <a:pt x="117249" y="134915"/>
                  </a:cubicBezTo>
                  <a:cubicBezTo>
                    <a:pt x="117625" y="134696"/>
                    <a:pt x="117384" y="134242"/>
                    <a:pt x="117049" y="134242"/>
                  </a:cubicBezTo>
                  <a:cubicBezTo>
                    <a:pt x="117028" y="134242"/>
                    <a:pt x="117005" y="134244"/>
                    <a:pt x="116983" y="134248"/>
                  </a:cubicBezTo>
                  <a:cubicBezTo>
                    <a:pt x="116816" y="134248"/>
                    <a:pt x="116649" y="134281"/>
                    <a:pt x="116516" y="134314"/>
                  </a:cubicBezTo>
                  <a:cubicBezTo>
                    <a:pt x="115315" y="127243"/>
                    <a:pt x="114381" y="120171"/>
                    <a:pt x="113613" y="113066"/>
                  </a:cubicBezTo>
                  <a:cubicBezTo>
                    <a:pt x="113380" y="110764"/>
                    <a:pt x="113146" y="108463"/>
                    <a:pt x="112946" y="106128"/>
                  </a:cubicBezTo>
                  <a:cubicBezTo>
                    <a:pt x="112846" y="105027"/>
                    <a:pt x="112679" y="103893"/>
                    <a:pt x="112746" y="102758"/>
                  </a:cubicBezTo>
                  <a:cubicBezTo>
                    <a:pt x="112780" y="101925"/>
                    <a:pt x="112613" y="101157"/>
                    <a:pt x="112379" y="100390"/>
                  </a:cubicBezTo>
                  <a:cubicBezTo>
                    <a:pt x="112613" y="100390"/>
                    <a:pt x="112880" y="100390"/>
                    <a:pt x="113113" y="100357"/>
                  </a:cubicBezTo>
                  <a:cubicBezTo>
                    <a:pt x="115648" y="100290"/>
                    <a:pt x="118350" y="99890"/>
                    <a:pt x="120452" y="98455"/>
                  </a:cubicBezTo>
                  <a:cubicBezTo>
                    <a:pt x="120952" y="98122"/>
                    <a:pt x="121386" y="97755"/>
                    <a:pt x="121786" y="97321"/>
                  </a:cubicBezTo>
                  <a:cubicBezTo>
                    <a:pt x="122186" y="96888"/>
                    <a:pt x="122453" y="96454"/>
                    <a:pt x="122720" y="95920"/>
                  </a:cubicBezTo>
                  <a:cubicBezTo>
                    <a:pt x="123320" y="94753"/>
                    <a:pt x="123954" y="93585"/>
                    <a:pt x="124555" y="92418"/>
                  </a:cubicBezTo>
                  <a:cubicBezTo>
                    <a:pt x="127824" y="86213"/>
                    <a:pt x="131026" y="79875"/>
                    <a:pt x="133027" y="73171"/>
                  </a:cubicBezTo>
                  <a:cubicBezTo>
                    <a:pt x="133961" y="70068"/>
                    <a:pt x="134662" y="66766"/>
                    <a:pt x="134528" y="63497"/>
                  </a:cubicBezTo>
                  <a:cubicBezTo>
                    <a:pt x="134528" y="63097"/>
                    <a:pt x="134495" y="62696"/>
                    <a:pt x="134428" y="62296"/>
                  </a:cubicBezTo>
                  <a:lnTo>
                    <a:pt x="134428" y="62296"/>
                  </a:lnTo>
                  <a:lnTo>
                    <a:pt x="134795" y="62663"/>
                  </a:lnTo>
                  <a:cubicBezTo>
                    <a:pt x="135863" y="64698"/>
                    <a:pt x="136963" y="66699"/>
                    <a:pt x="137998" y="68734"/>
                  </a:cubicBezTo>
                  <a:cubicBezTo>
                    <a:pt x="139499" y="71670"/>
                    <a:pt x="140933" y="74672"/>
                    <a:pt x="142267" y="77707"/>
                  </a:cubicBezTo>
                  <a:cubicBezTo>
                    <a:pt x="144969" y="83812"/>
                    <a:pt x="147304" y="90083"/>
                    <a:pt x="149439" y="96421"/>
                  </a:cubicBezTo>
                  <a:cubicBezTo>
                    <a:pt x="151440" y="102458"/>
                    <a:pt x="153275" y="108596"/>
                    <a:pt x="154943" y="114734"/>
                  </a:cubicBezTo>
                  <a:cubicBezTo>
                    <a:pt x="156577" y="120705"/>
                    <a:pt x="157978" y="126742"/>
                    <a:pt x="159213" y="132813"/>
                  </a:cubicBezTo>
                  <a:cubicBezTo>
                    <a:pt x="160547" y="139585"/>
                    <a:pt x="161681" y="146390"/>
                    <a:pt x="162715" y="153228"/>
                  </a:cubicBezTo>
                  <a:cubicBezTo>
                    <a:pt x="162849" y="154162"/>
                    <a:pt x="163015" y="155029"/>
                    <a:pt x="163216" y="155930"/>
                  </a:cubicBezTo>
                  <a:cubicBezTo>
                    <a:pt x="163245" y="156064"/>
                    <a:pt x="163354" y="156124"/>
                    <a:pt x="163466" y="156124"/>
                  </a:cubicBezTo>
                  <a:cubicBezTo>
                    <a:pt x="163605" y="156124"/>
                    <a:pt x="163749" y="156030"/>
                    <a:pt x="163749" y="155863"/>
                  </a:cubicBezTo>
                  <a:cubicBezTo>
                    <a:pt x="163683" y="154062"/>
                    <a:pt x="163382" y="152227"/>
                    <a:pt x="163116" y="150393"/>
                  </a:cubicBezTo>
                  <a:cubicBezTo>
                    <a:pt x="162882" y="148625"/>
                    <a:pt x="162649" y="146890"/>
                    <a:pt x="162382" y="145122"/>
                  </a:cubicBezTo>
                  <a:cubicBezTo>
                    <a:pt x="161848" y="141753"/>
                    <a:pt x="161281" y="138417"/>
                    <a:pt x="160647" y="135048"/>
                  </a:cubicBezTo>
                  <a:cubicBezTo>
                    <a:pt x="159446" y="128877"/>
                    <a:pt x="158112" y="122706"/>
                    <a:pt x="156511" y="116635"/>
                  </a:cubicBezTo>
                  <a:cubicBezTo>
                    <a:pt x="154910" y="110497"/>
                    <a:pt x="153108" y="104426"/>
                    <a:pt x="151174" y="98422"/>
                  </a:cubicBezTo>
                  <a:cubicBezTo>
                    <a:pt x="149105" y="92084"/>
                    <a:pt x="146837" y="85813"/>
                    <a:pt x="144235" y="79675"/>
                  </a:cubicBezTo>
                  <a:cubicBezTo>
                    <a:pt x="141967" y="74338"/>
                    <a:pt x="139432" y="69134"/>
                    <a:pt x="136463" y="64164"/>
                  </a:cubicBezTo>
                  <a:lnTo>
                    <a:pt x="136496" y="64131"/>
                  </a:lnTo>
                  <a:cubicBezTo>
                    <a:pt x="138398" y="61596"/>
                    <a:pt x="139899" y="58627"/>
                    <a:pt x="141033" y="55658"/>
                  </a:cubicBezTo>
                  <a:cubicBezTo>
                    <a:pt x="142134" y="52723"/>
                    <a:pt x="142901" y="49520"/>
                    <a:pt x="142634" y="46351"/>
                  </a:cubicBezTo>
                  <a:cubicBezTo>
                    <a:pt x="142134" y="39980"/>
                    <a:pt x="137330" y="35344"/>
                    <a:pt x="132794" y="31374"/>
                  </a:cubicBezTo>
                  <a:cubicBezTo>
                    <a:pt x="130292" y="29206"/>
                    <a:pt x="127724" y="27071"/>
                    <a:pt x="125589" y="24502"/>
                  </a:cubicBezTo>
                  <a:cubicBezTo>
                    <a:pt x="124455" y="23135"/>
                    <a:pt x="123454" y="21634"/>
                    <a:pt x="122653" y="20066"/>
                  </a:cubicBezTo>
                  <a:cubicBezTo>
                    <a:pt x="121853" y="18465"/>
                    <a:pt x="121219" y="16764"/>
                    <a:pt x="120285" y="15229"/>
                  </a:cubicBezTo>
                  <a:cubicBezTo>
                    <a:pt x="118584" y="12461"/>
                    <a:pt x="115682" y="10626"/>
                    <a:pt x="112713" y="9392"/>
                  </a:cubicBezTo>
                  <a:cubicBezTo>
                    <a:pt x="110005" y="8296"/>
                    <a:pt x="107048" y="7673"/>
                    <a:pt x="104119" y="7673"/>
                  </a:cubicBezTo>
                  <a:cubicBezTo>
                    <a:pt x="103837" y="7673"/>
                    <a:pt x="103554" y="7679"/>
                    <a:pt x="103273" y="7690"/>
                  </a:cubicBezTo>
                  <a:cubicBezTo>
                    <a:pt x="100537" y="7790"/>
                    <a:pt x="97836" y="8491"/>
                    <a:pt x="95334" y="9592"/>
                  </a:cubicBezTo>
                  <a:cubicBezTo>
                    <a:pt x="92732" y="10726"/>
                    <a:pt x="90197" y="12427"/>
                    <a:pt x="88429" y="14662"/>
                  </a:cubicBezTo>
                  <a:cubicBezTo>
                    <a:pt x="87995" y="15196"/>
                    <a:pt x="87595" y="15763"/>
                    <a:pt x="87228" y="16363"/>
                  </a:cubicBezTo>
                  <a:cubicBezTo>
                    <a:pt x="85560" y="18999"/>
                    <a:pt x="86561" y="22134"/>
                    <a:pt x="88596" y="24202"/>
                  </a:cubicBezTo>
                  <a:cubicBezTo>
                    <a:pt x="88329" y="25570"/>
                    <a:pt x="88762" y="27004"/>
                    <a:pt x="89129" y="28339"/>
                  </a:cubicBezTo>
                  <a:cubicBezTo>
                    <a:pt x="89530" y="29773"/>
                    <a:pt x="89830" y="31241"/>
                    <a:pt x="90297" y="32642"/>
                  </a:cubicBezTo>
                  <a:cubicBezTo>
                    <a:pt x="90464" y="33209"/>
                    <a:pt x="90697" y="33776"/>
                    <a:pt x="90630" y="34376"/>
                  </a:cubicBezTo>
                  <a:cubicBezTo>
                    <a:pt x="90597" y="35143"/>
                    <a:pt x="90130" y="35577"/>
                    <a:pt x="89563" y="35977"/>
                  </a:cubicBezTo>
                  <a:cubicBezTo>
                    <a:pt x="89096" y="36311"/>
                    <a:pt x="88662" y="36711"/>
                    <a:pt x="88496" y="37278"/>
                  </a:cubicBezTo>
                  <a:cubicBezTo>
                    <a:pt x="88329" y="37879"/>
                    <a:pt x="88462" y="38613"/>
                    <a:pt x="88629" y="39213"/>
                  </a:cubicBezTo>
                  <a:cubicBezTo>
                    <a:pt x="89329" y="41781"/>
                    <a:pt x="90931" y="44217"/>
                    <a:pt x="92999" y="45918"/>
                  </a:cubicBezTo>
                  <a:cubicBezTo>
                    <a:pt x="95200" y="47752"/>
                    <a:pt x="97936" y="48787"/>
                    <a:pt x="100804" y="48887"/>
                  </a:cubicBezTo>
                  <a:cubicBezTo>
                    <a:pt x="100997" y="48895"/>
                    <a:pt x="101192" y="48899"/>
                    <a:pt x="101387" y="48899"/>
                  </a:cubicBezTo>
                  <a:cubicBezTo>
                    <a:pt x="102780" y="48899"/>
                    <a:pt x="104225" y="48687"/>
                    <a:pt x="105541" y="48219"/>
                  </a:cubicBezTo>
                  <a:cubicBezTo>
                    <a:pt x="106242" y="47986"/>
                    <a:pt x="106875" y="47686"/>
                    <a:pt x="107409" y="47219"/>
                  </a:cubicBezTo>
                  <a:cubicBezTo>
                    <a:pt x="107909" y="47853"/>
                    <a:pt x="108610" y="48353"/>
                    <a:pt x="109144" y="48920"/>
                  </a:cubicBezTo>
                  <a:cubicBezTo>
                    <a:pt x="109811" y="49554"/>
                    <a:pt x="110144" y="50454"/>
                    <a:pt x="110445" y="51288"/>
                  </a:cubicBezTo>
                  <a:cubicBezTo>
                    <a:pt x="110745" y="52089"/>
                    <a:pt x="111012" y="52889"/>
                    <a:pt x="111278" y="53690"/>
                  </a:cubicBezTo>
                  <a:cubicBezTo>
                    <a:pt x="108643" y="55758"/>
                    <a:pt x="107142" y="59127"/>
                    <a:pt x="106542" y="62330"/>
                  </a:cubicBezTo>
                  <a:cubicBezTo>
                    <a:pt x="106375" y="63197"/>
                    <a:pt x="106242" y="64064"/>
                    <a:pt x="106141" y="64965"/>
                  </a:cubicBezTo>
                  <a:cubicBezTo>
                    <a:pt x="106008" y="64831"/>
                    <a:pt x="105908" y="64731"/>
                    <a:pt x="105808" y="64598"/>
                  </a:cubicBezTo>
                  <a:cubicBezTo>
                    <a:pt x="105341" y="64097"/>
                    <a:pt x="104874" y="63597"/>
                    <a:pt x="104440" y="63097"/>
                  </a:cubicBezTo>
                  <a:cubicBezTo>
                    <a:pt x="104007" y="62630"/>
                    <a:pt x="103540" y="62229"/>
                    <a:pt x="103073" y="61796"/>
                  </a:cubicBezTo>
                  <a:cubicBezTo>
                    <a:pt x="102906" y="61629"/>
                    <a:pt x="102706" y="61462"/>
                    <a:pt x="102506" y="61329"/>
                  </a:cubicBezTo>
                  <a:cubicBezTo>
                    <a:pt x="101755" y="60350"/>
                    <a:pt x="100718" y="59627"/>
                    <a:pt x="99455" y="59627"/>
                  </a:cubicBezTo>
                  <a:cubicBezTo>
                    <a:pt x="99427" y="59627"/>
                    <a:pt x="99398" y="59627"/>
                    <a:pt x="99370" y="59628"/>
                  </a:cubicBezTo>
                  <a:cubicBezTo>
                    <a:pt x="99237" y="59628"/>
                    <a:pt x="99170" y="59694"/>
                    <a:pt x="99170" y="59794"/>
                  </a:cubicBezTo>
                  <a:lnTo>
                    <a:pt x="99070" y="59661"/>
                  </a:lnTo>
                  <a:cubicBezTo>
                    <a:pt x="98436" y="58994"/>
                    <a:pt x="97702" y="58393"/>
                    <a:pt x="96902" y="57926"/>
                  </a:cubicBezTo>
                  <a:cubicBezTo>
                    <a:pt x="96134" y="57426"/>
                    <a:pt x="95234" y="57026"/>
                    <a:pt x="94366" y="56759"/>
                  </a:cubicBezTo>
                  <a:cubicBezTo>
                    <a:pt x="93961" y="56643"/>
                    <a:pt x="93530" y="56552"/>
                    <a:pt x="93096" y="56552"/>
                  </a:cubicBezTo>
                  <a:cubicBezTo>
                    <a:pt x="93030" y="56552"/>
                    <a:pt x="92964" y="56554"/>
                    <a:pt x="92899" y="56559"/>
                  </a:cubicBezTo>
                  <a:cubicBezTo>
                    <a:pt x="92398" y="56625"/>
                    <a:pt x="91965" y="56859"/>
                    <a:pt x="91498" y="56992"/>
                  </a:cubicBezTo>
                  <a:cubicBezTo>
                    <a:pt x="90497" y="57293"/>
                    <a:pt x="89396" y="57126"/>
                    <a:pt x="88395" y="57393"/>
                  </a:cubicBezTo>
                  <a:cubicBezTo>
                    <a:pt x="88295" y="57426"/>
                    <a:pt x="88195" y="57459"/>
                    <a:pt x="88129" y="57493"/>
                  </a:cubicBezTo>
                  <a:cubicBezTo>
                    <a:pt x="87532" y="57366"/>
                    <a:pt x="86916" y="57308"/>
                    <a:pt x="86301" y="57308"/>
                  </a:cubicBezTo>
                  <a:cubicBezTo>
                    <a:pt x="85782" y="57308"/>
                    <a:pt x="85264" y="57350"/>
                    <a:pt x="84760" y="57426"/>
                  </a:cubicBezTo>
                  <a:cubicBezTo>
                    <a:pt x="84126" y="57526"/>
                    <a:pt x="83559" y="57760"/>
                    <a:pt x="82958" y="57926"/>
                  </a:cubicBezTo>
                  <a:cubicBezTo>
                    <a:pt x="82391" y="58127"/>
                    <a:pt x="81857" y="58293"/>
                    <a:pt x="81357" y="58660"/>
                  </a:cubicBezTo>
                  <a:cubicBezTo>
                    <a:pt x="80923" y="58960"/>
                    <a:pt x="80557" y="59327"/>
                    <a:pt x="80223" y="59794"/>
                  </a:cubicBezTo>
                  <a:cubicBezTo>
                    <a:pt x="79923" y="60195"/>
                    <a:pt x="79522" y="60795"/>
                    <a:pt x="79789" y="61295"/>
                  </a:cubicBezTo>
                  <a:cubicBezTo>
                    <a:pt x="79889" y="61496"/>
                    <a:pt x="80056" y="61629"/>
                    <a:pt x="80256" y="61729"/>
                  </a:cubicBezTo>
                  <a:cubicBezTo>
                    <a:pt x="80023" y="61796"/>
                    <a:pt x="79823" y="61863"/>
                    <a:pt x="79623" y="61896"/>
                  </a:cubicBezTo>
                  <a:cubicBezTo>
                    <a:pt x="78689" y="62196"/>
                    <a:pt x="77788" y="62496"/>
                    <a:pt x="76921" y="62830"/>
                  </a:cubicBezTo>
                  <a:cubicBezTo>
                    <a:pt x="76020" y="63163"/>
                    <a:pt x="75186" y="63530"/>
                    <a:pt x="74319" y="63864"/>
                  </a:cubicBezTo>
                  <a:cubicBezTo>
                    <a:pt x="73885" y="64064"/>
                    <a:pt x="73451" y="64231"/>
                    <a:pt x="73018" y="64431"/>
                  </a:cubicBezTo>
                  <a:cubicBezTo>
                    <a:pt x="72618" y="64598"/>
                    <a:pt x="72050" y="64731"/>
                    <a:pt x="71850" y="65165"/>
                  </a:cubicBezTo>
                  <a:cubicBezTo>
                    <a:pt x="71850" y="65165"/>
                    <a:pt x="71850" y="65198"/>
                    <a:pt x="71850" y="65232"/>
                  </a:cubicBezTo>
                  <a:cubicBezTo>
                    <a:pt x="71817" y="65232"/>
                    <a:pt x="71817" y="65232"/>
                    <a:pt x="71817" y="65198"/>
                  </a:cubicBezTo>
                  <a:cubicBezTo>
                    <a:pt x="71765" y="65156"/>
                    <a:pt x="71706" y="65138"/>
                    <a:pt x="71649" y="65138"/>
                  </a:cubicBezTo>
                  <a:cubicBezTo>
                    <a:pt x="71527" y="65138"/>
                    <a:pt x="71417" y="65228"/>
                    <a:pt x="71417" y="65365"/>
                  </a:cubicBezTo>
                  <a:cubicBezTo>
                    <a:pt x="71383" y="65465"/>
                    <a:pt x="71383" y="65565"/>
                    <a:pt x="71417" y="65632"/>
                  </a:cubicBezTo>
                  <a:cubicBezTo>
                    <a:pt x="71417" y="65732"/>
                    <a:pt x="71450" y="65799"/>
                    <a:pt x="71483" y="65865"/>
                  </a:cubicBezTo>
                  <a:cubicBezTo>
                    <a:pt x="71483" y="65932"/>
                    <a:pt x="71517" y="65999"/>
                    <a:pt x="71550" y="66066"/>
                  </a:cubicBezTo>
                  <a:cubicBezTo>
                    <a:pt x="71517" y="66099"/>
                    <a:pt x="71483" y="66099"/>
                    <a:pt x="71450" y="66132"/>
                  </a:cubicBezTo>
                  <a:cubicBezTo>
                    <a:pt x="71016" y="64364"/>
                    <a:pt x="70516" y="62630"/>
                    <a:pt x="69916" y="60962"/>
                  </a:cubicBezTo>
                  <a:cubicBezTo>
                    <a:pt x="70283" y="60428"/>
                    <a:pt x="70616" y="59894"/>
                    <a:pt x="70950" y="59361"/>
                  </a:cubicBezTo>
                  <a:cubicBezTo>
                    <a:pt x="71617" y="58227"/>
                    <a:pt x="72251" y="56892"/>
                    <a:pt x="72017" y="55558"/>
                  </a:cubicBezTo>
                  <a:cubicBezTo>
                    <a:pt x="71917" y="54924"/>
                    <a:pt x="71583" y="54324"/>
                    <a:pt x="71116" y="53890"/>
                  </a:cubicBezTo>
                  <a:cubicBezTo>
                    <a:pt x="70683" y="53457"/>
                    <a:pt x="70149" y="53256"/>
                    <a:pt x="69749" y="52789"/>
                  </a:cubicBezTo>
                  <a:cubicBezTo>
                    <a:pt x="69282" y="52256"/>
                    <a:pt x="68915" y="51589"/>
                    <a:pt x="68248" y="51222"/>
                  </a:cubicBezTo>
                  <a:cubicBezTo>
                    <a:pt x="67931" y="51049"/>
                    <a:pt x="67597" y="50970"/>
                    <a:pt x="67262" y="50970"/>
                  </a:cubicBezTo>
                  <a:cubicBezTo>
                    <a:pt x="66820" y="50970"/>
                    <a:pt x="66378" y="51108"/>
                    <a:pt x="65979" y="51355"/>
                  </a:cubicBezTo>
                  <a:cubicBezTo>
                    <a:pt x="65479" y="51622"/>
                    <a:pt x="65146" y="52056"/>
                    <a:pt x="64845" y="52523"/>
                  </a:cubicBezTo>
                  <a:cubicBezTo>
                    <a:pt x="63111" y="50755"/>
                    <a:pt x="61009" y="49554"/>
                    <a:pt x="58641" y="48720"/>
                  </a:cubicBezTo>
                  <a:cubicBezTo>
                    <a:pt x="55839" y="47719"/>
                    <a:pt x="53037" y="46485"/>
                    <a:pt x="50068" y="45985"/>
                  </a:cubicBezTo>
                  <a:cubicBezTo>
                    <a:pt x="49468" y="44350"/>
                    <a:pt x="48534" y="42916"/>
                    <a:pt x="46966" y="42048"/>
                  </a:cubicBezTo>
                  <a:cubicBezTo>
                    <a:pt x="46265" y="41648"/>
                    <a:pt x="45465" y="41415"/>
                    <a:pt x="44631" y="41348"/>
                  </a:cubicBezTo>
                  <a:cubicBezTo>
                    <a:pt x="44561" y="41344"/>
                    <a:pt x="44492" y="41342"/>
                    <a:pt x="44424" y="41342"/>
                  </a:cubicBezTo>
                  <a:cubicBezTo>
                    <a:pt x="43942" y="41342"/>
                    <a:pt x="43510" y="41447"/>
                    <a:pt x="43130" y="41681"/>
                  </a:cubicBezTo>
                  <a:cubicBezTo>
                    <a:pt x="43063" y="41114"/>
                    <a:pt x="43163" y="40581"/>
                    <a:pt x="43030" y="40014"/>
                  </a:cubicBezTo>
                  <a:cubicBezTo>
                    <a:pt x="42996" y="39947"/>
                    <a:pt x="42963" y="39913"/>
                    <a:pt x="42896" y="39880"/>
                  </a:cubicBezTo>
                  <a:cubicBezTo>
                    <a:pt x="43997" y="39280"/>
                    <a:pt x="44964" y="38479"/>
                    <a:pt x="45765" y="37578"/>
                  </a:cubicBezTo>
                  <a:cubicBezTo>
                    <a:pt x="47633" y="35510"/>
                    <a:pt x="48634" y="32875"/>
                    <a:pt x="49067" y="30140"/>
                  </a:cubicBezTo>
                  <a:cubicBezTo>
                    <a:pt x="49272" y="30172"/>
                    <a:pt x="49478" y="30188"/>
                    <a:pt x="49684" y="30188"/>
                  </a:cubicBezTo>
                  <a:cubicBezTo>
                    <a:pt x="51598" y="30188"/>
                    <a:pt x="53506" y="28835"/>
                    <a:pt x="53837" y="26938"/>
                  </a:cubicBezTo>
                  <a:cubicBezTo>
                    <a:pt x="54204" y="24903"/>
                    <a:pt x="52537" y="22434"/>
                    <a:pt x="50468" y="22268"/>
                  </a:cubicBezTo>
                  <a:cubicBezTo>
                    <a:pt x="51536" y="20266"/>
                    <a:pt x="52336" y="18098"/>
                    <a:pt x="52837" y="15896"/>
                  </a:cubicBezTo>
                  <a:cubicBezTo>
                    <a:pt x="53170" y="14495"/>
                    <a:pt x="53437" y="12994"/>
                    <a:pt x="53137" y="11560"/>
                  </a:cubicBezTo>
                  <a:cubicBezTo>
                    <a:pt x="52803" y="10126"/>
                    <a:pt x="51769" y="9125"/>
                    <a:pt x="50568" y="8358"/>
                  </a:cubicBezTo>
                  <a:cubicBezTo>
                    <a:pt x="49768" y="7824"/>
                    <a:pt x="48534" y="7157"/>
                    <a:pt x="47433" y="7123"/>
                  </a:cubicBezTo>
                  <a:cubicBezTo>
                    <a:pt x="47600" y="5722"/>
                    <a:pt x="46799" y="4188"/>
                    <a:pt x="45698" y="3254"/>
                  </a:cubicBezTo>
                  <a:cubicBezTo>
                    <a:pt x="44030" y="1820"/>
                    <a:pt x="41862" y="919"/>
                    <a:pt x="39761" y="452"/>
                  </a:cubicBezTo>
                  <a:cubicBezTo>
                    <a:pt x="38386" y="144"/>
                    <a:pt x="36970" y="0"/>
                    <a:pt x="3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7454750" y="2017550"/>
              <a:ext cx="44225" cy="45425"/>
            </a:xfrm>
            <a:custGeom>
              <a:rect b="b" l="l" r="r" t="t"/>
              <a:pathLst>
                <a:path extrusionOk="0" h="1817" w="1769">
                  <a:moveTo>
                    <a:pt x="856" y="0"/>
                  </a:moveTo>
                  <a:cubicBezTo>
                    <a:pt x="827" y="0"/>
                    <a:pt x="798" y="4"/>
                    <a:pt x="768" y="14"/>
                  </a:cubicBezTo>
                  <a:cubicBezTo>
                    <a:pt x="1" y="181"/>
                    <a:pt x="168" y="948"/>
                    <a:pt x="168" y="1148"/>
                  </a:cubicBezTo>
                  <a:cubicBezTo>
                    <a:pt x="168" y="1215"/>
                    <a:pt x="168" y="1282"/>
                    <a:pt x="201" y="1348"/>
                  </a:cubicBezTo>
                  <a:cubicBezTo>
                    <a:pt x="234" y="1482"/>
                    <a:pt x="301" y="1582"/>
                    <a:pt x="401" y="1682"/>
                  </a:cubicBezTo>
                  <a:cubicBezTo>
                    <a:pt x="468" y="1715"/>
                    <a:pt x="501" y="1749"/>
                    <a:pt x="568" y="1749"/>
                  </a:cubicBezTo>
                  <a:cubicBezTo>
                    <a:pt x="668" y="1815"/>
                    <a:pt x="735" y="1815"/>
                    <a:pt x="868" y="1815"/>
                  </a:cubicBezTo>
                  <a:lnTo>
                    <a:pt x="902" y="1815"/>
                  </a:lnTo>
                  <a:cubicBezTo>
                    <a:pt x="902" y="1815"/>
                    <a:pt x="910" y="1816"/>
                    <a:pt x="924" y="1816"/>
                  </a:cubicBezTo>
                  <a:cubicBezTo>
                    <a:pt x="1002" y="1816"/>
                    <a:pt x="1271" y="1792"/>
                    <a:pt x="1469" y="1482"/>
                  </a:cubicBezTo>
                  <a:cubicBezTo>
                    <a:pt x="1769" y="1115"/>
                    <a:pt x="1535" y="581"/>
                    <a:pt x="1302" y="214"/>
                  </a:cubicBezTo>
                  <a:cubicBezTo>
                    <a:pt x="1235" y="148"/>
                    <a:pt x="1168" y="81"/>
                    <a:pt x="1068" y="47"/>
                  </a:cubicBezTo>
                  <a:cubicBezTo>
                    <a:pt x="998" y="24"/>
                    <a:pt x="927" y="0"/>
                    <a:pt x="85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7422250" y="1965525"/>
              <a:ext cx="118750" cy="32600"/>
            </a:xfrm>
            <a:custGeom>
              <a:rect b="b" l="l" r="r" t="t"/>
              <a:pathLst>
                <a:path extrusionOk="0" h="1304" w="4750">
                  <a:moveTo>
                    <a:pt x="1529" y="0"/>
                  </a:moveTo>
                  <a:cubicBezTo>
                    <a:pt x="1048" y="0"/>
                    <a:pt x="578" y="70"/>
                    <a:pt x="133" y="260"/>
                  </a:cubicBezTo>
                  <a:cubicBezTo>
                    <a:pt x="0" y="361"/>
                    <a:pt x="100" y="561"/>
                    <a:pt x="234" y="594"/>
                  </a:cubicBezTo>
                  <a:cubicBezTo>
                    <a:pt x="901" y="661"/>
                    <a:pt x="1601" y="594"/>
                    <a:pt x="2268" y="727"/>
                  </a:cubicBezTo>
                  <a:cubicBezTo>
                    <a:pt x="2602" y="761"/>
                    <a:pt x="2902" y="861"/>
                    <a:pt x="3236" y="961"/>
                  </a:cubicBezTo>
                  <a:cubicBezTo>
                    <a:pt x="3569" y="1061"/>
                    <a:pt x="3869" y="1228"/>
                    <a:pt x="4236" y="1295"/>
                  </a:cubicBezTo>
                  <a:cubicBezTo>
                    <a:pt x="4260" y="1300"/>
                    <a:pt x="4283" y="1303"/>
                    <a:pt x="4307" y="1303"/>
                  </a:cubicBezTo>
                  <a:cubicBezTo>
                    <a:pt x="4546" y="1303"/>
                    <a:pt x="4750" y="1007"/>
                    <a:pt x="4537" y="794"/>
                  </a:cubicBezTo>
                  <a:cubicBezTo>
                    <a:pt x="4370" y="661"/>
                    <a:pt x="4203" y="561"/>
                    <a:pt x="4003" y="494"/>
                  </a:cubicBezTo>
                  <a:cubicBezTo>
                    <a:pt x="3836" y="427"/>
                    <a:pt x="3669" y="361"/>
                    <a:pt x="3469" y="294"/>
                  </a:cubicBezTo>
                  <a:cubicBezTo>
                    <a:pt x="3102" y="194"/>
                    <a:pt x="2735" y="94"/>
                    <a:pt x="2368" y="60"/>
                  </a:cubicBezTo>
                  <a:cubicBezTo>
                    <a:pt x="2088" y="24"/>
                    <a:pt x="1807" y="0"/>
                    <a:pt x="1529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871125" y="1826925"/>
              <a:ext cx="38400" cy="38375"/>
            </a:xfrm>
            <a:custGeom>
              <a:rect b="b" l="l" r="r" t="t"/>
              <a:pathLst>
                <a:path extrusionOk="0" h="1535" w="1536">
                  <a:moveTo>
                    <a:pt x="768" y="0"/>
                  </a:moveTo>
                  <a:cubicBezTo>
                    <a:pt x="668" y="0"/>
                    <a:pt x="568" y="0"/>
                    <a:pt x="468" y="67"/>
                  </a:cubicBezTo>
                  <a:cubicBezTo>
                    <a:pt x="368" y="100"/>
                    <a:pt x="301" y="134"/>
                    <a:pt x="234" y="200"/>
                  </a:cubicBezTo>
                  <a:cubicBezTo>
                    <a:pt x="134" y="301"/>
                    <a:pt x="101" y="367"/>
                    <a:pt x="67" y="467"/>
                  </a:cubicBezTo>
                  <a:cubicBezTo>
                    <a:pt x="34" y="567"/>
                    <a:pt x="1" y="667"/>
                    <a:pt x="1" y="768"/>
                  </a:cubicBezTo>
                  <a:cubicBezTo>
                    <a:pt x="1" y="834"/>
                    <a:pt x="1" y="901"/>
                    <a:pt x="34" y="968"/>
                  </a:cubicBezTo>
                  <a:cubicBezTo>
                    <a:pt x="67" y="1101"/>
                    <a:pt x="134" y="1201"/>
                    <a:pt x="234" y="1301"/>
                  </a:cubicBezTo>
                  <a:cubicBezTo>
                    <a:pt x="268" y="1335"/>
                    <a:pt x="334" y="1368"/>
                    <a:pt x="368" y="1435"/>
                  </a:cubicBezTo>
                  <a:cubicBezTo>
                    <a:pt x="501" y="1501"/>
                    <a:pt x="635" y="1535"/>
                    <a:pt x="768" y="1535"/>
                  </a:cubicBezTo>
                  <a:cubicBezTo>
                    <a:pt x="868" y="1535"/>
                    <a:pt x="968" y="1501"/>
                    <a:pt x="1068" y="1468"/>
                  </a:cubicBezTo>
                  <a:cubicBezTo>
                    <a:pt x="1168" y="1435"/>
                    <a:pt x="1235" y="1368"/>
                    <a:pt x="1302" y="1301"/>
                  </a:cubicBezTo>
                  <a:cubicBezTo>
                    <a:pt x="1402" y="1235"/>
                    <a:pt x="1435" y="1168"/>
                    <a:pt x="1468" y="1068"/>
                  </a:cubicBezTo>
                  <a:cubicBezTo>
                    <a:pt x="1535" y="968"/>
                    <a:pt x="1535" y="868"/>
                    <a:pt x="1535" y="768"/>
                  </a:cubicBezTo>
                  <a:cubicBezTo>
                    <a:pt x="1535" y="701"/>
                    <a:pt x="1535" y="634"/>
                    <a:pt x="1502" y="567"/>
                  </a:cubicBezTo>
                  <a:cubicBezTo>
                    <a:pt x="1468" y="434"/>
                    <a:pt x="1402" y="301"/>
                    <a:pt x="1302" y="234"/>
                  </a:cubicBezTo>
                  <a:cubicBezTo>
                    <a:pt x="1268" y="167"/>
                    <a:pt x="1202" y="134"/>
                    <a:pt x="1168" y="100"/>
                  </a:cubicBezTo>
                  <a:cubicBezTo>
                    <a:pt x="1035" y="34"/>
                    <a:pt x="901" y="0"/>
                    <a:pt x="7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6169675" y="1808575"/>
              <a:ext cx="52575" cy="40875"/>
            </a:xfrm>
            <a:custGeom>
              <a:rect b="b" l="l" r="r" t="t"/>
              <a:pathLst>
                <a:path extrusionOk="0" h="1635" w="2103">
                  <a:moveTo>
                    <a:pt x="1068" y="0"/>
                  </a:moveTo>
                  <a:cubicBezTo>
                    <a:pt x="1" y="0"/>
                    <a:pt x="1" y="1635"/>
                    <a:pt x="1068" y="1635"/>
                  </a:cubicBezTo>
                  <a:cubicBezTo>
                    <a:pt x="2102" y="1635"/>
                    <a:pt x="2102" y="0"/>
                    <a:pt x="1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836950" y="1728400"/>
              <a:ext cx="105100" cy="48625"/>
            </a:xfrm>
            <a:custGeom>
              <a:rect b="b" l="l" r="r" t="t"/>
              <a:pathLst>
                <a:path extrusionOk="0" h="1945" w="4204">
                  <a:moveTo>
                    <a:pt x="3341" y="1"/>
                  </a:moveTo>
                  <a:cubicBezTo>
                    <a:pt x="3175" y="1"/>
                    <a:pt x="3008" y="23"/>
                    <a:pt x="2869" y="39"/>
                  </a:cubicBezTo>
                  <a:cubicBezTo>
                    <a:pt x="2535" y="39"/>
                    <a:pt x="2202" y="105"/>
                    <a:pt x="1901" y="205"/>
                  </a:cubicBezTo>
                  <a:cubicBezTo>
                    <a:pt x="1268" y="405"/>
                    <a:pt x="701" y="706"/>
                    <a:pt x="200" y="1139"/>
                  </a:cubicBezTo>
                  <a:cubicBezTo>
                    <a:pt x="0" y="1306"/>
                    <a:pt x="33" y="1640"/>
                    <a:pt x="200" y="1806"/>
                  </a:cubicBezTo>
                  <a:cubicBezTo>
                    <a:pt x="296" y="1902"/>
                    <a:pt x="407" y="1944"/>
                    <a:pt x="518" y="1944"/>
                  </a:cubicBezTo>
                  <a:cubicBezTo>
                    <a:pt x="640" y="1944"/>
                    <a:pt x="763" y="1894"/>
                    <a:pt x="867" y="1806"/>
                  </a:cubicBezTo>
                  <a:cubicBezTo>
                    <a:pt x="1034" y="1673"/>
                    <a:pt x="1268" y="1506"/>
                    <a:pt x="1501" y="1406"/>
                  </a:cubicBezTo>
                  <a:cubicBezTo>
                    <a:pt x="1735" y="1273"/>
                    <a:pt x="1901" y="1206"/>
                    <a:pt x="2168" y="1139"/>
                  </a:cubicBezTo>
                  <a:cubicBezTo>
                    <a:pt x="2469" y="1073"/>
                    <a:pt x="2635" y="1039"/>
                    <a:pt x="2869" y="1006"/>
                  </a:cubicBezTo>
                  <a:lnTo>
                    <a:pt x="3302" y="1006"/>
                  </a:lnTo>
                  <a:cubicBezTo>
                    <a:pt x="3386" y="1006"/>
                    <a:pt x="3461" y="1014"/>
                    <a:pt x="3536" y="1014"/>
                  </a:cubicBezTo>
                  <a:cubicBezTo>
                    <a:pt x="3611" y="1014"/>
                    <a:pt x="3686" y="1006"/>
                    <a:pt x="3769" y="973"/>
                  </a:cubicBezTo>
                  <a:cubicBezTo>
                    <a:pt x="4136" y="839"/>
                    <a:pt x="4203" y="372"/>
                    <a:pt x="3870" y="139"/>
                  </a:cubicBezTo>
                  <a:cubicBezTo>
                    <a:pt x="3726" y="31"/>
                    <a:pt x="3534" y="1"/>
                    <a:pt x="334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6138825" y="1717600"/>
              <a:ext cx="130950" cy="47100"/>
            </a:xfrm>
            <a:custGeom>
              <a:rect b="b" l="l" r="r" t="t"/>
              <a:pathLst>
                <a:path extrusionOk="0" h="1884" w="5238">
                  <a:moveTo>
                    <a:pt x="1865" y="1"/>
                  </a:moveTo>
                  <a:cubicBezTo>
                    <a:pt x="1699" y="1"/>
                    <a:pt x="1534" y="11"/>
                    <a:pt x="1368" y="37"/>
                  </a:cubicBezTo>
                  <a:cubicBezTo>
                    <a:pt x="968" y="104"/>
                    <a:pt x="534" y="204"/>
                    <a:pt x="201" y="504"/>
                  </a:cubicBezTo>
                  <a:cubicBezTo>
                    <a:pt x="0" y="704"/>
                    <a:pt x="167" y="1071"/>
                    <a:pt x="434" y="1071"/>
                  </a:cubicBezTo>
                  <a:cubicBezTo>
                    <a:pt x="801" y="1071"/>
                    <a:pt x="1101" y="971"/>
                    <a:pt x="1468" y="938"/>
                  </a:cubicBezTo>
                  <a:cubicBezTo>
                    <a:pt x="1802" y="938"/>
                    <a:pt x="2135" y="938"/>
                    <a:pt x="2502" y="971"/>
                  </a:cubicBezTo>
                  <a:cubicBezTo>
                    <a:pt x="2802" y="1038"/>
                    <a:pt x="3136" y="1138"/>
                    <a:pt x="3436" y="1271"/>
                  </a:cubicBezTo>
                  <a:cubicBezTo>
                    <a:pt x="3770" y="1405"/>
                    <a:pt x="4070" y="1638"/>
                    <a:pt x="4370" y="1805"/>
                  </a:cubicBezTo>
                  <a:cubicBezTo>
                    <a:pt x="4455" y="1859"/>
                    <a:pt x="4540" y="1883"/>
                    <a:pt x="4620" y="1883"/>
                  </a:cubicBezTo>
                  <a:cubicBezTo>
                    <a:pt x="4980" y="1883"/>
                    <a:pt x="5237" y="1404"/>
                    <a:pt x="4937" y="1104"/>
                  </a:cubicBezTo>
                  <a:cubicBezTo>
                    <a:pt x="4404" y="504"/>
                    <a:pt x="3470" y="170"/>
                    <a:pt x="2669" y="70"/>
                  </a:cubicBezTo>
                  <a:cubicBezTo>
                    <a:pt x="2401" y="29"/>
                    <a:pt x="2133" y="1"/>
                    <a:pt x="1865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736875" y="1897750"/>
              <a:ext cx="609150" cy="105325"/>
            </a:xfrm>
            <a:custGeom>
              <a:rect b="b" l="l" r="r" t="t"/>
              <a:pathLst>
                <a:path extrusionOk="0" h="4213" w="24366">
                  <a:moveTo>
                    <a:pt x="11836" y="0"/>
                  </a:moveTo>
                  <a:cubicBezTo>
                    <a:pt x="9399" y="0"/>
                    <a:pt x="6966" y="378"/>
                    <a:pt x="4637" y="1170"/>
                  </a:cubicBezTo>
                  <a:cubicBezTo>
                    <a:pt x="3736" y="1470"/>
                    <a:pt x="2802" y="1837"/>
                    <a:pt x="1935" y="2304"/>
                  </a:cubicBezTo>
                  <a:cubicBezTo>
                    <a:pt x="1501" y="2504"/>
                    <a:pt x="1068" y="2738"/>
                    <a:pt x="667" y="3038"/>
                  </a:cubicBezTo>
                  <a:cubicBezTo>
                    <a:pt x="401" y="3238"/>
                    <a:pt x="34" y="3438"/>
                    <a:pt x="0" y="3805"/>
                  </a:cubicBezTo>
                  <a:lnTo>
                    <a:pt x="34" y="3805"/>
                  </a:lnTo>
                  <a:cubicBezTo>
                    <a:pt x="131" y="3864"/>
                    <a:pt x="243" y="3888"/>
                    <a:pt x="364" y="3888"/>
                  </a:cubicBezTo>
                  <a:cubicBezTo>
                    <a:pt x="867" y="3888"/>
                    <a:pt x="1525" y="3466"/>
                    <a:pt x="1902" y="3305"/>
                  </a:cubicBezTo>
                  <a:cubicBezTo>
                    <a:pt x="2702" y="2971"/>
                    <a:pt x="3503" y="2638"/>
                    <a:pt x="4337" y="2371"/>
                  </a:cubicBezTo>
                  <a:cubicBezTo>
                    <a:pt x="5871" y="1871"/>
                    <a:pt x="7472" y="1504"/>
                    <a:pt x="9073" y="1304"/>
                  </a:cubicBezTo>
                  <a:cubicBezTo>
                    <a:pt x="9970" y="1192"/>
                    <a:pt x="10871" y="1137"/>
                    <a:pt x="11772" y="1137"/>
                  </a:cubicBezTo>
                  <a:cubicBezTo>
                    <a:pt x="14092" y="1137"/>
                    <a:pt x="16413" y="1498"/>
                    <a:pt x="18647" y="2171"/>
                  </a:cubicBezTo>
                  <a:cubicBezTo>
                    <a:pt x="19514" y="2438"/>
                    <a:pt x="20381" y="2771"/>
                    <a:pt x="21215" y="3138"/>
                  </a:cubicBezTo>
                  <a:cubicBezTo>
                    <a:pt x="22049" y="3505"/>
                    <a:pt x="22850" y="3972"/>
                    <a:pt x="23751" y="4206"/>
                  </a:cubicBezTo>
                  <a:cubicBezTo>
                    <a:pt x="23776" y="4210"/>
                    <a:pt x="23801" y="4213"/>
                    <a:pt x="23826" y="4213"/>
                  </a:cubicBezTo>
                  <a:cubicBezTo>
                    <a:pt x="24152" y="4213"/>
                    <a:pt x="24366" y="3822"/>
                    <a:pt x="24117" y="3605"/>
                  </a:cubicBezTo>
                  <a:cubicBezTo>
                    <a:pt x="22950" y="2438"/>
                    <a:pt x="21115" y="1837"/>
                    <a:pt x="19614" y="1304"/>
                  </a:cubicBezTo>
                  <a:cubicBezTo>
                    <a:pt x="18013" y="770"/>
                    <a:pt x="16345" y="403"/>
                    <a:pt x="14677" y="169"/>
                  </a:cubicBezTo>
                  <a:cubicBezTo>
                    <a:pt x="13734" y="57"/>
                    <a:pt x="12785" y="0"/>
                    <a:pt x="118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7879225" y="1992050"/>
              <a:ext cx="36725" cy="82475"/>
            </a:xfrm>
            <a:custGeom>
              <a:rect b="b" l="l" r="r" t="t"/>
              <a:pathLst>
                <a:path extrusionOk="0" h="3299" w="1469">
                  <a:moveTo>
                    <a:pt x="1168" y="0"/>
                  </a:moveTo>
                  <a:cubicBezTo>
                    <a:pt x="835" y="33"/>
                    <a:pt x="601" y="267"/>
                    <a:pt x="401" y="534"/>
                  </a:cubicBezTo>
                  <a:cubicBezTo>
                    <a:pt x="301" y="667"/>
                    <a:pt x="234" y="801"/>
                    <a:pt x="168" y="967"/>
                  </a:cubicBezTo>
                  <a:cubicBezTo>
                    <a:pt x="134" y="1134"/>
                    <a:pt x="67" y="1268"/>
                    <a:pt x="34" y="1434"/>
                  </a:cubicBezTo>
                  <a:cubicBezTo>
                    <a:pt x="1" y="1768"/>
                    <a:pt x="101" y="2168"/>
                    <a:pt x="234" y="2468"/>
                  </a:cubicBezTo>
                  <a:cubicBezTo>
                    <a:pt x="368" y="2802"/>
                    <a:pt x="601" y="3069"/>
                    <a:pt x="868" y="3236"/>
                  </a:cubicBezTo>
                  <a:cubicBezTo>
                    <a:pt x="924" y="3280"/>
                    <a:pt x="987" y="3299"/>
                    <a:pt x="1050" y="3299"/>
                  </a:cubicBezTo>
                  <a:cubicBezTo>
                    <a:pt x="1176" y="3299"/>
                    <a:pt x="1302" y="3225"/>
                    <a:pt x="1368" y="3136"/>
                  </a:cubicBezTo>
                  <a:cubicBezTo>
                    <a:pt x="1468" y="2935"/>
                    <a:pt x="1402" y="2735"/>
                    <a:pt x="1235" y="2635"/>
                  </a:cubicBezTo>
                  <a:cubicBezTo>
                    <a:pt x="1235" y="2635"/>
                    <a:pt x="1235" y="2602"/>
                    <a:pt x="1235" y="2602"/>
                  </a:cubicBezTo>
                  <a:lnTo>
                    <a:pt x="1202" y="2602"/>
                  </a:lnTo>
                  <a:lnTo>
                    <a:pt x="1135" y="2535"/>
                  </a:lnTo>
                  <a:lnTo>
                    <a:pt x="1068" y="2468"/>
                  </a:lnTo>
                  <a:cubicBezTo>
                    <a:pt x="1068" y="2468"/>
                    <a:pt x="1035" y="2435"/>
                    <a:pt x="1035" y="2435"/>
                  </a:cubicBezTo>
                  <a:cubicBezTo>
                    <a:pt x="1001" y="2368"/>
                    <a:pt x="968" y="2335"/>
                    <a:pt x="935" y="2268"/>
                  </a:cubicBezTo>
                  <a:lnTo>
                    <a:pt x="901" y="2202"/>
                  </a:lnTo>
                  <a:cubicBezTo>
                    <a:pt x="901" y="2168"/>
                    <a:pt x="901" y="2168"/>
                    <a:pt x="901" y="2168"/>
                  </a:cubicBezTo>
                  <a:lnTo>
                    <a:pt x="868" y="2168"/>
                  </a:lnTo>
                  <a:cubicBezTo>
                    <a:pt x="835" y="2035"/>
                    <a:pt x="801" y="1935"/>
                    <a:pt x="801" y="1801"/>
                  </a:cubicBezTo>
                  <a:lnTo>
                    <a:pt x="768" y="1768"/>
                  </a:lnTo>
                  <a:lnTo>
                    <a:pt x="768" y="1668"/>
                  </a:lnTo>
                  <a:cubicBezTo>
                    <a:pt x="768" y="1601"/>
                    <a:pt x="768" y="1534"/>
                    <a:pt x="768" y="1468"/>
                  </a:cubicBezTo>
                  <a:cubicBezTo>
                    <a:pt x="768" y="1168"/>
                    <a:pt x="768" y="1034"/>
                    <a:pt x="868" y="767"/>
                  </a:cubicBezTo>
                  <a:cubicBezTo>
                    <a:pt x="968" y="567"/>
                    <a:pt x="1135" y="334"/>
                    <a:pt x="1268" y="167"/>
                  </a:cubicBezTo>
                  <a:cubicBezTo>
                    <a:pt x="1302" y="100"/>
                    <a:pt x="1235" y="0"/>
                    <a:pt x="11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651800" y="1901425"/>
              <a:ext cx="40050" cy="80100"/>
            </a:xfrm>
            <a:custGeom>
              <a:rect b="b" l="l" r="r" t="t"/>
              <a:pathLst>
                <a:path extrusionOk="0" h="3204" w="1602">
                  <a:moveTo>
                    <a:pt x="236" y="0"/>
                  </a:moveTo>
                  <a:cubicBezTo>
                    <a:pt x="200" y="0"/>
                    <a:pt x="165" y="7"/>
                    <a:pt x="134" y="22"/>
                  </a:cubicBezTo>
                  <a:cubicBezTo>
                    <a:pt x="34" y="56"/>
                    <a:pt x="1" y="123"/>
                    <a:pt x="34" y="189"/>
                  </a:cubicBezTo>
                  <a:cubicBezTo>
                    <a:pt x="34" y="323"/>
                    <a:pt x="134" y="423"/>
                    <a:pt x="201" y="489"/>
                  </a:cubicBezTo>
                  <a:cubicBezTo>
                    <a:pt x="268" y="623"/>
                    <a:pt x="368" y="690"/>
                    <a:pt x="468" y="790"/>
                  </a:cubicBezTo>
                  <a:cubicBezTo>
                    <a:pt x="601" y="990"/>
                    <a:pt x="735" y="1190"/>
                    <a:pt x="835" y="1423"/>
                  </a:cubicBezTo>
                  <a:cubicBezTo>
                    <a:pt x="1035" y="1890"/>
                    <a:pt x="1035" y="2391"/>
                    <a:pt x="968" y="2891"/>
                  </a:cubicBezTo>
                  <a:cubicBezTo>
                    <a:pt x="935" y="3025"/>
                    <a:pt x="968" y="3125"/>
                    <a:pt x="1102" y="3191"/>
                  </a:cubicBezTo>
                  <a:cubicBezTo>
                    <a:pt x="1127" y="3200"/>
                    <a:pt x="1154" y="3204"/>
                    <a:pt x="1181" y="3204"/>
                  </a:cubicBezTo>
                  <a:cubicBezTo>
                    <a:pt x="1264" y="3204"/>
                    <a:pt x="1352" y="3166"/>
                    <a:pt x="1402" y="3091"/>
                  </a:cubicBezTo>
                  <a:cubicBezTo>
                    <a:pt x="1469" y="2958"/>
                    <a:pt x="1535" y="2791"/>
                    <a:pt x="1535" y="2624"/>
                  </a:cubicBezTo>
                  <a:cubicBezTo>
                    <a:pt x="1569" y="2491"/>
                    <a:pt x="1602" y="2324"/>
                    <a:pt x="1569" y="2157"/>
                  </a:cubicBezTo>
                  <a:cubicBezTo>
                    <a:pt x="1569" y="1857"/>
                    <a:pt x="1502" y="1557"/>
                    <a:pt x="1402" y="1257"/>
                  </a:cubicBezTo>
                  <a:cubicBezTo>
                    <a:pt x="1302" y="956"/>
                    <a:pt x="1168" y="656"/>
                    <a:pt x="935" y="423"/>
                  </a:cubicBezTo>
                  <a:cubicBezTo>
                    <a:pt x="835" y="323"/>
                    <a:pt x="735" y="189"/>
                    <a:pt x="601" y="123"/>
                  </a:cubicBezTo>
                  <a:cubicBezTo>
                    <a:pt x="499" y="7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6367325" y="1886975"/>
              <a:ext cx="55050" cy="85750"/>
            </a:xfrm>
            <a:custGeom>
              <a:rect b="b" l="l" r="r" t="t"/>
              <a:pathLst>
                <a:path extrusionOk="0" h="3430" w="2202">
                  <a:moveTo>
                    <a:pt x="2068" y="0"/>
                  </a:moveTo>
                  <a:cubicBezTo>
                    <a:pt x="1735" y="0"/>
                    <a:pt x="1401" y="67"/>
                    <a:pt x="1101" y="267"/>
                  </a:cubicBezTo>
                  <a:cubicBezTo>
                    <a:pt x="801" y="500"/>
                    <a:pt x="567" y="767"/>
                    <a:pt x="401" y="1101"/>
                  </a:cubicBezTo>
                  <a:cubicBezTo>
                    <a:pt x="67" y="1768"/>
                    <a:pt x="0" y="2569"/>
                    <a:pt x="367" y="3269"/>
                  </a:cubicBezTo>
                  <a:cubicBezTo>
                    <a:pt x="424" y="3382"/>
                    <a:pt x="525" y="3430"/>
                    <a:pt x="631" y="3430"/>
                  </a:cubicBezTo>
                  <a:cubicBezTo>
                    <a:pt x="837" y="3430"/>
                    <a:pt x="1056" y="3245"/>
                    <a:pt x="968" y="3002"/>
                  </a:cubicBezTo>
                  <a:cubicBezTo>
                    <a:pt x="934" y="2935"/>
                    <a:pt x="934" y="2869"/>
                    <a:pt x="901" y="2769"/>
                  </a:cubicBezTo>
                  <a:lnTo>
                    <a:pt x="901" y="2669"/>
                  </a:lnTo>
                  <a:cubicBezTo>
                    <a:pt x="901" y="2683"/>
                    <a:pt x="900" y="2689"/>
                    <a:pt x="899" y="2689"/>
                  </a:cubicBezTo>
                  <a:cubicBezTo>
                    <a:pt x="893" y="2689"/>
                    <a:pt x="875" y="2548"/>
                    <a:pt x="869" y="2548"/>
                  </a:cubicBezTo>
                  <a:cubicBezTo>
                    <a:pt x="868" y="2548"/>
                    <a:pt x="868" y="2554"/>
                    <a:pt x="868" y="2569"/>
                  </a:cubicBezTo>
                  <a:cubicBezTo>
                    <a:pt x="868" y="2535"/>
                    <a:pt x="868" y="2535"/>
                    <a:pt x="868" y="2535"/>
                  </a:cubicBezTo>
                  <a:lnTo>
                    <a:pt x="868" y="2502"/>
                  </a:lnTo>
                  <a:lnTo>
                    <a:pt x="868" y="2402"/>
                  </a:lnTo>
                  <a:cubicBezTo>
                    <a:pt x="868" y="2335"/>
                    <a:pt x="868" y="2268"/>
                    <a:pt x="868" y="2202"/>
                  </a:cubicBezTo>
                  <a:cubicBezTo>
                    <a:pt x="868" y="2168"/>
                    <a:pt x="868" y="2135"/>
                    <a:pt x="868" y="2102"/>
                  </a:cubicBezTo>
                  <a:lnTo>
                    <a:pt x="868" y="2068"/>
                  </a:lnTo>
                  <a:cubicBezTo>
                    <a:pt x="868" y="2068"/>
                    <a:pt x="868" y="2035"/>
                    <a:pt x="868" y="2035"/>
                  </a:cubicBezTo>
                  <a:cubicBezTo>
                    <a:pt x="901" y="1968"/>
                    <a:pt x="901" y="1901"/>
                    <a:pt x="934" y="1801"/>
                  </a:cubicBezTo>
                  <a:cubicBezTo>
                    <a:pt x="968" y="1635"/>
                    <a:pt x="1001" y="1601"/>
                    <a:pt x="1068" y="1468"/>
                  </a:cubicBezTo>
                  <a:cubicBezTo>
                    <a:pt x="1168" y="1234"/>
                    <a:pt x="1335" y="934"/>
                    <a:pt x="1501" y="767"/>
                  </a:cubicBezTo>
                  <a:cubicBezTo>
                    <a:pt x="1535" y="701"/>
                    <a:pt x="1601" y="667"/>
                    <a:pt x="1635" y="600"/>
                  </a:cubicBezTo>
                  <a:cubicBezTo>
                    <a:pt x="1701" y="567"/>
                    <a:pt x="1735" y="467"/>
                    <a:pt x="1802" y="434"/>
                  </a:cubicBezTo>
                  <a:cubicBezTo>
                    <a:pt x="1868" y="300"/>
                    <a:pt x="2002" y="234"/>
                    <a:pt x="2135" y="167"/>
                  </a:cubicBezTo>
                  <a:cubicBezTo>
                    <a:pt x="2202" y="133"/>
                    <a:pt x="2168" y="0"/>
                    <a:pt x="2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8829900" y="4538025"/>
              <a:ext cx="875" cy="850"/>
            </a:xfrm>
            <a:custGeom>
              <a:rect b="b" l="l" r="r" t="t"/>
              <a:pathLst>
                <a:path extrusionOk="0" h="34" w="35">
                  <a:moveTo>
                    <a:pt x="1" y="1"/>
                  </a:moveTo>
                  <a:cubicBezTo>
                    <a:pt x="1" y="1"/>
                    <a:pt x="34" y="34"/>
                    <a:pt x="34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57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3"/>
          <p:cNvSpPr txBox="1"/>
          <p:nvPr/>
        </p:nvSpPr>
        <p:spPr>
          <a:xfrm>
            <a:off x="457200" y="2014800"/>
            <a:ext cx="2011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"/>
          <p:cNvSpPr/>
          <p:nvPr/>
        </p:nvSpPr>
        <p:spPr>
          <a:xfrm>
            <a:off x="893375" y="1831800"/>
            <a:ext cx="914400" cy="914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" sz="4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"/>
          <p:cNvSpPr txBox="1"/>
          <p:nvPr/>
        </p:nvSpPr>
        <p:spPr>
          <a:xfrm>
            <a:off x="1905000" y="17875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Identification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0"/>
          <p:cNvSpPr txBox="1"/>
          <p:nvPr>
            <p:ph type="title"/>
          </p:nvPr>
        </p:nvSpPr>
        <p:spPr>
          <a:xfrm>
            <a:off x="1088250" y="336875"/>
            <a:ext cx="6818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3100">
                <a:latin typeface="Arial"/>
                <a:ea typeface="Arial"/>
                <a:cs typeface="Arial"/>
                <a:sym typeface="Arial"/>
              </a:rPr>
              <a:t>Conclusion of Word Cloud</a:t>
            </a:r>
            <a:endParaRPr b="1" sz="3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7800" y="866925"/>
            <a:ext cx="4952726" cy="37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30"/>
          <p:cNvSpPr txBox="1"/>
          <p:nvPr>
            <p:ph type="title"/>
          </p:nvPr>
        </p:nvSpPr>
        <p:spPr>
          <a:xfrm>
            <a:off x="373875" y="3838575"/>
            <a:ext cx="3007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2200">
                <a:solidFill>
                  <a:srgbClr val="E58F7B"/>
                </a:solidFill>
                <a:latin typeface="Arial"/>
                <a:ea typeface="Arial"/>
                <a:cs typeface="Arial"/>
                <a:sym typeface="Arial"/>
              </a:rPr>
              <a:t>Top Keyword</a:t>
            </a:r>
            <a:endParaRPr b="1" sz="2200">
              <a:solidFill>
                <a:srgbClr val="E58F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5" name="Google Shape;985;p30"/>
          <p:cNvCxnSpPr/>
          <p:nvPr/>
        </p:nvCxnSpPr>
        <p:spPr>
          <a:xfrm flipH="1" rot="10800000">
            <a:off x="2333625" y="2765500"/>
            <a:ext cx="3264300" cy="1161300"/>
          </a:xfrm>
          <a:prstGeom prst="straightConnector1">
            <a:avLst/>
          </a:prstGeom>
          <a:noFill/>
          <a:ln cap="flat" cmpd="sng" w="19050">
            <a:solidFill>
              <a:srgbClr val="CE887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30"/>
          <p:cNvCxnSpPr/>
          <p:nvPr/>
        </p:nvCxnSpPr>
        <p:spPr>
          <a:xfrm flipH="1" rot="10800000">
            <a:off x="1981200" y="1733700"/>
            <a:ext cx="1943100" cy="666600"/>
          </a:xfrm>
          <a:prstGeom prst="straightConnector1">
            <a:avLst/>
          </a:prstGeom>
          <a:noFill/>
          <a:ln cap="flat" cmpd="sng" w="19050">
            <a:solidFill>
              <a:srgbClr val="CE887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7" name="Google Shape;987;p30"/>
          <p:cNvSpPr txBox="1"/>
          <p:nvPr/>
        </p:nvSpPr>
        <p:spPr>
          <a:xfrm>
            <a:off x="373875" y="2400300"/>
            <a:ext cx="267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E58F7B"/>
                </a:solidFill>
                <a:latin typeface="Arial"/>
                <a:ea typeface="Arial"/>
                <a:cs typeface="Arial"/>
                <a:sym typeface="Arial"/>
              </a:rPr>
              <a:t>Second-tier Keyword</a:t>
            </a:r>
            <a:endParaRPr b="1" i="0" sz="1600" u="none" cap="none" strike="noStrike">
              <a:solidFill>
                <a:srgbClr val="E58F7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1"/>
          <p:cNvSpPr txBox="1"/>
          <p:nvPr/>
        </p:nvSpPr>
        <p:spPr>
          <a:xfrm>
            <a:off x="457200" y="2014800"/>
            <a:ext cx="2011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31"/>
          <p:cNvSpPr txBox="1"/>
          <p:nvPr/>
        </p:nvSpPr>
        <p:spPr>
          <a:xfrm>
            <a:off x="3237075" y="1694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31"/>
          <p:cNvSpPr txBox="1"/>
          <p:nvPr/>
        </p:nvSpPr>
        <p:spPr>
          <a:xfrm>
            <a:off x="291675" y="952875"/>
            <a:ext cx="83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https://covid-19.nchc.org.tw/dt_002-csse_covid_19_daily_reports_vaccine_city2.php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31"/>
          <p:cNvSpPr txBox="1"/>
          <p:nvPr/>
        </p:nvSpPr>
        <p:spPr>
          <a:xfrm>
            <a:off x="291675" y="1419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https://github.com/APCLab/jieba-tw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31"/>
          <p:cNvSpPr txBox="1"/>
          <p:nvPr/>
        </p:nvSpPr>
        <p:spPr>
          <a:xfrm>
            <a:off x="291675" y="1956475"/>
            <a:ext cx="56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https://github.com/fxsjy/jieba/blob/master/extra_dict/stop_words.txt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2"/>
          <p:cNvSpPr txBox="1"/>
          <p:nvPr>
            <p:ph type="title"/>
          </p:nvPr>
        </p:nvSpPr>
        <p:spPr>
          <a:xfrm>
            <a:off x="2046625" y="2380850"/>
            <a:ext cx="822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5000">
                <a:latin typeface="Arial"/>
                <a:ea typeface="Arial"/>
                <a:cs typeface="Arial"/>
                <a:sym typeface="Arial"/>
              </a:rPr>
              <a:t>Thank You !!!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2" name="Google Shape;1002;p32"/>
          <p:cNvGrpSpPr/>
          <p:nvPr/>
        </p:nvGrpSpPr>
        <p:grpSpPr>
          <a:xfrm>
            <a:off x="306198" y="1099949"/>
            <a:ext cx="3420107" cy="3495146"/>
            <a:chOff x="4304200" y="4312400"/>
            <a:chExt cx="191325" cy="192500"/>
          </a:xfrm>
        </p:grpSpPr>
        <p:sp>
          <p:nvSpPr>
            <p:cNvPr id="1003" name="Google Shape;1003;p32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4375838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4307957" y="4345428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1" name="Google Shape;1011;p32"/>
          <p:cNvSpPr/>
          <p:nvPr/>
        </p:nvSpPr>
        <p:spPr>
          <a:xfrm>
            <a:off x="809675" y="1704908"/>
            <a:ext cx="2194500" cy="22857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2"/>
          <p:cNvSpPr/>
          <p:nvPr/>
        </p:nvSpPr>
        <p:spPr>
          <a:xfrm>
            <a:off x="809675" y="1704920"/>
            <a:ext cx="2194500" cy="2285700"/>
          </a:xfrm>
          <a:prstGeom prst="pie">
            <a:avLst>
              <a:gd fmla="val 3276874" name="adj1"/>
              <a:gd fmla="val 1620000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2"/>
          <p:cNvSpPr/>
          <p:nvPr/>
        </p:nvSpPr>
        <p:spPr>
          <a:xfrm>
            <a:off x="809675" y="1704920"/>
            <a:ext cx="2194500" cy="2285700"/>
          </a:xfrm>
          <a:prstGeom prst="pie">
            <a:avLst>
              <a:gd fmla="val 1226384" name="adj1"/>
              <a:gd fmla="val 4532918" name="adj2"/>
            </a:avLst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2"/>
          <p:cNvSpPr txBox="1"/>
          <p:nvPr/>
        </p:nvSpPr>
        <p:spPr>
          <a:xfrm>
            <a:off x="998532" y="2704947"/>
            <a:ext cx="7551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15" name="Google Shape;1015;p32"/>
          <p:cNvSpPr txBox="1"/>
          <p:nvPr/>
        </p:nvSpPr>
        <p:spPr>
          <a:xfrm>
            <a:off x="2046620" y="2326557"/>
            <a:ext cx="7551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16" name="Google Shape;1016;p32"/>
          <p:cNvSpPr txBox="1"/>
          <p:nvPr/>
        </p:nvSpPr>
        <p:spPr>
          <a:xfrm>
            <a:off x="2046620" y="3228795"/>
            <a:ext cx="7551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"/>
          <p:cNvSpPr txBox="1"/>
          <p:nvPr/>
        </p:nvSpPr>
        <p:spPr>
          <a:xfrm>
            <a:off x="4923925" y="3698650"/>
            <a:ext cx="433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"/>
          <p:cNvSpPr txBox="1"/>
          <p:nvPr/>
        </p:nvSpPr>
        <p:spPr>
          <a:xfrm>
            <a:off x="5303200" y="877175"/>
            <a:ext cx="40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 the risk of infection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4"/>
          <p:cNvPicPr preferRelativeResize="0"/>
          <p:nvPr/>
        </p:nvPicPr>
        <p:blipFill rotWithShape="1">
          <a:blip r:embed="rId3">
            <a:alphaModFix/>
          </a:blip>
          <a:srcRect b="8850" l="0" r="0" t="0"/>
          <a:stretch/>
        </p:blipFill>
        <p:spPr>
          <a:xfrm>
            <a:off x="784438" y="1277375"/>
            <a:ext cx="3557176" cy="30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"/>
          <p:cNvSpPr txBox="1"/>
          <p:nvPr/>
        </p:nvSpPr>
        <p:spPr>
          <a:xfrm>
            <a:off x="3375850" y="169175"/>
            <a:ext cx="341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450" y="1277375"/>
            <a:ext cx="3724399" cy="31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"/>
          <p:cNvSpPr txBox="1"/>
          <p:nvPr/>
        </p:nvSpPr>
        <p:spPr>
          <a:xfrm>
            <a:off x="705313" y="877175"/>
            <a:ext cx="36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pandemic of coronavirus disease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"/>
          <p:cNvPicPr preferRelativeResize="0"/>
          <p:nvPr/>
        </p:nvPicPr>
        <p:blipFill rotWithShape="1">
          <a:blip r:embed="rId3">
            <a:alphaModFix/>
          </a:blip>
          <a:srcRect b="0" l="0" r="28612" t="0"/>
          <a:stretch/>
        </p:blipFill>
        <p:spPr>
          <a:xfrm>
            <a:off x="704300" y="887500"/>
            <a:ext cx="3250778" cy="22849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"/>
          <p:cNvSpPr txBox="1"/>
          <p:nvPr/>
        </p:nvSpPr>
        <p:spPr>
          <a:xfrm>
            <a:off x="5108675" y="3572250"/>
            <a:ext cx="433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5"/>
          <p:cNvSpPr txBox="1"/>
          <p:nvPr/>
        </p:nvSpPr>
        <p:spPr>
          <a:xfrm>
            <a:off x="704300" y="3391225"/>
            <a:ext cx="3673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sides affect comments making difficult  to decide which to inoculate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Provide a reliable rating system for COVID-19 vaccines that can help guide individuals in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making informed decisions regarding vaccination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"/>
          <p:cNvSpPr txBox="1"/>
          <p:nvPr/>
        </p:nvSpPr>
        <p:spPr>
          <a:xfrm>
            <a:off x="3239925" y="61125"/>
            <a:ext cx="344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Identification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4200" y="1059323"/>
            <a:ext cx="3615180" cy="22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"/>
          <p:cNvSpPr txBox="1"/>
          <p:nvPr/>
        </p:nvSpPr>
        <p:spPr>
          <a:xfrm>
            <a:off x="4661425" y="3420400"/>
            <a:ext cx="455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Many words making difficult to quickly get key point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Visualize keywords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people easily to reading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6"/>
          <p:cNvGrpSpPr/>
          <p:nvPr/>
        </p:nvGrpSpPr>
        <p:grpSpPr>
          <a:xfrm>
            <a:off x="5249425" y="1166750"/>
            <a:ext cx="4093750" cy="4156350"/>
            <a:chOff x="5145650" y="1277750"/>
            <a:chExt cx="4093750" cy="4156350"/>
          </a:xfrm>
        </p:grpSpPr>
        <p:sp>
          <p:nvSpPr>
            <p:cNvPr id="344" name="Google Shape;344;p6"/>
            <p:cNvSpPr/>
            <p:nvPr/>
          </p:nvSpPr>
          <p:spPr>
            <a:xfrm>
              <a:off x="5589725" y="1490500"/>
              <a:ext cx="900200" cy="529025"/>
            </a:xfrm>
            <a:custGeom>
              <a:rect b="b" l="l" r="r" t="t"/>
              <a:pathLst>
                <a:path extrusionOk="0" h="21161" w="36008">
                  <a:moveTo>
                    <a:pt x="28527" y="1"/>
                  </a:moveTo>
                  <a:cubicBezTo>
                    <a:pt x="27705" y="1"/>
                    <a:pt x="25083" y="820"/>
                    <a:pt x="16727" y="5952"/>
                  </a:cubicBezTo>
                  <a:cubicBezTo>
                    <a:pt x="14760" y="6856"/>
                    <a:pt x="12645" y="7143"/>
                    <a:pt x="10754" y="7143"/>
                  </a:cubicBezTo>
                  <a:cubicBezTo>
                    <a:pt x="7484" y="7143"/>
                    <a:pt x="4886" y="6286"/>
                    <a:pt x="4886" y="6286"/>
                  </a:cubicBezTo>
                  <a:lnTo>
                    <a:pt x="4886" y="6286"/>
                  </a:lnTo>
                  <a:lnTo>
                    <a:pt x="5019" y="15225"/>
                  </a:lnTo>
                  <a:cubicBezTo>
                    <a:pt x="4513" y="14479"/>
                    <a:pt x="3911" y="14165"/>
                    <a:pt x="3320" y="14165"/>
                  </a:cubicBezTo>
                  <a:cubicBezTo>
                    <a:pt x="1611" y="14165"/>
                    <a:pt x="1" y="16791"/>
                    <a:pt x="1116" y="19195"/>
                  </a:cubicBezTo>
                  <a:cubicBezTo>
                    <a:pt x="1857" y="20756"/>
                    <a:pt x="2791" y="21160"/>
                    <a:pt x="3560" y="21160"/>
                  </a:cubicBezTo>
                  <a:cubicBezTo>
                    <a:pt x="4385" y="21160"/>
                    <a:pt x="5019" y="20696"/>
                    <a:pt x="5019" y="20696"/>
                  </a:cubicBezTo>
                  <a:cubicBezTo>
                    <a:pt x="5019" y="20696"/>
                    <a:pt x="9422" y="17460"/>
                    <a:pt x="18762" y="17260"/>
                  </a:cubicBezTo>
                  <a:cubicBezTo>
                    <a:pt x="19028" y="17253"/>
                    <a:pt x="19288" y="17250"/>
                    <a:pt x="19543" y="17250"/>
                  </a:cubicBezTo>
                  <a:cubicBezTo>
                    <a:pt x="28281" y="17250"/>
                    <a:pt x="30737" y="21029"/>
                    <a:pt x="30737" y="21029"/>
                  </a:cubicBezTo>
                  <a:cubicBezTo>
                    <a:pt x="30737" y="21029"/>
                    <a:pt x="30922" y="21046"/>
                    <a:pt x="31221" y="21046"/>
                  </a:cubicBezTo>
                  <a:cubicBezTo>
                    <a:pt x="32451" y="21046"/>
                    <a:pt x="35613" y="20765"/>
                    <a:pt x="35774" y="17894"/>
                  </a:cubicBezTo>
                  <a:cubicBezTo>
                    <a:pt x="36008" y="14358"/>
                    <a:pt x="31038" y="13924"/>
                    <a:pt x="31038" y="13924"/>
                  </a:cubicBezTo>
                  <a:cubicBezTo>
                    <a:pt x="31038" y="13924"/>
                    <a:pt x="31905" y="7253"/>
                    <a:pt x="30504" y="3684"/>
                  </a:cubicBezTo>
                  <a:cubicBezTo>
                    <a:pt x="29129" y="213"/>
                    <a:pt x="28910" y="181"/>
                    <a:pt x="28903" y="181"/>
                  </a:cubicBezTo>
                  <a:cubicBezTo>
                    <a:pt x="28903" y="181"/>
                    <a:pt x="28903" y="181"/>
                    <a:pt x="28903" y="181"/>
                  </a:cubicBezTo>
                  <a:cubicBezTo>
                    <a:pt x="28903" y="181"/>
                    <a:pt x="28913" y="1"/>
                    <a:pt x="28527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5214825" y="2562300"/>
              <a:ext cx="1026225" cy="1229375"/>
            </a:xfrm>
            <a:custGeom>
              <a:rect b="b" l="l" r="r" t="t"/>
              <a:pathLst>
                <a:path extrusionOk="0" h="49175" w="41049">
                  <a:moveTo>
                    <a:pt x="33589" y="1"/>
                  </a:moveTo>
                  <a:cubicBezTo>
                    <a:pt x="33308" y="1"/>
                    <a:pt x="32999" y="177"/>
                    <a:pt x="32791" y="307"/>
                  </a:cubicBezTo>
                  <a:cubicBezTo>
                    <a:pt x="32290" y="674"/>
                    <a:pt x="28488" y="11715"/>
                    <a:pt x="27320" y="13783"/>
                  </a:cubicBezTo>
                  <a:cubicBezTo>
                    <a:pt x="26119" y="15818"/>
                    <a:pt x="21816" y="19687"/>
                    <a:pt x="16679" y="23456"/>
                  </a:cubicBezTo>
                  <a:cubicBezTo>
                    <a:pt x="11509" y="27226"/>
                    <a:pt x="3203" y="36032"/>
                    <a:pt x="3203" y="36032"/>
                  </a:cubicBezTo>
                  <a:lnTo>
                    <a:pt x="101" y="34631"/>
                  </a:lnTo>
                  <a:lnTo>
                    <a:pt x="101" y="34631"/>
                  </a:lnTo>
                  <a:cubicBezTo>
                    <a:pt x="101" y="34631"/>
                    <a:pt x="1" y="38401"/>
                    <a:pt x="201" y="43771"/>
                  </a:cubicBezTo>
                  <a:cubicBezTo>
                    <a:pt x="401" y="49175"/>
                    <a:pt x="2136" y="48741"/>
                    <a:pt x="6539" y="48941"/>
                  </a:cubicBezTo>
                  <a:cubicBezTo>
                    <a:pt x="6598" y="48945"/>
                    <a:pt x="6658" y="48946"/>
                    <a:pt x="6719" y="48946"/>
                  </a:cubicBezTo>
                  <a:cubicBezTo>
                    <a:pt x="11119" y="48946"/>
                    <a:pt x="17513" y="40669"/>
                    <a:pt x="17513" y="40669"/>
                  </a:cubicBezTo>
                  <a:lnTo>
                    <a:pt x="29355" y="22589"/>
                  </a:lnTo>
                  <a:cubicBezTo>
                    <a:pt x="29355" y="22589"/>
                    <a:pt x="35393" y="21288"/>
                    <a:pt x="36360" y="17519"/>
                  </a:cubicBezTo>
                  <a:cubicBezTo>
                    <a:pt x="37327" y="13783"/>
                    <a:pt x="34525" y="13549"/>
                    <a:pt x="34525" y="13549"/>
                  </a:cubicBezTo>
                  <a:cubicBezTo>
                    <a:pt x="34525" y="13549"/>
                    <a:pt x="38495" y="8479"/>
                    <a:pt x="39696" y="6344"/>
                  </a:cubicBezTo>
                  <a:cubicBezTo>
                    <a:pt x="40760" y="4367"/>
                    <a:pt x="41048" y="2418"/>
                    <a:pt x="40838" y="2418"/>
                  </a:cubicBezTo>
                  <a:cubicBezTo>
                    <a:pt x="40818" y="2418"/>
                    <a:pt x="40793" y="2437"/>
                    <a:pt x="40763" y="2475"/>
                  </a:cubicBezTo>
                  <a:cubicBezTo>
                    <a:pt x="40430" y="2908"/>
                    <a:pt x="32591" y="9680"/>
                    <a:pt x="32591" y="9680"/>
                  </a:cubicBezTo>
                  <a:cubicBezTo>
                    <a:pt x="32591" y="9680"/>
                    <a:pt x="33892" y="4943"/>
                    <a:pt x="34192" y="2141"/>
                  </a:cubicBezTo>
                  <a:cubicBezTo>
                    <a:pt x="34395" y="431"/>
                    <a:pt x="34027" y="1"/>
                    <a:pt x="33589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7167900" y="3328000"/>
              <a:ext cx="123425" cy="202675"/>
            </a:xfrm>
            <a:custGeom>
              <a:rect b="b" l="l" r="r" t="t"/>
              <a:pathLst>
                <a:path extrusionOk="0" h="8107" w="4937">
                  <a:moveTo>
                    <a:pt x="2569" y="0"/>
                  </a:moveTo>
                  <a:cubicBezTo>
                    <a:pt x="2268" y="2469"/>
                    <a:pt x="1268" y="4570"/>
                    <a:pt x="0" y="6572"/>
                  </a:cubicBezTo>
                  <a:cubicBezTo>
                    <a:pt x="2102" y="7739"/>
                    <a:pt x="2469" y="8106"/>
                    <a:pt x="2469" y="8106"/>
                  </a:cubicBezTo>
                  <a:cubicBezTo>
                    <a:pt x="2469" y="8106"/>
                    <a:pt x="4937" y="5004"/>
                    <a:pt x="4703" y="667"/>
                  </a:cubicBezTo>
                  <a:cubicBezTo>
                    <a:pt x="3936" y="434"/>
                    <a:pt x="3202" y="200"/>
                    <a:pt x="2569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7571500" y="2870175"/>
              <a:ext cx="150150" cy="203050"/>
            </a:xfrm>
            <a:custGeom>
              <a:rect b="b" l="l" r="r" t="t"/>
              <a:pathLst>
                <a:path extrusionOk="0" h="8122" w="6006">
                  <a:moveTo>
                    <a:pt x="5371" y="0"/>
                  </a:moveTo>
                  <a:cubicBezTo>
                    <a:pt x="5438" y="3336"/>
                    <a:pt x="3137" y="6605"/>
                    <a:pt x="1" y="7472"/>
                  </a:cubicBezTo>
                  <a:cubicBezTo>
                    <a:pt x="352" y="7718"/>
                    <a:pt x="1028" y="8122"/>
                    <a:pt x="1817" y="8122"/>
                  </a:cubicBezTo>
                  <a:cubicBezTo>
                    <a:pt x="2527" y="8122"/>
                    <a:pt x="3329" y="7796"/>
                    <a:pt x="4071" y="6738"/>
                  </a:cubicBezTo>
                  <a:cubicBezTo>
                    <a:pt x="6005" y="3936"/>
                    <a:pt x="5805" y="3503"/>
                    <a:pt x="5672" y="1134"/>
                  </a:cubicBezTo>
                  <a:cubicBezTo>
                    <a:pt x="5672" y="701"/>
                    <a:pt x="5538" y="334"/>
                    <a:pt x="537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7368875" y="1884450"/>
              <a:ext cx="870600" cy="1266775"/>
            </a:xfrm>
            <a:custGeom>
              <a:rect b="b" l="l" r="r" t="t"/>
              <a:pathLst>
                <a:path extrusionOk="0" h="50671" w="34824">
                  <a:moveTo>
                    <a:pt x="0" y="1"/>
                  </a:moveTo>
                  <a:cubicBezTo>
                    <a:pt x="0" y="34"/>
                    <a:pt x="0" y="68"/>
                    <a:pt x="0" y="101"/>
                  </a:cubicBezTo>
                  <a:cubicBezTo>
                    <a:pt x="12" y="120"/>
                    <a:pt x="25" y="139"/>
                    <a:pt x="39" y="158"/>
                  </a:cubicBezTo>
                  <a:lnTo>
                    <a:pt x="39" y="158"/>
                  </a:lnTo>
                  <a:cubicBezTo>
                    <a:pt x="14" y="57"/>
                    <a:pt x="0" y="1"/>
                    <a:pt x="0" y="1"/>
                  </a:cubicBezTo>
                  <a:close/>
                  <a:moveTo>
                    <a:pt x="39" y="158"/>
                  </a:moveTo>
                  <a:cubicBezTo>
                    <a:pt x="246" y="1001"/>
                    <a:pt x="1212" y="4988"/>
                    <a:pt x="1301" y="6239"/>
                  </a:cubicBezTo>
                  <a:cubicBezTo>
                    <a:pt x="1401" y="7640"/>
                    <a:pt x="2068" y="10442"/>
                    <a:pt x="2068" y="10442"/>
                  </a:cubicBezTo>
                  <a:cubicBezTo>
                    <a:pt x="2068" y="10442"/>
                    <a:pt x="10995" y="5886"/>
                    <a:pt x="14776" y="5886"/>
                  </a:cubicBezTo>
                  <a:cubicBezTo>
                    <a:pt x="14917" y="5886"/>
                    <a:pt x="15051" y="5892"/>
                    <a:pt x="15178" y="5905"/>
                  </a:cubicBezTo>
                  <a:cubicBezTo>
                    <a:pt x="17679" y="8073"/>
                    <a:pt x="19914" y="13244"/>
                    <a:pt x="19914" y="13244"/>
                  </a:cubicBezTo>
                  <a:cubicBezTo>
                    <a:pt x="19914" y="13244"/>
                    <a:pt x="18313" y="20316"/>
                    <a:pt x="14644" y="23451"/>
                  </a:cubicBezTo>
                  <a:cubicBezTo>
                    <a:pt x="16912" y="23451"/>
                    <a:pt x="18213" y="22384"/>
                    <a:pt x="18213" y="22384"/>
                  </a:cubicBezTo>
                  <a:cubicBezTo>
                    <a:pt x="18213" y="22384"/>
                    <a:pt x="20748" y="24385"/>
                    <a:pt x="21949" y="26787"/>
                  </a:cubicBezTo>
                  <a:cubicBezTo>
                    <a:pt x="23183" y="29189"/>
                    <a:pt x="23350" y="32057"/>
                    <a:pt x="23350" y="32057"/>
                  </a:cubicBezTo>
                  <a:cubicBezTo>
                    <a:pt x="23350" y="32057"/>
                    <a:pt x="20248" y="36694"/>
                    <a:pt x="20248" y="37561"/>
                  </a:cubicBezTo>
                  <a:cubicBezTo>
                    <a:pt x="20248" y="38395"/>
                    <a:pt x="20782" y="50671"/>
                    <a:pt x="20782" y="50671"/>
                  </a:cubicBezTo>
                  <a:cubicBezTo>
                    <a:pt x="20782" y="50671"/>
                    <a:pt x="22716" y="44099"/>
                    <a:pt x="24885" y="41331"/>
                  </a:cubicBezTo>
                  <a:cubicBezTo>
                    <a:pt x="29588" y="29789"/>
                    <a:pt x="34758" y="26587"/>
                    <a:pt x="34758" y="26587"/>
                  </a:cubicBezTo>
                  <a:cubicBezTo>
                    <a:pt x="34758" y="26587"/>
                    <a:pt x="34824" y="25786"/>
                    <a:pt x="33936" y="25786"/>
                  </a:cubicBezTo>
                  <a:cubicBezTo>
                    <a:pt x="33556" y="25786"/>
                    <a:pt x="33000" y="25933"/>
                    <a:pt x="32190" y="26353"/>
                  </a:cubicBezTo>
                  <a:cubicBezTo>
                    <a:pt x="30793" y="27077"/>
                    <a:pt x="29317" y="27748"/>
                    <a:pt x="27995" y="27748"/>
                  </a:cubicBezTo>
                  <a:cubicBezTo>
                    <a:pt x="26759" y="27748"/>
                    <a:pt x="25658" y="27162"/>
                    <a:pt x="24885" y="25486"/>
                  </a:cubicBezTo>
                  <a:cubicBezTo>
                    <a:pt x="23250" y="22050"/>
                    <a:pt x="22416" y="19682"/>
                    <a:pt x="22616" y="17113"/>
                  </a:cubicBezTo>
                  <a:cubicBezTo>
                    <a:pt x="22816" y="14545"/>
                    <a:pt x="21749" y="9475"/>
                    <a:pt x="21749" y="9474"/>
                  </a:cubicBezTo>
                  <a:lnTo>
                    <a:pt x="21749" y="9474"/>
                  </a:lnTo>
                  <a:cubicBezTo>
                    <a:pt x="21749" y="9474"/>
                    <a:pt x="21791" y="9480"/>
                    <a:pt x="21864" y="9480"/>
                  </a:cubicBezTo>
                  <a:cubicBezTo>
                    <a:pt x="22313" y="9480"/>
                    <a:pt x="23928" y="9257"/>
                    <a:pt x="23784" y="6039"/>
                  </a:cubicBezTo>
                  <a:cubicBezTo>
                    <a:pt x="23719" y="4423"/>
                    <a:pt x="22221" y="2918"/>
                    <a:pt x="20791" y="2918"/>
                  </a:cubicBezTo>
                  <a:cubicBezTo>
                    <a:pt x="20007" y="2918"/>
                    <a:pt x="19243" y="3370"/>
                    <a:pt x="18747" y="4504"/>
                  </a:cubicBezTo>
                  <a:cubicBezTo>
                    <a:pt x="18224" y="4606"/>
                    <a:pt x="17766" y="4652"/>
                    <a:pt x="17366" y="4652"/>
                  </a:cubicBezTo>
                  <a:cubicBezTo>
                    <a:pt x="15549" y="4652"/>
                    <a:pt x="14917" y="3705"/>
                    <a:pt x="14644" y="2803"/>
                  </a:cubicBezTo>
                  <a:cubicBezTo>
                    <a:pt x="14556" y="2471"/>
                    <a:pt x="14226" y="2359"/>
                    <a:pt x="13754" y="2359"/>
                  </a:cubicBezTo>
                  <a:cubicBezTo>
                    <a:pt x="12772" y="2359"/>
                    <a:pt x="11175" y="2845"/>
                    <a:pt x="9877" y="2845"/>
                  </a:cubicBezTo>
                  <a:cubicBezTo>
                    <a:pt x="9667" y="2845"/>
                    <a:pt x="9464" y="2833"/>
                    <a:pt x="9273" y="2803"/>
                  </a:cubicBezTo>
                  <a:cubicBezTo>
                    <a:pt x="7365" y="2474"/>
                    <a:pt x="1044" y="1528"/>
                    <a:pt x="39" y="158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5814425" y="2253050"/>
              <a:ext cx="473700" cy="537925"/>
            </a:xfrm>
            <a:custGeom>
              <a:rect b="b" l="l" r="r" t="t"/>
              <a:pathLst>
                <a:path extrusionOk="0" h="21517" w="18948">
                  <a:moveTo>
                    <a:pt x="16245" y="1"/>
                  </a:moveTo>
                  <a:lnTo>
                    <a:pt x="16245" y="1"/>
                  </a:lnTo>
                  <a:cubicBezTo>
                    <a:pt x="16245" y="1"/>
                    <a:pt x="11949" y="1513"/>
                    <a:pt x="7636" y="1513"/>
                  </a:cubicBezTo>
                  <a:cubicBezTo>
                    <a:pt x="5544" y="1513"/>
                    <a:pt x="3447" y="1158"/>
                    <a:pt x="1835" y="101"/>
                  </a:cubicBezTo>
                  <a:lnTo>
                    <a:pt x="1835" y="101"/>
                  </a:lnTo>
                  <a:cubicBezTo>
                    <a:pt x="2269" y="3136"/>
                    <a:pt x="0" y="7540"/>
                    <a:pt x="0" y="7540"/>
                  </a:cubicBezTo>
                  <a:cubicBezTo>
                    <a:pt x="0" y="7540"/>
                    <a:pt x="3970" y="14845"/>
                    <a:pt x="5905" y="17847"/>
                  </a:cubicBezTo>
                  <a:cubicBezTo>
                    <a:pt x="9240" y="11943"/>
                    <a:pt x="9574" y="11943"/>
                    <a:pt x="9574" y="11943"/>
                  </a:cubicBezTo>
                  <a:cubicBezTo>
                    <a:pt x="9574" y="11943"/>
                    <a:pt x="10108" y="14211"/>
                    <a:pt x="10008" y="15812"/>
                  </a:cubicBezTo>
                  <a:cubicBezTo>
                    <a:pt x="9908" y="17413"/>
                    <a:pt x="8373" y="21516"/>
                    <a:pt x="8373" y="21516"/>
                  </a:cubicBezTo>
                  <a:cubicBezTo>
                    <a:pt x="8373" y="21516"/>
                    <a:pt x="14077" y="17647"/>
                    <a:pt x="16345" y="13978"/>
                  </a:cubicBezTo>
                  <a:cubicBezTo>
                    <a:pt x="18614" y="10342"/>
                    <a:pt x="18947" y="7640"/>
                    <a:pt x="18947" y="7640"/>
                  </a:cubicBezTo>
                  <a:cubicBezTo>
                    <a:pt x="18947" y="7640"/>
                    <a:pt x="16012" y="7206"/>
                    <a:pt x="15812" y="4638"/>
                  </a:cubicBezTo>
                  <a:cubicBezTo>
                    <a:pt x="15612" y="2036"/>
                    <a:pt x="16245" y="1"/>
                    <a:pt x="16245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443250" y="3908650"/>
              <a:ext cx="557875" cy="404850"/>
            </a:xfrm>
            <a:custGeom>
              <a:rect b="b" l="l" r="r" t="t"/>
              <a:pathLst>
                <a:path extrusionOk="0" h="16194" w="22315">
                  <a:moveTo>
                    <a:pt x="11485" y="0"/>
                  </a:moveTo>
                  <a:cubicBezTo>
                    <a:pt x="10179" y="0"/>
                    <a:pt x="8774" y="395"/>
                    <a:pt x="7037" y="1325"/>
                  </a:cubicBezTo>
                  <a:cubicBezTo>
                    <a:pt x="3735" y="3126"/>
                    <a:pt x="2267" y="6262"/>
                    <a:pt x="1800" y="8597"/>
                  </a:cubicBezTo>
                  <a:cubicBezTo>
                    <a:pt x="1340" y="10744"/>
                    <a:pt x="626" y="12440"/>
                    <a:pt x="281" y="12440"/>
                  </a:cubicBezTo>
                  <a:cubicBezTo>
                    <a:pt x="251" y="12440"/>
                    <a:pt x="223" y="12427"/>
                    <a:pt x="199" y="12400"/>
                  </a:cubicBezTo>
                  <a:cubicBezTo>
                    <a:pt x="177" y="12381"/>
                    <a:pt x="159" y="12372"/>
                    <a:pt x="145" y="12372"/>
                  </a:cubicBezTo>
                  <a:cubicBezTo>
                    <a:pt x="1" y="12372"/>
                    <a:pt x="356" y="13373"/>
                    <a:pt x="1574" y="13373"/>
                  </a:cubicBezTo>
                  <a:cubicBezTo>
                    <a:pt x="1626" y="13373"/>
                    <a:pt x="1679" y="13371"/>
                    <a:pt x="1733" y="13367"/>
                  </a:cubicBezTo>
                  <a:cubicBezTo>
                    <a:pt x="3168" y="13300"/>
                    <a:pt x="4302" y="11199"/>
                    <a:pt x="5669" y="6996"/>
                  </a:cubicBezTo>
                  <a:cubicBezTo>
                    <a:pt x="6870" y="6996"/>
                    <a:pt x="7437" y="8697"/>
                    <a:pt x="7771" y="10799"/>
                  </a:cubicBezTo>
                  <a:cubicBezTo>
                    <a:pt x="8105" y="12867"/>
                    <a:pt x="7437" y="15535"/>
                    <a:pt x="8738" y="16102"/>
                  </a:cubicBezTo>
                  <a:cubicBezTo>
                    <a:pt x="8883" y="16165"/>
                    <a:pt x="9023" y="16193"/>
                    <a:pt x="9159" y="16193"/>
                  </a:cubicBezTo>
                  <a:cubicBezTo>
                    <a:pt x="10242" y="16193"/>
                    <a:pt x="11006" y="14402"/>
                    <a:pt x="11007" y="14401"/>
                  </a:cubicBezTo>
                  <a:lnTo>
                    <a:pt x="11007" y="14401"/>
                  </a:lnTo>
                  <a:cubicBezTo>
                    <a:pt x="11007" y="14402"/>
                    <a:pt x="10692" y="15831"/>
                    <a:pt x="12340" y="15831"/>
                  </a:cubicBezTo>
                  <a:cubicBezTo>
                    <a:pt x="12472" y="15831"/>
                    <a:pt x="12616" y="15822"/>
                    <a:pt x="12775" y="15802"/>
                  </a:cubicBezTo>
                  <a:cubicBezTo>
                    <a:pt x="14909" y="15535"/>
                    <a:pt x="14876" y="12233"/>
                    <a:pt x="14876" y="12233"/>
                  </a:cubicBezTo>
                  <a:lnTo>
                    <a:pt x="14876" y="12233"/>
                  </a:lnTo>
                  <a:cubicBezTo>
                    <a:pt x="14876" y="12233"/>
                    <a:pt x="15777" y="14968"/>
                    <a:pt x="16477" y="15535"/>
                  </a:cubicBezTo>
                  <a:cubicBezTo>
                    <a:pt x="16725" y="15727"/>
                    <a:pt x="16915" y="15834"/>
                    <a:pt x="17072" y="15834"/>
                  </a:cubicBezTo>
                  <a:cubicBezTo>
                    <a:pt x="17380" y="15834"/>
                    <a:pt x="17557" y="15418"/>
                    <a:pt x="17778" y="14401"/>
                  </a:cubicBezTo>
                  <a:cubicBezTo>
                    <a:pt x="18112" y="12867"/>
                    <a:pt x="17611" y="6896"/>
                    <a:pt x="17611" y="6896"/>
                  </a:cubicBezTo>
                  <a:lnTo>
                    <a:pt x="17611" y="6896"/>
                  </a:lnTo>
                  <a:cubicBezTo>
                    <a:pt x="17612" y="6896"/>
                    <a:pt x="19786" y="12174"/>
                    <a:pt x="21004" y="12174"/>
                  </a:cubicBezTo>
                  <a:cubicBezTo>
                    <a:pt x="21030" y="12174"/>
                    <a:pt x="21056" y="12171"/>
                    <a:pt x="21080" y="12166"/>
                  </a:cubicBezTo>
                  <a:cubicBezTo>
                    <a:pt x="22315" y="11899"/>
                    <a:pt x="20947" y="6396"/>
                    <a:pt x="19646" y="4261"/>
                  </a:cubicBezTo>
                  <a:cubicBezTo>
                    <a:pt x="18345" y="2092"/>
                    <a:pt x="17445" y="1992"/>
                    <a:pt x="14943" y="858"/>
                  </a:cubicBezTo>
                  <a:cubicBezTo>
                    <a:pt x="13757" y="321"/>
                    <a:pt x="12661" y="0"/>
                    <a:pt x="11485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7748300" y="2823475"/>
              <a:ext cx="250200" cy="592750"/>
            </a:xfrm>
            <a:custGeom>
              <a:rect b="b" l="l" r="r" t="t"/>
              <a:pathLst>
                <a:path extrusionOk="0" h="23710" w="10008">
                  <a:moveTo>
                    <a:pt x="5071" y="0"/>
                  </a:moveTo>
                  <a:cubicBezTo>
                    <a:pt x="5071" y="0"/>
                    <a:pt x="1" y="16445"/>
                    <a:pt x="2269" y="22917"/>
                  </a:cubicBezTo>
                  <a:cubicBezTo>
                    <a:pt x="5051" y="23577"/>
                    <a:pt x="6236" y="23709"/>
                    <a:pt x="6739" y="23709"/>
                  </a:cubicBezTo>
                  <a:cubicBezTo>
                    <a:pt x="7074" y="23709"/>
                    <a:pt x="7106" y="23650"/>
                    <a:pt x="7106" y="23650"/>
                  </a:cubicBezTo>
                  <a:cubicBezTo>
                    <a:pt x="7106" y="23650"/>
                    <a:pt x="8407" y="13343"/>
                    <a:pt x="8740" y="9574"/>
                  </a:cubicBezTo>
                  <a:cubicBezTo>
                    <a:pt x="9040" y="5805"/>
                    <a:pt x="10008" y="4404"/>
                    <a:pt x="10008" y="4403"/>
                  </a:cubicBezTo>
                  <a:lnTo>
                    <a:pt x="10008" y="4403"/>
                  </a:lnTo>
                  <a:cubicBezTo>
                    <a:pt x="10007" y="4404"/>
                    <a:pt x="6805" y="6338"/>
                    <a:pt x="5505" y="12676"/>
                  </a:cubicBezTo>
                  <a:cubicBezTo>
                    <a:pt x="5071" y="6338"/>
                    <a:pt x="5071" y="0"/>
                    <a:pt x="50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5465000" y="2321475"/>
              <a:ext cx="1476925" cy="1733725"/>
            </a:xfrm>
            <a:custGeom>
              <a:rect b="b" l="l" r="r" t="t"/>
              <a:pathLst>
                <a:path extrusionOk="0" h="69349" w="59077">
                  <a:moveTo>
                    <a:pt x="31306" y="0"/>
                  </a:moveTo>
                  <a:cubicBezTo>
                    <a:pt x="30835" y="0"/>
                    <a:pt x="30359" y="111"/>
                    <a:pt x="29889" y="366"/>
                  </a:cubicBezTo>
                  <a:cubicBezTo>
                    <a:pt x="30756" y="3268"/>
                    <a:pt x="32924" y="4903"/>
                    <a:pt x="32924" y="4903"/>
                  </a:cubicBezTo>
                  <a:lnTo>
                    <a:pt x="30222" y="11874"/>
                  </a:lnTo>
                  <a:cubicBezTo>
                    <a:pt x="30222" y="11874"/>
                    <a:pt x="30312" y="11852"/>
                    <a:pt x="30435" y="11852"/>
                  </a:cubicBezTo>
                  <a:cubicBezTo>
                    <a:pt x="30763" y="11852"/>
                    <a:pt x="31332" y="12011"/>
                    <a:pt x="31090" y="13175"/>
                  </a:cubicBezTo>
                  <a:cubicBezTo>
                    <a:pt x="30756" y="14810"/>
                    <a:pt x="29055" y="16845"/>
                    <a:pt x="29055" y="16845"/>
                  </a:cubicBezTo>
                  <a:lnTo>
                    <a:pt x="24518" y="22649"/>
                  </a:lnTo>
                  <a:cubicBezTo>
                    <a:pt x="24518" y="22649"/>
                    <a:pt x="26887" y="22749"/>
                    <a:pt x="26353" y="27185"/>
                  </a:cubicBezTo>
                  <a:cubicBezTo>
                    <a:pt x="25819" y="31588"/>
                    <a:pt x="19782" y="31889"/>
                    <a:pt x="19782" y="31889"/>
                  </a:cubicBezTo>
                  <a:cubicBezTo>
                    <a:pt x="19782" y="31889"/>
                    <a:pt x="10308" y="46432"/>
                    <a:pt x="8173" y="49134"/>
                  </a:cubicBezTo>
                  <a:cubicBezTo>
                    <a:pt x="6005" y="51803"/>
                    <a:pt x="3770" y="54605"/>
                    <a:pt x="3770" y="54605"/>
                  </a:cubicBezTo>
                  <a:cubicBezTo>
                    <a:pt x="3770" y="54605"/>
                    <a:pt x="5905" y="61510"/>
                    <a:pt x="1" y="69349"/>
                  </a:cubicBezTo>
                  <a:cubicBezTo>
                    <a:pt x="3195" y="67718"/>
                    <a:pt x="7236" y="67189"/>
                    <a:pt x="10917" y="67189"/>
                  </a:cubicBezTo>
                  <a:cubicBezTo>
                    <a:pt x="14539" y="67189"/>
                    <a:pt x="17811" y="67701"/>
                    <a:pt x="19581" y="68181"/>
                  </a:cubicBezTo>
                  <a:cubicBezTo>
                    <a:pt x="20750" y="68501"/>
                    <a:pt x="22319" y="68642"/>
                    <a:pt x="24071" y="68642"/>
                  </a:cubicBezTo>
                  <a:cubicBezTo>
                    <a:pt x="27621" y="68642"/>
                    <a:pt x="31921" y="68063"/>
                    <a:pt x="35159" y="67214"/>
                  </a:cubicBezTo>
                  <a:cubicBezTo>
                    <a:pt x="40029" y="65913"/>
                    <a:pt x="44332" y="65679"/>
                    <a:pt x="44332" y="65679"/>
                  </a:cubicBezTo>
                  <a:lnTo>
                    <a:pt x="48102" y="58608"/>
                  </a:lnTo>
                  <a:cubicBezTo>
                    <a:pt x="48102" y="58608"/>
                    <a:pt x="47968" y="51803"/>
                    <a:pt x="48202" y="48267"/>
                  </a:cubicBezTo>
                  <a:cubicBezTo>
                    <a:pt x="48402" y="44698"/>
                    <a:pt x="46801" y="33323"/>
                    <a:pt x="46801" y="33323"/>
                  </a:cubicBezTo>
                  <a:cubicBezTo>
                    <a:pt x="46801" y="33323"/>
                    <a:pt x="48936" y="32356"/>
                    <a:pt x="50037" y="29554"/>
                  </a:cubicBezTo>
                  <a:cubicBezTo>
                    <a:pt x="51104" y="26752"/>
                    <a:pt x="57342" y="19213"/>
                    <a:pt x="58209" y="15977"/>
                  </a:cubicBezTo>
                  <a:cubicBezTo>
                    <a:pt x="59076" y="12742"/>
                    <a:pt x="58409" y="12975"/>
                    <a:pt x="56908" y="11908"/>
                  </a:cubicBezTo>
                  <a:cubicBezTo>
                    <a:pt x="55829" y="11117"/>
                    <a:pt x="55026" y="10016"/>
                    <a:pt x="54053" y="10016"/>
                  </a:cubicBezTo>
                  <a:cubicBezTo>
                    <a:pt x="53672" y="10016"/>
                    <a:pt x="53265" y="10184"/>
                    <a:pt x="52805" y="10607"/>
                  </a:cubicBezTo>
                  <a:cubicBezTo>
                    <a:pt x="52167" y="11205"/>
                    <a:pt x="51905" y="11512"/>
                    <a:pt x="51821" y="11665"/>
                  </a:cubicBezTo>
                  <a:lnTo>
                    <a:pt x="51821" y="11665"/>
                  </a:lnTo>
                  <a:cubicBezTo>
                    <a:pt x="50914" y="11008"/>
                    <a:pt x="46100" y="7588"/>
                    <a:pt x="42698" y="6504"/>
                  </a:cubicBezTo>
                  <a:cubicBezTo>
                    <a:pt x="38929" y="5336"/>
                    <a:pt x="37327" y="4803"/>
                    <a:pt x="37327" y="4803"/>
                  </a:cubicBezTo>
                  <a:cubicBezTo>
                    <a:pt x="37327" y="4803"/>
                    <a:pt x="34411" y="0"/>
                    <a:pt x="31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5147275" y="2323100"/>
              <a:ext cx="836450" cy="1135025"/>
            </a:xfrm>
            <a:custGeom>
              <a:rect b="b" l="l" r="r" t="t"/>
              <a:pathLst>
                <a:path extrusionOk="0" h="45401" w="33458">
                  <a:moveTo>
                    <a:pt x="28821" y="1"/>
                  </a:moveTo>
                  <a:lnTo>
                    <a:pt x="28821" y="1"/>
                  </a:lnTo>
                  <a:cubicBezTo>
                    <a:pt x="28821" y="1"/>
                    <a:pt x="25385" y="835"/>
                    <a:pt x="24418" y="4171"/>
                  </a:cubicBezTo>
                  <a:cubicBezTo>
                    <a:pt x="23924" y="5875"/>
                    <a:pt x="23769" y="6491"/>
                    <a:pt x="23736" y="6685"/>
                  </a:cubicBezTo>
                  <a:lnTo>
                    <a:pt x="23736" y="6685"/>
                  </a:lnTo>
                  <a:cubicBezTo>
                    <a:pt x="22984" y="6893"/>
                    <a:pt x="13615" y="9560"/>
                    <a:pt x="9774" y="14745"/>
                  </a:cubicBezTo>
                  <a:cubicBezTo>
                    <a:pt x="5805" y="20115"/>
                    <a:pt x="3437" y="31724"/>
                    <a:pt x="3437" y="33125"/>
                  </a:cubicBezTo>
                  <a:cubicBezTo>
                    <a:pt x="3437" y="34526"/>
                    <a:pt x="1" y="43365"/>
                    <a:pt x="1" y="43365"/>
                  </a:cubicBezTo>
                  <a:cubicBezTo>
                    <a:pt x="668" y="43365"/>
                    <a:pt x="5371" y="45400"/>
                    <a:pt x="5371" y="45400"/>
                  </a:cubicBezTo>
                  <a:cubicBezTo>
                    <a:pt x="5371" y="45400"/>
                    <a:pt x="14511" y="37328"/>
                    <a:pt x="14645" y="36894"/>
                  </a:cubicBezTo>
                  <a:cubicBezTo>
                    <a:pt x="14745" y="36460"/>
                    <a:pt x="25285" y="29589"/>
                    <a:pt x="27320" y="26987"/>
                  </a:cubicBezTo>
                  <a:cubicBezTo>
                    <a:pt x="29355" y="24418"/>
                    <a:pt x="29689" y="23117"/>
                    <a:pt x="29689" y="23117"/>
                  </a:cubicBezTo>
                  <a:lnTo>
                    <a:pt x="33458" y="15379"/>
                  </a:lnTo>
                  <a:cubicBezTo>
                    <a:pt x="33458" y="15379"/>
                    <a:pt x="26453" y="7406"/>
                    <a:pt x="26887" y="5471"/>
                  </a:cubicBezTo>
                  <a:cubicBezTo>
                    <a:pt x="28654" y="3437"/>
                    <a:pt x="28821" y="1"/>
                    <a:pt x="288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153000" y="41602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00A2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6566625" y="3081150"/>
              <a:ext cx="423675" cy="906675"/>
            </a:xfrm>
            <a:custGeom>
              <a:rect b="b" l="l" r="r" t="t"/>
              <a:pathLst>
                <a:path extrusionOk="0" h="36267" w="16947">
                  <a:moveTo>
                    <a:pt x="5638" y="1"/>
                  </a:moveTo>
                  <a:lnTo>
                    <a:pt x="2736" y="2903"/>
                  </a:lnTo>
                  <a:cubicBezTo>
                    <a:pt x="2736" y="2903"/>
                    <a:pt x="3069" y="6372"/>
                    <a:pt x="3270" y="8307"/>
                  </a:cubicBezTo>
                  <a:cubicBezTo>
                    <a:pt x="3470" y="10241"/>
                    <a:pt x="4037" y="14978"/>
                    <a:pt x="4137" y="17880"/>
                  </a:cubicBezTo>
                  <a:cubicBezTo>
                    <a:pt x="4237" y="20782"/>
                    <a:pt x="5538" y="25619"/>
                    <a:pt x="5538" y="25619"/>
                  </a:cubicBezTo>
                  <a:cubicBezTo>
                    <a:pt x="5538" y="25619"/>
                    <a:pt x="5535" y="25617"/>
                    <a:pt x="5529" y="25617"/>
                  </a:cubicBezTo>
                  <a:cubicBezTo>
                    <a:pt x="5467" y="25617"/>
                    <a:pt x="5067" y="25755"/>
                    <a:pt x="3703" y="28754"/>
                  </a:cubicBezTo>
                  <a:cubicBezTo>
                    <a:pt x="2235" y="31952"/>
                    <a:pt x="1" y="36266"/>
                    <a:pt x="29" y="36266"/>
                  </a:cubicBezTo>
                  <a:cubicBezTo>
                    <a:pt x="29" y="36266"/>
                    <a:pt x="31" y="36264"/>
                    <a:pt x="34" y="36260"/>
                  </a:cubicBezTo>
                  <a:cubicBezTo>
                    <a:pt x="2089" y="34021"/>
                    <a:pt x="4431" y="33312"/>
                    <a:pt x="6574" y="33312"/>
                  </a:cubicBezTo>
                  <a:cubicBezTo>
                    <a:pt x="10273" y="33312"/>
                    <a:pt x="13377" y="35426"/>
                    <a:pt x="13377" y="35426"/>
                  </a:cubicBezTo>
                  <a:cubicBezTo>
                    <a:pt x="13377" y="35426"/>
                    <a:pt x="16079" y="32290"/>
                    <a:pt x="16512" y="29188"/>
                  </a:cubicBezTo>
                  <a:cubicBezTo>
                    <a:pt x="16946" y="26053"/>
                    <a:pt x="16846" y="15512"/>
                    <a:pt x="16846" y="15512"/>
                  </a:cubicBezTo>
                  <a:cubicBezTo>
                    <a:pt x="16846" y="15512"/>
                    <a:pt x="15312" y="15512"/>
                    <a:pt x="13377" y="15078"/>
                  </a:cubicBezTo>
                  <a:cubicBezTo>
                    <a:pt x="11442" y="14644"/>
                    <a:pt x="8206" y="12710"/>
                    <a:pt x="7239" y="11742"/>
                  </a:cubicBezTo>
                  <a:cubicBezTo>
                    <a:pt x="6272" y="10775"/>
                    <a:pt x="7239" y="9908"/>
                    <a:pt x="7239" y="9908"/>
                  </a:cubicBezTo>
                  <a:cubicBezTo>
                    <a:pt x="7239" y="9908"/>
                    <a:pt x="5638" y="9474"/>
                    <a:pt x="5304" y="7439"/>
                  </a:cubicBezTo>
                  <a:cubicBezTo>
                    <a:pt x="5183" y="6617"/>
                    <a:pt x="5427" y="6372"/>
                    <a:pt x="5760" y="6372"/>
                  </a:cubicBezTo>
                  <a:cubicBezTo>
                    <a:pt x="6252" y="6372"/>
                    <a:pt x="6939" y="6906"/>
                    <a:pt x="6939" y="6906"/>
                  </a:cubicBezTo>
                  <a:cubicBezTo>
                    <a:pt x="6939" y="6906"/>
                    <a:pt x="5638" y="5271"/>
                    <a:pt x="5438" y="4637"/>
                  </a:cubicBezTo>
                  <a:cubicBezTo>
                    <a:pt x="5204" y="4003"/>
                    <a:pt x="5638" y="1"/>
                    <a:pt x="5638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701725" y="2979400"/>
              <a:ext cx="191825" cy="239375"/>
            </a:xfrm>
            <a:custGeom>
              <a:rect b="b" l="l" r="r" t="t"/>
              <a:pathLst>
                <a:path extrusionOk="0" h="9575" w="7673">
                  <a:moveTo>
                    <a:pt x="2702" y="1"/>
                  </a:moveTo>
                  <a:lnTo>
                    <a:pt x="0" y="4604"/>
                  </a:lnTo>
                  <a:cubicBezTo>
                    <a:pt x="599" y="4017"/>
                    <a:pt x="1049" y="3791"/>
                    <a:pt x="1391" y="3791"/>
                  </a:cubicBezTo>
                  <a:cubicBezTo>
                    <a:pt x="2097" y="3791"/>
                    <a:pt x="2345" y="4752"/>
                    <a:pt x="2502" y="5472"/>
                  </a:cubicBezTo>
                  <a:cubicBezTo>
                    <a:pt x="2702" y="6539"/>
                    <a:pt x="2702" y="8707"/>
                    <a:pt x="2702" y="8707"/>
                  </a:cubicBezTo>
                  <a:lnTo>
                    <a:pt x="7673" y="9575"/>
                  </a:lnTo>
                  <a:cubicBezTo>
                    <a:pt x="7673" y="9575"/>
                    <a:pt x="4203" y="6105"/>
                    <a:pt x="3903" y="5371"/>
                  </a:cubicBezTo>
                  <a:cubicBezTo>
                    <a:pt x="3570" y="4604"/>
                    <a:pt x="2702" y="1"/>
                    <a:pt x="2702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769275" y="2801775"/>
              <a:ext cx="188500" cy="344450"/>
            </a:xfrm>
            <a:custGeom>
              <a:rect b="b" l="l" r="r" t="t"/>
              <a:pathLst>
                <a:path extrusionOk="0" h="13778" w="7540">
                  <a:moveTo>
                    <a:pt x="4537" y="1"/>
                  </a:moveTo>
                  <a:lnTo>
                    <a:pt x="0" y="7106"/>
                  </a:lnTo>
                  <a:cubicBezTo>
                    <a:pt x="102" y="7094"/>
                    <a:pt x="200" y="7089"/>
                    <a:pt x="296" y="7089"/>
                  </a:cubicBezTo>
                  <a:cubicBezTo>
                    <a:pt x="2120" y="7089"/>
                    <a:pt x="2907" y="9154"/>
                    <a:pt x="3003" y="11309"/>
                  </a:cubicBezTo>
                  <a:cubicBezTo>
                    <a:pt x="5805" y="12677"/>
                    <a:pt x="7539" y="13777"/>
                    <a:pt x="7539" y="13777"/>
                  </a:cubicBezTo>
                  <a:lnTo>
                    <a:pt x="4537" y="1"/>
                  </a:ln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5230675" y="3934250"/>
              <a:ext cx="1763775" cy="1357675"/>
            </a:xfrm>
            <a:custGeom>
              <a:rect b="b" l="l" r="r" t="t"/>
              <a:pathLst>
                <a:path extrusionOk="0" h="54307" w="70551">
                  <a:moveTo>
                    <a:pt x="54239" y="1"/>
                  </a:moveTo>
                  <a:cubicBezTo>
                    <a:pt x="54239" y="1"/>
                    <a:pt x="40291" y="4513"/>
                    <a:pt x="35620" y="4513"/>
                  </a:cubicBezTo>
                  <a:cubicBezTo>
                    <a:pt x="35505" y="4513"/>
                    <a:pt x="35396" y="4510"/>
                    <a:pt x="35292" y="4504"/>
                  </a:cubicBezTo>
                  <a:cubicBezTo>
                    <a:pt x="30989" y="4304"/>
                    <a:pt x="24952" y="3870"/>
                    <a:pt x="20882" y="3003"/>
                  </a:cubicBezTo>
                  <a:cubicBezTo>
                    <a:pt x="20041" y="2825"/>
                    <a:pt x="19071" y="2733"/>
                    <a:pt x="18032" y="2733"/>
                  </a:cubicBezTo>
                  <a:cubicBezTo>
                    <a:pt x="13999" y="2733"/>
                    <a:pt x="8938" y="4123"/>
                    <a:pt x="6472" y="7306"/>
                  </a:cubicBezTo>
                  <a:cubicBezTo>
                    <a:pt x="3336" y="11309"/>
                    <a:pt x="1735" y="18714"/>
                    <a:pt x="868" y="27321"/>
                  </a:cubicBezTo>
                  <a:cubicBezTo>
                    <a:pt x="0" y="35927"/>
                    <a:pt x="1735" y="53373"/>
                    <a:pt x="1735" y="53373"/>
                  </a:cubicBezTo>
                  <a:lnTo>
                    <a:pt x="21583" y="54307"/>
                  </a:lnTo>
                  <a:lnTo>
                    <a:pt x="23817" y="28555"/>
                  </a:lnTo>
                  <a:cubicBezTo>
                    <a:pt x="23817" y="28555"/>
                    <a:pt x="30968" y="27274"/>
                    <a:pt x="36117" y="27274"/>
                  </a:cubicBezTo>
                  <a:cubicBezTo>
                    <a:pt x="36417" y="27274"/>
                    <a:pt x="36709" y="27278"/>
                    <a:pt x="36994" y="27287"/>
                  </a:cubicBezTo>
                  <a:cubicBezTo>
                    <a:pt x="42164" y="27421"/>
                    <a:pt x="48702" y="28488"/>
                    <a:pt x="48702" y="28488"/>
                  </a:cubicBezTo>
                  <a:lnTo>
                    <a:pt x="50803" y="50437"/>
                  </a:lnTo>
                  <a:cubicBezTo>
                    <a:pt x="50803" y="50437"/>
                    <a:pt x="53346" y="49996"/>
                    <a:pt x="57604" y="49996"/>
                  </a:cubicBezTo>
                  <a:cubicBezTo>
                    <a:pt x="60660" y="49996"/>
                    <a:pt x="64600" y="50224"/>
                    <a:pt x="69116" y="51004"/>
                  </a:cubicBezTo>
                  <a:cubicBezTo>
                    <a:pt x="70551" y="41631"/>
                    <a:pt x="69583" y="11143"/>
                    <a:pt x="69583" y="11142"/>
                  </a:cubicBezTo>
                  <a:lnTo>
                    <a:pt x="69583" y="11142"/>
                  </a:lnTo>
                  <a:cubicBezTo>
                    <a:pt x="69583" y="11142"/>
                    <a:pt x="69536" y="11190"/>
                    <a:pt x="69431" y="11190"/>
                  </a:cubicBezTo>
                  <a:cubicBezTo>
                    <a:pt x="69305" y="11190"/>
                    <a:pt x="69094" y="11120"/>
                    <a:pt x="68783" y="10809"/>
                  </a:cubicBezTo>
                  <a:cubicBezTo>
                    <a:pt x="68216" y="10242"/>
                    <a:pt x="66115" y="5505"/>
                    <a:pt x="66114" y="5505"/>
                  </a:cubicBezTo>
                  <a:lnTo>
                    <a:pt x="66114" y="5505"/>
                  </a:lnTo>
                  <a:cubicBezTo>
                    <a:pt x="66114" y="5505"/>
                    <a:pt x="66214" y="10742"/>
                    <a:pt x="66348" y="11476"/>
                  </a:cubicBezTo>
                  <a:cubicBezTo>
                    <a:pt x="66499" y="12110"/>
                    <a:pt x="66595" y="14632"/>
                    <a:pt x="65398" y="14632"/>
                  </a:cubicBezTo>
                  <a:cubicBezTo>
                    <a:pt x="65273" y="14632"/>
                    <a:pt x="65135" y="14605"/>
                    <a:pt x="64980" y="14545"/>
                  </a:cubicBezTo>
                  <a:cubicBezTo>
                    <a:pt x="63379" y="13878"/>
                    <a:pt x="63713" y="11710"/>
                    <a:pt x="63713" y="11709"/>
                  </a:cubicBezTo>
                  <a:lnTo>
                    <a:pt x="63713" y="11709"/>
                  </a:lnTo>
                  <a:cubicBezTo>
                    <a:pt x="63712" y="11710"/>
                    <a:pt x="62245" y="15179"/>
                    <a:pt x="61111" y="15412"/>
                  </a:cubicBezTo>
                  <a:cubicBezTo>
                    <a:pt x="61040" y="15426"/>
                    <a:pt x="60972" y="15433"/>
                    <a:pt x="60905" y="15433"/>
                  </a:cubicBezTo>
                  <a:cubicBezTo>
                    <a:pt x="59893" y="15433"/>
                    <a:pt x="59276" y="13878"/>
                    <a:pt x="59276" y="13878"/>
                  </a:cubicBezTo>
                  <a:cubicBezTo>
                    <a:pt x="59276" y="13878"/>
                    <a:pt x="58753" y="15755"/>
                    <a:pt x="57854" y="15755"/>
                  </a:cubicBezTo>
                  <a:cubicBezTo>
                    <a:pt x="57817" y="15755"/>
                    <a:pt x="57780" y="15752"/>
                    <a:pt x="57742" y="15746"/>
                  </a:cubicBezTo>
                  <a:cubicBezTo>
                    <a:pt x="56741" y="15579"/>
                    <a:pt x="56040" y="15179"/>
                    <a:pt x="56207" y="13811"/>
                  </a:cubicBezTo>
                  <a:cubicBezTo>
                    <a:pt x="56341" y="12443"/>
                    <a:pt x="57241" y="10775"/>
                    <a:pt x="56174" y="8607"/>
                  </a:cubicBezTo>
                  <a:cubicBezTo>
                    <a:pt x="55437" y="7110"/>
                    <a:pt x="55097" y="5724"/>
                    <a:pt x="54529" y="5724"/>
                  </a:cubicBezTo>
                  <a:cubicBezTo>
                    <a:pt x="54275" y="5724"/>
                    <a:pt x="53974" y="6002"/>
                    <a:pt x="53572" y="6672"/>
                  </a:cubicBezTo>
                  <a:cubicBezTo>
                    <a:pt x="52304" y="8807"/>
                    <a:pt x="50236" y="12343"/>
                    <a:pt x="48635" y="12710"/>
                  </a:cubicBezTo>
                  <a:cubicBezTo>
                    <a:pt x="48580" y="12722"/>
                    <a:pt x="48528" y="12727"/>
                    <a:pt x="48481" y="12727"/>
                  </a:cubicBezTo>
                  <a:cubicBezTo>
                    <a:pt x="47173" y="12727"/>
                    <a:pt x="49069" y="8407"/>
                    <a:pt x="49069" y="8407"/>
                  </a:cubicBezTo>
                  <a:lnTo>
                    <a:pt x="54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7335500" y="4131050"/>
              <a:ext cx="714700" cy="1227600"/>
            </a:xfrm>
            <a:custGeom>
              <a:rect b="b" l="l" r="r" t="t"/>
              <a:pathLst>
                <a:path extrusionOk="0" h="49104" w="28588">
                  <a:moveTo>
                    <a:pt x="2807" y="48920"/>
                  </a:moveTo>
                  <a:cubicBezTo>
                    <a:pt x="2778" y="48925"/>
                    <a:pt x="2754" y="48931"/>
                    <a:pt x="2736" y="48936"/>
                  </a:cubicBezTo>
                  <a:cubicBezTo>
                    <a:pt x="2736" y="48936"/>
                    <a:pt x="2744" y="48941"/>
                    <a:pt x="2757" y="48941"/>
                  </a:cubicBezTo>
                  <a:cubicBezTo>
                    <a:pt x="2769" y="48941"/>
                    <a:pt x="2786" y="48937"/>
                    <a:pt x="2807" y="48920"/>
                  </a:cubicBezTo>
                  <a:close/>
                  <a:moveTo>
                    <a:pt x="24067" y="1"/>
                  </a:moveTo>
                  <a:cubicBezTo>
                    <a:pt x="20887" y="1"/>
                    <a:pt x="12579" y="640"/>
                    <a:pt x="6939" y="7473"/>
                  </a:cubicBezTo>
                  <a:cubicBezTo>
                    <a:pt x="1" y="15846"/>
                    <a:pt x="2770" y="21817"/>
                    <a:pt x="3237" y="35694"/>
                  </a:cubicBezTo>
                  <a:cubicBezTo>
                    <a:pt x="3625" y="47261"/>
                    <a:pt x="3021" y="48748"/>
                    <a:pt x="2807" y="48920"/>
                  </a:cubicBezTo>
                  <a:lnTo>
                    <a:pt x="2807" y="48920"/>
                  </a:lnTo>
                  <a:cubicBezTo>
                    <a:pt x="3156" y="48859"/>
                    <a:pt x="4281" y="48836"/>
                    <a:pt x="5809" y="48836"/>
                  </a:cubicBezTo>
                  <a:cubicBezTo>
                    <a:pt x="10959" y="48836"/>
                    <a:pt x="20682" y="49103"/>
                    <a:pt x="20682" y="49103"/>
                  </a:cubicBezTo>
                  <a:lnTo>
                    <a:pt x="21316" y="22317"/>
                  </a:lnTo>
                  <a:cubicBezTo>
                    <a:pt x="21316" y="22317"/>
                    <a:pt x="28588" y="21817"/>
                    <a:pt x="28421" y="21350"/>
                  </a:cubicBezTo>
                  <a:cubicBezTo>
                    <a:pt x="28254" y="20850"/>
                    <a:pt x="25819" y="35"/>
                    <a:pt x="25352" y="35"/>
                  </a:cubicBezTo>
                  <a:cubicBezTo>
                    <a:pt x="25259" y="35"/>
                    <a:pt x="24798" y="1"/>
                    <a:pt x="240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7428075" y="4067700"/>
              <a:ext cx="541250" cy="338600"/>
            </a:xfrm>
            <a:custGeom>
              <a:rect b="b" l="l" r="r" t="t"/>
              <a:pathLst>
                <a:path extrusionOk="0" h="13544" w="21650">
                  <a:moveTo>
                    <a:pt x="21316" y="0"/>
                  </a:moveTo>
                  <a:cubicBezTo>
                    <a:pt x="21316" y="0"/>
                    <a:pt x="10341" y="1268"/>
                    <a:pt x="6305" y="3069"/>
                  </a:cubicBezTo>
                  <a:cubicBezTo>
                    <a:pt x="2269" y="4837"/>
                    <a:pt x="1" y="5304"/>
                    <a:pt x="1" y="13543"/>
                  </a:cubicBezTo>
                  <a:cubicBezTo>
                    <a:pt x="5338" y="6271"/>
                    <a:pt x="13577" y="4837"/>
                    <a:pt x="21649" y="2569"/>
                  </a:cubicBezTo>
                  <a:lnTo>
                    <a:pt x="213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5715175" y="1916775"/>
              <a:ext cx="643000" cy="378950"/>
            </a:xfrm>
            <a:custGeom>
              <a:rect b="b" l="l" r="r" t="t"/>
              <a:pathLst>
                <a:path extrusionOk="0" h="15158" w="25720">
                  <a:moveTo>
                    <a:pt x="12509" y="1"/>
                  </a:moveTo>
                  <a:cubicBezTo>
                    <a:pt x="7455" y="1"/>
                    <a:pt x="2528" y="1302"/>
                    <a:pt x="1" y="3712"/>
                  </a:cubicBezTo>
                  <a:cubicBezTo>
                    <a:pt x="2203" y="12985"/>
                    <a:pt x="5905" y="14619"/>
                    <a:pt x="13010" y="15120"/>
                  </a:cubicBezTo>
                  <a:cubicBezTo>
                    <a:pt x="13394" y="15145"/>
                    <a:pt x="13767" y="15158"/>
                    <a:pt x="14130" y="15158"/>
                  </a:cubicBezTo>
                  <a:cubicBezTo>
                    <a:pt x="20483" y="15158"/>
                    <a:pt x="23668" y="11303"/>
                    <a:pt x="25719" y="4045"/>
                  </a:cubicBezTo>
                  <a:cubicBezTo>
                    <a:pt x="22677" y="1285"/>
                    <a:pt x="17530" y="1"/>
                    <a:pt x="125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7372200" y="2017900"/>
              <a:ext cx="500375" cy="459500"/>
            </a:xfrm>
            <a:custGeom>
              <a:rect b="b" l="l" r="r" t="t"/>
              <a:pathLst>
                <a:path extrusionOk="0" h="18380" w="20015">
                  <a:moveTo>
                    <a:pt x="15011" y="0"/>
                  </a:moveTo>
                  <a:lnTo>
                    <a:pt x="2069" y="5204"/>
                  </a:lnTo>
                  <a:lnTo>
                    <a:pt x="1" y="8039"/>
                  </a:lnTo>
                  <a:cubicBezTo>
                    <a:pt x="1935" y="14844"/>
                    <a:pt x="3370" y="17913"/>
                    <a:pt x="12743" y="18380"/>
                  </a:cubicBezTo>
                  <a:cubicBezTo>
                    <a:pt x="17246" y="16779"/>
                    <a:pt x="20015" y="8706"/>
                    <a:pt x="20015" y="8706"/>
                  </a:cubicBezTo>
                  <a:lnTo>
                    <a:pt x="15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145650" y="1277750"/>
              <a:ext cx="4093750" cy="4156350"/>
            </a:xfrm>
            <a:custGeom>
              <a:rect b="b" l="l" r="r" t="t"/>
              <a:pathLst>
                <a:path extrusionOk="0" h="166254" w="163750">
                  <a:moveTo>
                    <a:pt x="88329" y="15629"/>
                  </a:moveTo>
                  <a:cubicBezTo>
                    <a:pt x="87862" y="16197"/>
                    <a:pt x="87562" y="16730"/>
                    <a:pt x="87328" y="17164"/>
                  </a:cubicBezTo>
                  <a:cubicBezTo>
                    <a:pt x="87395" y="16964"/>
                    <a:pt x="87461" y="16764"/>
                    <a:pt x="87562" y="16563"/>
                  </a:cubicBezTo>
                  <a:cubicBezTo>
                    <a:pt x="87828" y="16230"/>
                    <a:pt x="88062" y="15930"/>
                    <a:pt x="88329" y="15629"/>
                  </a:cubicBezTo>
                  <a:close/>
                  <a:moveTo>
                    <a:pt x="89096" y="24703"/>
                  </a:moveTo>
                  <a:cubicBezTo>
                    <a:pt x="89530" y="25036"/>
                    <a:pt x="89963" y="25370"/>
                    <a:pt x="90464" y="25637"/>
                  </a:cubicBezTo>
                  <a:cubicBezTo>
                    <a:pt x="92232" y="26604"/>
                    <a:pt x="94233" y="27071"/>
                    <a:pt x="96234" y="27238"/>
                  </a:cubicBezTo>
                  <a:cubicBezTo>
                    <a:pt x="96914" y="27309"/>
                    <a:pt x="97583" y="27342"/>
                    <a:pt x="98254" y="27342"/>
                  </a:cubicBezTo>
                  <a:cubicBezTo>
                    <a:pt x="98834" y="27342"/>
                    <a:pt x="99415" y="27318"/>
                    <a:pt x="100004" y="27271"/>
                  </a:cubicBezTo>
                  <a:cubicBezTo>
                    <a:pt x="100838" y="27204"/>
                    <a:pt x="101638" y="26938"/>
                    <a:pt x="102472" y="26938"/>
                  </a:cubicBezTo>
                  <a:cubicBezTo>
                    <a:pt x="102973" y="26938"/>
                    <a:pt x="103273" y="27038"/>
                    <a:pt x="103606" y="27405"/>
                  </a:cubicBezTo>
                  <a:cubicBezTo>
                    <a:pt x="103940" y="27872"/>
                    <a:pt x="104307" y="28272"/>
                    <a:pt x="104807" y="28539"/>
                  </a:cubicBezTo>
                  <a:cubicBezTo>
                    <a:pt x="105033" y="28668"/>
                    <a:pt x="105289" y="28734"/>
                    <a:pt x="105517" y="28829"/>
                  </a:cubicBezTo>
                  <a:lnTo>
                    <a:pt x="105517" y="28829"/>
                  </a:lnTo>
                  <a:cubicBezTo>
                    <a:pt x="105451" y="28806"/>
                    <a:pt x="105363" y="28806"/>
                    <a:pt x="105274" y="28806"/>
                  </a:cubicBezTo>
                  <a:cubicBezTo>
                    <a:pt x="105107" y="28806"/>
                    <a:pt x="104941" y="28872"/>
                    <a:pt x="104774" y="28972"/>
                  </a:cubicBezTo>
                  <a:cubicBezTo>
                    <a:pt x="104640" y="29039"/>
                    <a:pt x="104507" y="29106"/>
                    <a:pt x="104407" y="29206"/>
                  </a:cubicBezTo>
                  <a:cubicBezTo>
                    <a:pt x="104307" y="29306"/>
                    <a:pt x="104240" y="29406"/>
                    <a:pt x="104173" y="29539"/>
                  </a:cubicBezTo>
                  <a:cubicBezTo>
                    <a:pt x="103573" y="29539"/>
                    <a:pt x="102939" y="29773"/>
                    <a:pt x="102372" y="29940"/>
                  </a:cubicBezTo>
                  <a:cubicBezTo>
                    <a:pt x="101638" y="30140"/>
                    <a:pt x="100904" y="30373"/>
                    <a:pt x="100171" y="30640"/>
                  </a:cubicBezTo>
                  <a:cubicBezTo>
                    <a:pt x="98636" y="31141"/>
                    <a:pt x="97102" y="31741"/>
                    <a:pt x="95601" y="32375"/>
                  </a:cubicBezTo>
                  <a:cubicBezTo>
                    <a:pt x="94833" y="32708"/>
                    <a:pt x="94100" y="33075"/>
                    <a:pt x="93332" y="33442"/>
                  </a:cubicBezTo>
                  <a:cubicBezTo>
                    <a:pt x="92799" y="33709"/>
                    <a:pt x="92198" y="34009"/>
                    <a:pt x="91698" y="34376"/>
                  </a:cubicBezTo>
                  <a:cubicBezTo>
                    <a:pt x="91731" y="33943"/>
                    <a:pt x="91664" y="33476"/>
                    <a:pt x="91531" y="33042"/>
                  </a:cubicBezTo>
                  <a:cubicBezTo>
                    <a:pt x="91097" y="31574"/>
                    <a:pt x="90664" y="30073"/>
                    <a:pt x="90163" y="28605"/>
                  </a:cubicBezTo>
                  <a:cubicBezTo>
                    <a:pt x="89730" y="27304"/>
                    <a:pt x="89430" y="26004"/>
                    <a:pt x="89096" y="24703"/>
                  </a:cubicBezTo>
                  <a:close/>
                  <a:moveTo>
                    <a:pt x="109816" y="27648"/>
                  </a:moveTo>
                  <a:cubicBezTo>
                    <a:pt x="110759" y="27648"/>
                    <a:pt x="111587" y="28325"/>
                    <a:pt x="111979" y="29139"/>
                  </a:cubicBezTo>
                  <a:cubicBezTo>
                    <a:pt x="112379" y="29906"/>
                    <a:pt x="112546" y="30940"/>
                    <a:pt x="112313" y="31808"/>
                  </a:cubicBezTo>
                  <a:cubicBezTo>
                    <a:pt x="112104" y="32521"/>
                    <a:pt x="111605" y="33102"/>
                    <a:pt x="110885" y="33102"/>
                  </a:cubicBezTo>
                  <a:cubicBezTo>
                    <a:pt x="110797" y="33102"/>
                    <a:pt x="110706" y="33093"/>
                    <a:pt x="110611" y="33075"/>
                  </a:cubicBezTo>
                  <a:cubicBezTo>
                    <a:pt x="110579" y="33070"/>
                    <a:pt x="110548" y="33067"/>
                    <a:pt x="110517" y="33067"/>
                  </a:cubicBezTo>
                  <a:cubicBezTo>
                    <a:pt x="110166" y="33067"/>
                    <a:pt x="109927" y="33402"/>
                    <a:pt x="110111" y="33709"/>
                  </a:cubicBezTo>
                  <a:cubicBezTo>
                    <a:pt x="110178" y="33876"/>
                    <a:pt x="110244" y="34043"/>
                    <a:pt x="110311" y="34209"/>
                  </a:cubicBezTo>
                  <a:cubicBezTo>
                    <a:pt x="109944" y="34410"/>
                    <a:pt x="109711" y="34910"/>
                    <a:pt x="109577" y="35277"/>
                  </a:cubicBezTo>
                  <a:cubicBezTo>
                    <a:pt x="109344" y="35811"/>
                    <a:pt x="109177" y="36344"/>
                    <a:pt x="109010" y="36911"/>
                  </a:cubicBezTo>
                  <a:cubicBezTo>
                    <a:pt x="108910" y="36711"/>
                    <a:pt x="108810" y="36511"/>
                    <a:pt x="108710" y="36311"/>
                  </a:cubicBezTo>
                  <a:cubicBezTo>
                    <a:pt x="108076" y="34977"/>
                    <a:pt x="107376" y="33642"/>
                    <a:pt x="106608" y="32341"/>
                  </a:cubicBezTo>
                  <a:cubicBezTo>
                    <a:pt x="106275" y="31708"/>
                    <a:pt x="105908" y="31074"/>
                    <a:pt x="105508" y="30473"/>
                  </a:cubicBezTo>
                  <a:cubicBezTo>
                    <a:pt x="105341" y="30207"/>
                    <a:pt x="105141" y="29940"/>
                    <a:pt x="104907" y="29773"/>
                  </a:cubicBezTo>
                  <a:cubicBezTo>
                    <a:pt x="104941" y="29740"/>
                    <a:pt x="104974" y="29740"/>
                    <a:pt x="105007" y="29706"/>
                  </a:cubicBezTo>
                  <a:lnTo>
                    <a:pt x="105074" y="29673"/>
                  </a:lnTo>
                  <a:lnTo>
                    <a:pt x="105107" y="29673"/>
                  </a:lnTo>
                  <a:cubicBezTo>
                    <a:pt x="105241" y="29606"/>
                    <a:pt x="105341" y="29606"/>
                    <a:pt x="105474" y="29573"/>
                  </a:cubicBezTo>
                  <a:cubicBezTo>
                    <a:pt x="105608" y="29539"/>
                    <a:pt x="105741" y="29506"/>
                    <a:pt x="105808" y="29373"/>
                  </a:cubicBezTo>
                  <a:cubicBezTo>
                    <a:pt x="105875" y="29239"/>
                    <a:pt x="105875" y="29172"/>
                    <a:pt x="105808" y="29039"/>
                  </a:cubicBezTo>
                  <a:cubicBezTo>
                    <a:pt x="105775" y="28939"/>
                    <a:pt x="105708" y="28872"/>
                    <a:pt x="105608" y="28839"/>
                  </a:cubicBezTo>
                  <a:lnTo>
                    <a:pt x="105608" y="28839"/>
                  </a:lnTo>
                  <a:cubicBezTo>
                    <a:pt x="105910" y="28918"/>
                    <a:pt x="106213" y="28960"/>
                    <a:pt x="106512" y="28960"/>
                  </a:cubicBezTo>
                  <a:cubicBezTo>
                    <a:pt x="106839" y="28960"/>
                    <a:pt x="107162" y="28910"/>
                    <a:pt x="107476" y="28806"/>
                  </a:cubicBezTo>
                  <a:lnTo>
                    <a:pt x="107476" y="28806"/>
                  </a:lnTo>
                  <a:cubicBezTo>
                    <a:pt x="107442" y="29106"/>
                    <a:pt x="107509" y="29406"/>
                    <a:pt x="107743" y="29639"/>
                  </a:cubicBezTo>
                  <a:cubicBezTo>
                    <a:pt x="107766" y="29663"/>
                    <a:pt x="107798" y="29674"/>
                    <a:pt x="107830" y="29674"/>
                  </a:cubicBezTo>
                  <a:cubicBezTo>
                    <a:pt x="107887" y="29674"/>
                    <a:pt x="107943" y="29637"/>
                    <a:pt x="107943" y="29573"/>
                  </a:cubicBezTo>
                  <a:cubicBezTo>
                    <a:pt x="108110" y="29172"/>
                    <a:pt x="108110" y="28772"/>
                    <a:pt x="108343" y="28405"/>
                  </a:cubicBezTo>
                  <a:cubicBezTo>
                    <a:pt x="108610" y="28005"/>
                    <a:pt x="109044" y="27738"/>
                    <a:pt x="109511" y="27671"/>
                  </a:cubicBezTo>
                  <a:cubicBezTo>
                    <a:pt x="109613" y="27655"/>
                    <a:pt x="109715" y="27648"/>
                    <a:pt x="109816" y="27648"/>
                  </a:cubicBezTo>
                  <a:close/>
                  <a:moveTo>
                    <a:pt x="104054" y="30434"/>
                  </a:moveTo>
                  <a:cubicBezTo>
                    <a:pt x="104244" y="30434"/>
                    <a:pt x="104423" y="30492"/>
                    <a:pt x="104574" y="30674"/>
                  </a:cubicBezTo>
                  <a:cubicBezTo>
                    <a:pt x="104841" y="30974"/>
                    <a:pt x="105041" y="31407"/>
                    <a:pt x="105241" y="31774"/>
                  </a:cubicBezTo>
                  <a:cubicBezTo>
                    <a:pt x="105474" y="32208"/>
                    <a:pt x="105708" y="32642"/>
                    <a:pt x="105941" y="33075"/>
                  </a:cubicBezTo>
                  <a:cubicBezTo>
                    <a:pt x="106809" y="34676"/>
                    <a:pt x="107609" y="36344"/>
                    <a:pt x="108376" y="38012"/>
                  </a:cubicBezTo>
                  <a:cubicBezTo>
                    <a:pt x="107609" y="39813"/>
                    <a:pt x="107042" y="41748"/>
                    <a:pt x="106141" y="43516"/>
                  </a:cubicBezTo>
                  <a:cubicBezTo>
                    <a:pt x="105641" y="44417"/>
                    <a:pt x="105041" y="45284"/>
                    <a:pt x="104307" y="45985"/>
                  </a:cubicBezTo>
                  <a:cubicBezTo>
                    <a:pt x="103573" y="46685"/>
                    <a:pt x="102706" y="47152"/>
                    <a:pt x="101905" y="47719"/>
                  </a:cubicBezTo>
                  <a:lnTo>
                    <a:pt x="101705" y="47719"/>
                  </a:lnTo>
                  <a:cubicBezTo>
                    <a:pt x="101558" y="47724"/>
                    <a:pt x="101411" y="47727"/>
                    <a:pt x="101264" y="47727"/>
                  </a:cubicBezTo>
                  <a:cubicBezTo>
                    <a:pt x="98677" y="47727"/>
                    <a:pt x="96118" y="46896"/>
                    <a:pt x="94066" y="45317"/>
                  </a:cubicBezTo>
                  <a:cubicBezTo>
                    <a:pt x="92065" y="43750"/>
                    <a:pt x="90597" y="41548"/>
                    <a:pt x="89830" y="39180"/>
                  </a:cubicBezTo>
                  <a:cubicBezTo>
                    <a:pt x="89663" y="38679"/>
                    <a:pt x="89396" y="37912"/>
                    <a:pt x="89630" y="37412"/>
                  </a:cubicBezTo>
                  <a:cubicBezTo>
                    <a:pt x="89930" y="36878"/>
                    <a:pt x="90697" y="36578"/>
                    <a:pt x="91097" y="36111"/>
                  </a:cubicBezTo>
                  <a:cubicBezTo>
                    <a:pt x="91364" y="35744"/>
                    <a:pt x="91531" y="35344"/>
                    <a:pt x="91631" y="34910"/>
                  </a:cubicBezTo>
                  <a:cubicBezTo>
                    <a:pt x="92465" y="34710"/>
                    <a:pt x="93266" y="34209"/>
                    <a:pt x="94033" y="33876"/>
                  </a:cubicBezTo>
                  <a:cubicBezTo>
                    <a:pt x="94867" y="33476"/>
                    <a:pt x="95734" y="33109"/>
                    <a:pt x="96601" y="32775"/>
                  </a:cubicBezTo>
                  <a:cubicBezTo>
                    <a:pt x="98336" y="32075"/>
                    <a:pt x="100137" y="31441"/>
                    <a:pt x="101938" y="30940"/>
                  </a:cubicBezTo>
                  <a:cubicBezTo>
                    <a:pt x="102405" y="30807"/>
                    <a:pt x="102872" y="30707"/>
                    <a:pt x="103339" y="30573"/>
                  </a:cubicBezTo>
                  <a:cubicBezTo>
                    <a:pt x="103577" y="30519"/>
                    <a:pt x="103824" y="30434"/>
                    <a:pt x="104054" y="30434"/>
                  </a:cubicBezTo>
                  <a:close/>
                  <a:moveTo>
                    <a:pt x="46032" y="8825"/>
                  </a:moveTo>
                  <a:cubicBezTo>
                    <a:pt x="46099" y="8858"/>
                    <a:pt x="46165" y="8891"/>
                    <a:pt x="46265" y="8925"/>
                  </a:cubicBezTo>
                  <a:cubicBezTo>
                    <a:pt x="46265" y="8958"/>
                    <a:pt x="46299" y="8991"/>
                    <a:pt x="46332" y="9025"/>
                  </a:cubicBezTo>
                  <a:cubicBezTo>
                    <a:pt x="47967" y="10659"/>
                    <a:pt x="48100" y="13194"/>
                    <a:pt x="48133" y="15363"/>
                  </a:cubicBezTo>
                  <a:cubicBezTo>
                    <a:pt x="48167" y="18298"/>
                    <a:pt x="48200" y="21200"/>
                    <a:pt x="48233" y="24136"/>
                  </a:cubicBezTo>
                  <a:cubicBezTo>
                    <a:pt x="48254" y="24461"/>
                    <a:pt x="48522" y="24650"/>
                    <a:pt x="48788" y="24650"/>
                  </a:cubicBezTo>
                  <a:cubicBezTo>
                    <a:pt x="48959" y="24650"/>
                    <a:pt x="49130" y="24572"/>
                    <a:pt x="49234" y="24402"/>
                  </a:cubicBezTo>
                  <a:cubicBezTo>
                    <a:pt x="49501" y="24002"/>
                    <a:pt x="49735" y="23568"/>
                    <a:pt x="50001" y="23168"/>
                  </a:cubicBezTo>
                  <a:cubicBezTo>
                    <a:pt x="50702" y="23335"/>
                    <a:pt x="51336" y="23669"/>
                    <a:pt x="51869" y="24236"/>
                  </a:cubicBezTo>
                  <a:cubicBezTo>
                    <a:pt x="52503" y="24903"/>
                    <a:pt x="52870" y="25837"/>
                    <a:pt x="52637" y="26737"/>
                  </a:cubicBezTo>
                  <a:cubicBezTo>
                    <a:pt x="52315" y="28052"/>
                    <a:pt x="51000" y="28935"/>
                    <a:pt x="49682" y="28935"/>
                  </a:cubicBezTo>
                  <a:cubicBezTo>
                    <a:pt x="49361" y="28935"/>
                    <a:pt x="49040" y="28883"/>
                    <a:pt x="48734" y="28772"/>
                  </a:cubicBezTo>
                  <a:cubicBezTo>
                    <a:pt x="48664" y="28745"/>
                    <a:pt x="48598" y="28733"/>
                    <a:pt x="48535" y="28733"/>
                  </a:cubicBezTo>
                  <a:cubicBezTo>
                    <a:pt x="48210" y="28733"/>
                    <a:pt x="47989" y="29065"/>
                    <a:pt x="47933" y="29373"/>
                  </a:cubicBezTo>
                  <a:cubicBezTo>
                    <a:pt x="47633" y="32041"/>
                    <a:pt x="46699" y="34710"/>
                    <a:pt x="44898" y="36745"/>
                  </a:cubicBezTo>
                  <a:cubicBezTo>
                    <a:pt x="43163" y="38679"/>
                    <a:pt x="40828" y="39713"/>
                    <a:pt x="38326" y="40180"/>
                  </a:cubicBezTo>
                  <a:cubicBezTo>
                    <a:pt x="38060" y="40247"/>
                    <a:pt x="38060" y="40714"/>
                    <a:pt x="38326" y="40747"/>
                  </a:cubicBezTo>
                  <a:cubicBezTo>
                    <a:pt x="38695" y="40818"/>
                    <a:pt x="39063" y="40851"/>
                    <a:pt x="39430" y="40851"/>
                  </a:cubicBezTo>
                  <a:cubicBezTo>
                    <a:pt x="40457" y="40851"/>
                    <a:pt x="41470" y="40590"/>
                    <a:pt x="42429" y="40147"/>
                  </a:cubicBezTo>
                  <a:lnTo>
                    <a:pt x="42429" y="40147"/>
                  </a:lnTo>
                  <a:cubicBezTo>
                    <a:pt x="42062" y="40614"/>
                    <a:pt x="42029" y="41281"/>
                    <a:pt x="42029" y="41848"/>
                  </a:cubicBezTo>
                  <a:cubicBezTo>
                    <a:pt x="42029" y="42582"/>
                    <a:pt x="42196" y="43283"/>
                    <a:pt x="42496" y="43950"/>
                  </a:cubicBezTo>
                  <a:cubicBezTo>
                    <a:pt x="42763" y="44617"/>
                    <a:pt x="43163" y="45184"/>
                    <a:pt x="43664" y="45718"/>
                  </a:cubicBezTo>
                  <a:cubicBezTo>
                    <a:pt x="44164" y="46251"/>
                    <a:pt x="44731" y="46618"/>
                    <a:pt x="45465" y="46852"/>
                  </a:cubicBezTo>
                  <a:cubicBezTo>
                    <a:pt x="45532" y="46885"/>
                    <a:pt x="45598" y="46885"/>
                    <a:pt x="45665" y="46885"/>
                  </a:cubicBezTo>
                  <a:cubicBezTo>
                    <a:pt x="44731" y="48820"/>
                    <a:pt x="43730" y="50721"/>
                    <a:pt x="42563" y="52523"/>
                  </a:cubicBezTo>
                  <a:cubicBezTo>
                    <a:pt x="41929" y="53523"/>
                    <a:pt x="41228" y="54491"/>
                    <a:pt x="40495" y="55391"/>
                  </a:cubicBezTo>
                  <a:cubicBezTo>
                    <a:pt x="40028" y="55992"/>
                    <a:pt x="39461" y="56525"/>
                    <a:pt x="38994" y="57159"/>
                  </a:cubicBezTo>
                  <a:cubicBezTo>
                    <a:pt x="37926" y="58127"/>
                    <a:pt x="36892" y="59127"/>
                    <a:pt x="35825" y="60128"/>
                  </a:cubicBezTo>
                  <a:cubicBezTo>
                    <a:pt x="36225" y="58393"/>
                    <a:pt x="36625" y="56692"/>
                    <a:pt x="37059" y="54991"/>
                  </a:cubicBezTo>
                  <a:cubicBezTo>
                    <a:pt x="37326" y="54024"/>
                    <a:pt x="37693" y="53190"/>
                    <a:pt x="37426" y="52156"/>
                  </a:cubicBezTo>
                  <a:cubicBezTo>
                    <a:pt x="37269" y="51559"/>
                    <a:pt x="36728" y="50373"/>
                    <a:pt x="35943" y="50373"/>
                  </a:cubicBezTo>
                  <a:cubicBezTo>
                    <a:pt x="35893" y="50373"/>
                    <a:pt x="35843" y="50378"/>
                    <a:pt x="35791" y="50388"/>
                  </a:cubicBezTo>
                  <a:cubicBezTo>
                    <a:pt x="35191" y="50521"/>
                    <a:pt x="34924" y="51388"/>
                    <a:pt x="34791" y="51922"/>
                  </a:cubicBezTo>
                  <a:cubicBezTo>
                    <a:pt x="34657" y="52356"/>
                    <a:pt x="34657" y="52756"/>
                    <a:pt x="34424" y="53156"/>
                  </a:cubicBezTo>
                  <a:cubicBezTo>
                    <a:pt x="34223" y="53557"/>
                    <a:pt x="34123" y="53890"/>
                    <a:pt x="34023" y="54290"/>
                  </a:cubicBezTo>
                  <a:cubicBezTo>
                    <a:pt x="33857" y="54858"/>
                    <a:pt x="33556" y="55391"/>
                    <a:pt x="33356" y="55925"/>
                  </a:cubicBezTo>
                  <a:cubicBezTo>
                    <a:pt x="33323" y="56025"/>
                    <a:pt x="33256" y="56092"/>
                    <a:pt x="33223" y="56192"/>
                  </a:cubicBezTo>
                  <a:cubicBezTo>
                    <a:pt x="33189" y="56192"/>
                    <a:pt x="33189" y="56158"/>
                    <a:pt x="33156" y="56125"/>
                  </a:cubicBezTo>
                  <a:cubicBezTo>
                    <a:pt x="32789" y="55725"/>
                    <a:pt x="32422" y="55325"/>
                    <a:pt x="32089" y="54924"/>
                  </a:cubicBezTo>
                  <a:cubicBezTo>
                    <a:pt x="31388" y="54090"/>
                    <a:pt x="30688" y="53223"/>
                    <a:pt x="30054" y="52322"/>
                  </a:cubicBezTo>
                  <a:cubicBezTo>
                    <a:pt x="29453" y="51455"/>
                    <a:pt x="28886" y="50554"/>
                    <a:pt x="28353" y="49620"/>
                  </a:cubicBezTo>
                  <a:cubicBezTo>
                    <a:pt x="27852" y="48686"/>
                    <a:pt x="27385" y="47652"/>
                    <a:pt x="26852" y="46752"/>
                  </a:cubicBezTo>
                  <a:cubicBezTo>
                    <a:pt x="26793" y="46647"/>
                    <a:pt x="26699" y="46603"/>
                    <a:pt x="26604" y="46603"/>
                  </a:cubicBezTo>
                  <a:cubicBezTo>
                    <a:pt x="26428" y="46603"/>
                    <a:pt x="26253" y="46756"/>
                    <a:pt x="26318" y="46952"/>
                  </a:cubicBezTo>
                  <a:cubicBezTo>
                    <a:pt x="26551" y="48019"/>
                    <a:pt x="27052" y="49053"/>
                    <a:pt x="27552" y="49987"/>
                  </a:cubicBezTo>
                  <a:cubicBezTo>
                    <a:pt x="28052" y="50988"/>
                    <a:pt x="28619" y="51955"/>
                    <a:pt x="29220" y="52889"/>
                  </a:cubicBezTo>
                  <a:cubicBezTo>
                    <a:pt x="29820" y="53790"/>
                    <a:pt x="30454" y="54657"/>
                    <a:pt x="31155" y="55491"/>
                  </a:cubicBezTo>
                  <a:cubicBezTo>
                    <a:pt x="31522" y="55925"/>
                    <a:pt x="31888" y="56325"/>
                    <a:pt x="32255" y="56726"/>
                  </a:cubicBezTo>
                  <a:cubicBezTo>
                    <a:pt x="32422" y="56926"/>
                    <a:pt x="32589" y="57126"/>
                    <a:pt x="32789" y="57293"/>
                  </a:cubicBezTo>
                  <a:cubicBezTo>
                    <a:pt x="32756" y="57359"/>
                    <a:pt x="32722" y="57459"/>
                    <a:pt x="32656" y="57559"/>
                  </a:cubicBezTo>
                  <a:cubicBezTo>
                    <a:pt x="32489" y="58026"/>
                    <a:pt x="32289" y="58493"/>
                    <a:pt x="32089" y="58960"/>
                  </a:cubicBezTo>
                  <a:cubicBezTo>
                    <a:pt x="31140" y="58144"/>
                    <a:pt x="29901" y="57785"/>
                    <a:pt x="28650" y="57785"/>
                  </a:cubicBezTo>
                  <a:cubicBezTo>
                    <a:pt x="28316" y="57785"/>
                    <a:pt x="27982" y="57811"/>
                    <a:pt x="27652" y="57860"/>
                  </a:cubicBezTo>
                  <a:cubicBezTo>
                    <a:pt x="25851" y="58127"/>
                    <a:pt x="24250" y="59061"/>
                    <a:pt x="22782" y="60095"/>
                  </a:cubicBezTo>
                  <a:cubicBezTo>
                    <a:pt x="23216" y="56592"/>
                    <a:pt x="23649" y="53056"/>
                    <a:pt x="24183" y="49554"/>
                  </a:cubicBezTo>
                  <a:cubicBezTo>
                    <a:pt x="24416" y="47886"/>
                    <a:pt x="24683" y="46218"/>
                    <a:pt x="25584" y="44750"/>
                  </a:cubicBezTo>
                  <a:cubicBezTo>
                    <a:pt x="25984" y="44117"/>
                    <a:pt x="26451" y="43549"/>
                    <a:pt x="27052" y="43082"/>
                  </a:cubicBezTo>
                  <a:cubicBezTo>
                    <a:pt x="27419" y="42816"/>
                    <a:pt x="27752" y="42649"/>
                    <a:pt x="28119" y="42482"/>
                  </a:cubicBezTo>
                  <a:lnTo>
                    <a:pt x="28119" y="42482"/>
                  </a:lnTo>
                  <a:cubicBezTo>
                    <a:pt x="28119" y="42682"/>
                    <a:pt x="28086" y="42849"/>
                    <a:pt x="28052" y="43016"/>
                  </a:cubicBezTo>
                  <a:cubicBezTo>
                    <a:pt x="27986" y="43616"/>
                    <a:pt x="27786" y="44183"/>
                    <a:pt x="27585" y="44717"/>
                  </a:cubicBezTo>
                  <a:cubicBezTo>
                    <a:pt x="27352" y="45251"/>
                    <a:pt x="26885" y="45751"/>
                    <a:pt x="26852" y="46351"/>
                  </a:cubicBezTo>
                  <a:cubicBezTo>
                    <a:pt x="26852" y="46617"/>
                    <a:pt x="27112" y="46830"/>
                    <a:pt x="27357" y="46830"/>
                  </a:cubicBezTo>
                  <a:cubicBezTo>
                    <a:pt x="27389" y="46830"/>
                    <a:pt x="27421" y="46826"/>
                    <a:pt x="27452" y="46818"/>
                  </a:cubicBezTo>
                  <a:cubicBezTo>
                    <a:pt x="28086" y="46618"/>
                    <a:pt x="28486" y="45818"/>
                    <a:pt x="28720" y="45251"/>
                  </a:cubicBezTo>
                  <a:cubicBezTo>
                    <a:pt x="29020" y="44617"/>
                    <a:pt x="29220" y="43916"/>
                    <a:pt x="29287" y="43216"/>
                  </a:cubicBezTo>
                  <a:cubicBezTo>
                    <a:pt x="29387" y="42549"/>
                    <a:pt x="29387" y="41882"/>
                    <a:pt x="29287" y="41181"/>
                  </a:cubicBezTo>
                  <a:cubicBezTo>
                    <a:pt x="29220" y="40847"/>
                    <a:pt x="29120" y="40481"/>
                    <a:pt x="28986" y="40147"/>
                  </a:cubicBezTo>
                  <a:lnTo>
                    <a:pt x="28986" y="40147"/>
                  </a:lnTo>
                  <a:cubicBezTo>
                    <a:pt x="29934" y="40571"/>
                    <a:pt x="30957" y="40846"/>
                    <a:pt x="31998" y="40846"/>
                  </a:cubicBezTo>
                  <a:cubicBezTo>
                    <a:pt x="32350" y="40846"/>
                    <a:pt x="32703" y="40815"/>
                    <a:pt x="33056" y="40747"/>
                  </a:cubicBezTo>
                  <a:cubicBezTo>
                    <a:pt x="33323" y="40714"/>
                    <a:pt x="33323" y="40247"/>
                    <a:pt x="33056" y="40180"/>
                  </a:cubicBezTo>
                  <a:cubicBezTo>
                    <a:pt x="30521" y="39713"/>
                    <a:pt x="28186" y="38679"/>
                    <a:pt x="26485" y="36745"/>
                  </a:cubicBezTo>
                  <a:cubicBezTo>
                    <a:pt x="24683" y="34710"/>
                    <a:pt x="23749" y="32008"/>
                    <a:pt x="23416" y="29373"/>
                  </a:cubicBezTo>
                  <a:cubicBezTo>
                    <a:pt x="23388" y="29065"/>
                    <a:pt x="23148" y="28733"/>
                    <a:pt x="22835" y="28733"/>
                  </a:cubicBezTo>
                  <a:cubicBezTo>
                    <a:pt x="22775" y="28733"/>
                    <a:pt x="22713" y="28745"/>
                    <a:pt x="22649" y="28772"/>
                  </a:cubicBezTo>
                  <a:cubicBezTo>
                    <a:pt x="22342" y="28883"/>
                    <a:pt x="22021" y="28935"/>
                    <a:pt x="21701" y="28935"/>
                  </a:cubicBezTo>
                  <a:cubicBezTo>
                    <a:pt x="20383" y="28935"/>
                    <a:pt x="19068" y="28052"/>
                    <a:pt x="18746" y="26737"/>
                  </a:cubicBezTo>
                  <a:cubicBezTo>
                    <a:pt x="18512" y="25870"/>
                    <a:pt x="18879" y="24936"/>
                    <a:pt x="19446" y="24269"/>
                  </a:cubicBezTo>
                  <a:cubicBezTo>
                    <a:pt x="20013" y="23669"/>
                    <a:pt x="20714" y="23335"/>
                    <a:pt x="21481" y="23135"/>
                  </a:cubicBezTo>
                  <a:cubicBezTo>
                    <a:pt x="21481" y="23202"/>
                    <a:pt x="21514" y="23268"/>
                    <a:pt x="21548" y="23335"/>
                  </a:cubicBezTo>
                  <a:cubicBezTo>
                    <a:pt x="21948" y="23902"/>
                    <a:pt x="22315" y="24369"/>
                    <a:pt x="22415" y="25003"/>
                  </a:cubicBezTo>
                  <a:cubicBezTo>
                    <a:pt x="22448" y="25103"/>
                    <a:pt x="22448" y="25236"/>
                    <a:pt x="22448" y="25336"/>
                  </a:cubicBezTo>
                  <a:cubicBezTo>
                    <a:pt x="22482" y="25657"/>
                    <a:pt x="22747" y="25824"/>
                    <a:pt x="22996" y="25824"/>
                  </a:cubicBezTo>
                  <a:cubicBezTo>
                    <a:pt x="23238" y="25824"/>
                    <a:pt x="23466" y="25666"/>
                    <a:pt x="23449" y="25336"/>
                  </a:cubicBezTo>
                  <a:cubicBezTo>
                    <a:pt x="23449" y="25203"/>
                    <a:pt x="23416" y="25036"/>
                    <a:pt x="23416" y="24869"/>
                  </a:cubicBezTo>
                  <a:cubicBezTo>
                    <a:pt x="23249" y="23302"/>
                    <a:pt x="23082" y="21734"/>
                    <a:pt x="22982" y="20133"/>
                  </a:cubicBezTo>
                  <a:cubicBezTo>
                    <a:pt x="22949" y="19566"/>
                    <a:pt x="22949" y="18965"/>
                    <a:pt x="22915" y="18365"/>
                  </a:cubicBezTo>
                  <a:cubicBezTo>
                    <a:pt x="22982" y="17297"/>
                    <a:pt x="23049" y="16497"/>
                    <a:pt x="23116" y="15863"/>
                  </a:cubicBezTo>
                  <a:cubicBezTo>
                    <a:pt x="23416" y="15963"/>
                    <a:pt x="23683" y="16063"/>
                    <a:pt x="23983" y="16096"/>
                  </a:cubicBezTo>
                  <a:cubicBezTo>
                    <a:pt x="24483" y="16197"/>
                    <a:pt x="25017" y="16263"/>
                    <a:pt x="25551" y="16263"/>
                  </a:cubicBezTo>
                  <a:cubicBezTo>
                    <a:pt x="26537" y="16565"/>
                    <a:pt x="27588" y="16708"/>
                    <a:pt x="28664" y="16708"/>
                  </a:cubicBezTo>
                  <a:cubicBezTo>
                    <a:pt x="31516" y="16708"/>
                    <a:pt x="34536" y="15697"/>
                    <a:pt x="36959" y="13928"/>
                  </a:cubicBezTo>
                  <a:lnTo>
                    <a:pt x="37326" y="13661"/>
                  </a:lnTo>
                  <a:cubicBezTo>
                    <a:pt x="37926" y="13395"/>
                    <a:pt x="38493" y="13061"/>
                    <a:pt x="39060" y="12727"/>
                  </a:cubicBezTo>
                  <a:cubicBezTo>
                    <a:pt x="41329" y="11360"/>
                    <a:pt x="43497" y="9692"/>
                    <a:pt x="46032" y="8825"/>
                  </a:cubicBezTo>
                  <a:close/>
                  <a:moveTo>
                    <a:pt x="87662" y="58093"/>
                  </a:moveTo>
                  <a:cubicBezTo>
                    <a:pt x="87628" y="58360"/>
                    <a:pt x="87662" y="58627"/>
                    <a:pt x="87728" y="58927"/>
                  </a:cubicBezTo>
                  <a:cubicBezTo>
                    <a:pt x="87762" y="59061"/>
                    <a:pt x="87795" y="59161"/>
                    <a:pt x="87828" y="59261"/>
                  </a:cubicBezTo>
                  <a:cubicBezTo>
                    <a:pt x="87795" y="59294"/>
                    <a:pt x="87795" y="59294"/>
                    <a:pt x="87795" y="59294"/>
                  </a:cubicBezTo>
                  <a:lnTo>
                    <a:pt x="87128" y="59528"/>
                  </a:lnTo>
                  <a:cubicBezTo>
                    <a:pt x="86994" y="59561"/>
                    <a:pt x="86861" y="59594"/>
                    <a:pt x="86761" y="59628"/>
                  </a:cubicBezTo>
                  <a:cubicBezTo>
                    <a:pt x="86127" y="59528"/>
                    <a:pt x="85493" y="59461"/>
                    <a:pt x="84860" y="59461"/>
                  </a:cubicBezTo>
                  <a:cubicBezTo>
                    <a:pt x="84259" y="59494"/>
                    <a:pt x="83559" y="59528"/>
                    <a:pt x="83058" y="59861"/>
                  </a:cubicBezTo>
                  <a:cubicBezTo>
                    <a:pt x="82925" y="59961"/>
                    <a:pt x="82791" y="60061"/>
                    <a:pt x="82691" y="60161"/>
                  </a:cubicBezTo>
                  <a:cubicBezTo>
                    <a:pt x="82625" y="60061"/>
                    <a:pt x="82558" y="59995"/>
                    <a:pt x="82458" y="59894"/>
                  </a:cubicBezTo>
                  <a:cubicBezTo>
                    <a:pt x="82425" y="59850"/>
                    <a:pt x="82380" y="59831"/>
                    <a:pt x="82333" y="59831"/>
                  </a:cubicBezTo>
                  <a:cubicBezTo>
                    <a:pt x="82239" y="59831"/>
                    <a:pt x="82135" y="59906"/>
                    <a:pt x="82091" y="59995"/>
                  </a:cubicBezTo>
                  <a:cubicBezTo>
                    <a:pt x="81991" y="60228"/>
                    <a:pt x="81991" y="60462"/>
                    <a:pt x="81991" y="60695"/>
                  </a:cubicBezTo>
                  <a:cubicBezTo>
                    <a:pt x="81891" y="60762"/>
                    <a:pt x="81791" y="60828"/>
                    <a:pt x="81657" y="60862"/>
                  </a:cubicBezTo>
                  <a:cubicBezTo>
                    <a:pt x="81594" y="60883"/>
                    <a:pt x="81278" y="60944"/>
                    <a:pt x="81037" y="60944"/>
                  </a:cubicBezTo>
                  <a:cubicBezTo>
                    <a:pt x="80896" y="60944"/>
                    <a:pt x="80781" y="60923"/>
                    <a:pt x="80757" y="60862"/>
                  </a:cubicBezTo>
                  <a:cubicBezTo>
                    <a:pt x="80657" y="60728"/>
                    <a:pt x="81024" y="60328"/>
                    <a:pt x="81124" y="60228"/>
                  </a:cubicBezTo>
                  <a:cubicBezTo>
                    <a:pt x="81491" y="59761"/>
                    <a:pt x="81958" y="59361"/>
                    <a:pt x="82491" y="59127"/>
                  </a:cubicBezTo>
                  <a:cubicBezTo>
                    <a:pt x="82758" y="58994"/>
                    <a:pt x="83058" y="58927"/>
                    <a:pt x="83359" y="58827"/>
                  </a:cubicBezTo>
                  <a:cubicBezTo>
                    <a:pt x="83692" y="58694"/>
                    <a:pt x="84026" y="58527"/>
                    <a:pt x="84359" y="58427"/>
                  </a:cubicBezTo>
                  <a:cubicBezTo>
                    <a:pt x="85427" y="58127"/>
                    <a:pt x="86561" y="58127"/>
                    <a:pt x="87662" y="58093"/>
                  </a:cubicBezTo>
                  <a:close/>
                  <a:moveTo>
                    <a:pt x="44406" y="42100"/>
                  </a:moveTo>
                  <a:cubicBezTo>
                    <a:pt x="44523" y="42100"/>
                    <a:pt x="44642" y="42104"/>
                    <a:pt x="44764" y="42115"/>
                  </a:cubicBezTo>
                  <a:cubicBezTo>
                    <a:pt x="45431" y="42215"/>
                    <a:pt x="46065" y="42449"/>
                    <a:pt x="46632" y="42816"/>
                  </a:cubicBezTo>
                  <a:cubicBezTo>
                    <a:pt x="47933" y="43616"/>
                    <a:pt x="48767" y="44950"/>
                    <a:pt x="49268" y="46351"/>
                  </a:cubicBezTo>
                  <a:cubicBezTo>
                    <a:pt x="49768" y="47886"/>
                    <a:pt x="50001" y="49487"/>
                    <a:pt x="50168" y="51088"/>
                  </a:cubicBezTo>
                  <a:cubicBezTo>
                    <a:pt x="50368" y="52856"/>
                    <a:pt x="50502" y="54657"/>
                    <a:pt x="50502" y="56425"/>
                  </a:cubicBezTo>
                  <a:cubicBezTo>
                    <a:pt x="50502" y="57426"/>
                    <a:pt x="50468" y="58460"/>
                    <a:pt x="50402" y="59461"/>
                  </a:cubicBezTo>
                  <a:cubicBezTo>
                    <a:pt x="50368" y="60028"/>
                    <a:pt x="50268" y="60562"/>
                    <a:pt x="50202" y="61129"/>
                  </a:cubicBezTo>
                  <a:cubicBezTo>
                    <a:pt x="49401" y="60128"/>
                    <a:pt x="48434" y="59294"/>
                    <a:pt x="47199" y="58760"/>
                  </a:cubicBezTo>
                  <a:cubicBezTo>
                    <a:pt x="46204" y="58321"/>
                    <a:pt x="45129" y="58090"/>
                    <a:pt x="44051" y="58090"/>
                  </a:cubicBezTo>
                  <a:cubicBezTo>
                    <a:pt x="43576" y="58090"/>
                    <a:pt x="43099" y="58135"/>
                    <a:pt x="42629" y="58227"/>
                  </a:cubicBezTo>
                  <a:cubicBezTo>
                    <a:pt x="43563" y="56692"/>
                    <a:pt x="44197" y="54991"/>
                    <a:pt x="44531" y="53223"/>
                  </a:cubicBezTo>
                  <a:cubicBezTo>
                    <a:pt x="44602" y="52889"/>
                    <a:pt x="44350" y="52606"/>
                    <a:pt x="44054" y="52606"/>
                  </a:cubicBezTo>
                  <a:cubicBezTo>
                    <a:pt x="43936" y="52606"/>
                    <a:pt x="43811" y="52651"/>
                    <a:pt x="43697" y="52756"/>
                  </a:cubicBezTo>
                  <a:cubicBezTo>
                    <a:pt x="43664" y="52789"/>
                    <a:pt x="43630" y="52823"/>
                    <a:pt x="43597" y="52856"/>
                  </a:cubicBezTo>
                  <a:cubicBezTo>
                    <a:pt x="44798" y="50888"/>
                    <a:pt x="45798" y="48720"/>
                    <a:pt x="46332" y="46485"/>
                  </a:cubicBezTo>
                  <a:cubicBezTo>
                    <a:pt x="46365" y="46351"/>
                    <a:pt x="46265" y="46218"/>
                    <a:pt x="46132" y="46218"/>
                  </a:cubicBezTo>
                  <a:cubicBezTo>
                    <a:pt x="46099" y="46085"/>
                    <a:pt x="46032" y="45918"/>
                    <a:pt x="45898" y="45851"/>
                  </a:cubicBezTo>
                  <a:cubicBezTo>
                    <a:pt x="44898" y="45251"/>
                    <a:pt x="44064" y="44450"/>
                    <a:pt x="43597" y="43383"/>
                  </a:cubicBezTo>
                  <a:cubicBezTo>
                    <a:pt x="43430" y="42982"/>
                    <a:pt x="43263" y="42549"/>
                    <a:pt x="43197" y="42115"/>
                  </a:cubicBezTo>
                  <a:lnTo>
                    <a:pt x="43697" y="42115"/>
                  </a:lnTo>
                  <a:cubicBezTo>
                    <a:pt x="43942" y="42115"/>
                    <a:pt x="44171" y="42100"/>
                    <a:pt x="44406" y="42100"/>
                  </a:cubicBezTo>
                  <a:close/>
                  <a:moveTo>
                    <a:pt x="84359" y="60462"/>
                  </a:moveTo>
                  <a:cubicBezTo>
                    <a:pt x="83926" y="60628"/>
                    <a:pt x="83425" y="60728"/>
                    <a:pt x="83125" y="61095"/>
                  </a:cubicBezTo>
                  <a:cubicBezTo>
                    <a:pt x="83125" y="61095"/>
                    <a:pt x="83125" y="61129"/>
                    <a:pt x="83125" y="61129"/>
                  </a:cubicBezTo>
                  <a:cubicBezTo>
                    <a:pt x="83092" y="61129"/>
                    <a:pt x="83092" y="61095"/>
                    <a:pt x="83092" y="61095"/>
                  </a:cubicBezTo>
                  <a:cubicBezTo>
                    <a:pt x="83225" y="60962"/>
                    <a:pt x="83325" y="60862"/>
                    <a:pt x="83459" y="60762"/>
                  </a:cubicBezTo>
                  <a:cubicBezTo>
                    <a:pt x="83725" y="60528"/>
                    <a:pt x="84026" y="60495"/>
                    <a:pt x="84359" y="60462"/>
                  </a:cubicBezTo>
                  <a:close/>
                  <a:moveTo>
                    <a:pt x="88195" y="60161"/>
                  </a:moveTo>
                  <a:cubicBezTo>
                    <a:pt x="88195" y="60261"/>
                    <a:pt x="88229" y="60361"/>
                    <a:pt x="88262" y="60462"/>
                  </a:cubicBezTo>
                  <a:cubicBezTo>
                    <a:pt x="88262" y="60495"/>
                    <a:pt x="88295" y="60562"/>
                    <a:pt x="88295" y="60628"/>
                  </a:cubicBezTo>
                  <a:cubicBezTo>
                    <a:pt x="88062" y="60728"/>
                    <a:pt x="87828" y="60795"/>
                    <a:pt x="87562" y="60895"/>
                  </a:cubicBezTo>
                  <a:cubicBezTo>
                    <a:pt x="87061" y="61062"/>
                    <a:pt x="86527" y="61229"/>
                    <a:pt x="86027" y="61396"/>
                  </a:cubicBezTo>
                  <a:cubicBezTo>
                    <a:pt x="85193" y="61662"/>
                    <a:pt x="84393" y="61996"/>
                    <a:pt x="83592" y="62330"/>
                  </a:cubicBezTo>
                  <a:cubicBezTo>
                    <a:pt x="83525" y="62196"/>
                    <a:pt x="83459" y="62096"/>
                    <a:pt x="83425" y="61996"/>
                  </a:cubicBezTo>
                  <a:cubicBezTo>
                    <a:pt x="83359" y="61796"/>
                    <a:pt x="83292" y="61562"/>
                    <a:pt x="83192" y="61362"/>
                  </a:cubicBezTo>
                  <a:lnTo>
                    <a:pt x="83192" y="61362"/>
                  </a:lnTo>
                  <a:cubicBezTo>
                    <a:pt x="83225" y="61396"/>
                    <a:pt x="83225" y="61396"/>
                    <a:pt x="83258" y="61396"/>
                  </a:cubicBezTo>
                  <a:cubicBezTo>
                    <a:pt x="83367" y="61437"/>
                    <a:pt x="83484" y="61454"/>
                    <a:pt x="83604" y="61454"/>
                  </a:cubicBezTo>
                  <a:cubicBezTo>
                    <a:pt x="83965" y="61454"/>
                    <a:pt x="84359" y="61304"/>
                    <a:pt x="84659" y="61229"/>
                  </a:cubicBezTo>
                  <a:cubicBezTo>
                    <a:pt x="85160" y="61129"/>
                    <a:pt x="85593" y="60995"/>
                    <a:pt x="86060" y="60862"/>
                  </a:cubicBezTo>
                  <a:cubicBezTo>
                    <a:pt x="86327" y="60762"/>
                    <a:pt x="86628" y="60695"/>
                    <a:pt x="86894" y="60595"/>
                  </a:cubicBezTo>
                  <a:cubicBezTo>
                    <a:pt x="86994" y="60595"/>
                    <a:pt x="87095" y="60562"/>
                    <a:pt x="87161" y="60495"/>
                  </a:cubicBezTo>
                  <a:cubicBezTo>
                    <a:pt x="87261" y="60462"/>
                    <a:pt x="87361" y="60462"/>
                    <a:pt x="87461" y="60428"/>
                  </a:cubicBezTo>
                  <a:cubicBezTo>
                    <a:pt x="87662" y="60328"/>
                    <a:pt x="87895" y="60261"/>
                    <a:pt x="88129" y="60195"/>
                  </a:cubicBezTo>
                  <a:cubicBezTo>
                    <a:pt x="88162" y="60195"/>
                    <a:pt x="88162" y="60161"/>
                    <a:pt x="88195" y="60161"/>
                  </a:cubicBezTo>
                  <a:close/>
                  <a:moveTo>
                    <a:pt x="84226" y="62730"/>
                  </a:moveTo>
                  <a:cubicBezTo>
                    <a:pt x="84092" y="62763"/>
                    <a:pt x="83959" y="62830"/>
                    <a:pt x="83826" y="62863"/>
                  </a:cubicBezTo>
                  <a:cubicBezTo>
                    <a:pt x="83826" y="62863"/>
                    <a:pt x="83792" y="62830"/>
                    <a:pt x="83792" y="62797"/>
                  </a:cubicBezTo>
                  <a:cubicBezTo>
                    <a:pt x="83926" y="62763"/>
                    <a:pt x="84059" y="62730"/>
                    <a:pt x="84226" y="62730"/>
                  </a:cubicBezTo>
                  <a:close/>
                  <a:moveTo>
                    <a:pt x="82191" y="61829"/>
                  </a:moveTo>
                  <a:cubicBezTo>
                    <a:pt x="82224" y="61996"/>
                    <a:pt x="82291" y="62196"/>
                    <a:pt x="82358" y="62363"/>
                  </a:cubicBezTo>
                  <a:cubicBezTo>
                    <a:pt x="82458" y="62663"/>
                    <a:pt x="82591" y="62930"/>
                    <a:pt x="82691" y="63230"/>
                  </a:cubicBezTo>
                  <a:cubicBezTo>
                    <a:pt x="81757" y="63297"/>
                    <a:pt x="80790" y="63731"/>
                    <a:pt x="79889" y="64031"/>
                  </a:cubicBezTo>
                  <a:cubicBezTo>
                    <a:pt x="79022" y="64364"/>
                    <a:pt x="78188" y="64698"/>
                    <a:pt x="77321" y="65031"/>
                  </a:cubicBezTo>
                  <a:lnTo>
                    <a:pt x="76654" y="65298"/>
                  </a:lnTo>
                  <a:cubicBezTo>
                    <a:pt x="76654" y="65065"/>
                    <a:pt x="76487" y="64865"/>
                    <a:pt x="76387" y="64698"/>
                  </a:cubicBezTo>
                  <a:cubicBezTo>
                    <a:pt x="76287" y="64531"/>
                    <a:pt x="76220" y="64398"/>
                    <a:pt x="76153" y="64231"/>
                  </a:cubicBezTo>
                  <a:lnTo>
                    <a:pt x="76153" y="64231"/>
                  </a:lnTo>
                  <a:lnTo>
                    <a:pt x="76187" y="64331"/>
                  </a:lnTo>
                  <a:cubicBezTo>
                    <a:pt x="76153" y="64264"/>
                    <a:pt x="76120" y="64198"/>
                    <a:pt x="76087" y="64097"/>
                  </a:cubicBezTo>
                  <a:cubicBezTo>
                    <a:pt x="76487" y="63964"/>
                    <a:pt x="76854" y="63831"/>
                    <a:pt x="77221" y="63664"/>
                  </a:cubicBezTo>
                  <a:cubicBezTo>
                    <a:pt x="78088" y="63364"/>
                    <a:pt x="78989" y="63030"/>
                    <a:pt x="79856" y="62730"/>
                  </a:cubicBezTo>
                  <a:cubicBezTo>
                    <a:pt x="80623" y="62430"/>
                    <a:pt x="81457" y="62229"/>
                    <a:pt x="82191" y="61829"/>
                  </a:cubicBezTo>
                  <a:close/>
                  <a:moveTo>
                    <a:pt x="39360" y="62630"/>
                  </a:moveTo>
                  <a:cubicBezTo>
                    <a:pt x="39327" y="63030"/>
                    <a:pt x="39327" y="63464"/>
                    <a:pt x="39327" y="63864"/>
                  </a:cubicBezTo>
                  <a:cubicBezTo>
                    <a:pt x="39327" y="64665"/>
                    <a:pt x="39327" y="65465"/>
                    <a:pt x="39327" y="66266"/>
                  </a:cubicBezTo>
                  <a:cubicBezTo>
                    <a:pt x="39060" y="65565"/>
                    <a:pt x="38627" y="64931"/>
                    <a:pt x="38026" y="64431"/>
                  </a:cubicBezTo>
                  <a:cubicBezTo>
                    <a:pt x="38460" y="63831"/>
                    <a:pt x="38927" y="63230"/>
                    <a:pt x="39360" y="62630"/>
                  </a:cubicBezTo>
                  <a:close/>
                  <a:moveTo>
                    <a:pt x="91698" y="66232"/>
                  </a:moveTo>
                  <a:lnTo>
                    <a:pt x="91698" y="66232"/>
                  </a:lnTo>
                  <a:cubicBezTo>
                    <a:pt x="91750" y="66272"/>
                    <a:pt x="91761" y="66285"/>
                    <a:pt x="91756" y="66285"/>
                  </a:cubicBezTo>
                  <a:cubicBezTo>
                    <a:pt x="91747" y="66285"/>
                    <a:pt x="91698" y="66253"/>
                    <a:pt x="91698" y="66232"/>
                  </a:cubicBezTo>
                  <a:close/>
                  <a:moveTo>
                    <a:pt x="75319" y="64431"/>
                  </a:moveTo>
                  <a:cubicBezTo>
                    <a:pt x="75353" y="64564"/>
                    <a:pt x="75386" y="64698"/>
                    <a:pt x="75420" y="64831"/>
                  </a:cubicBezTo>
                  <a:cubicBezTo>
                    <a:pt x="75453" y="64965"/>
                    <a:pt x="75486" y="65065"/>
                    <a:pt x="75520" y="65198"/>
                  </a:cubicBezTo>
                  <a:cubicBezTo>
                    <a:pt x="75586" y="65365"/>
                    <a:pt x="75620" y="65498"/>
                    <a:pt x="75720" y="65632"/>
                  </a:cubicBezTo>
                  <a:cubicBezTo>
                    <a:pt x="75420" y="65765"/>
                    <a:pt x="75119" y="65865"/>
                    <a:pt x="74819" y="65965"/>
                  </a:cubicBezTo>
                  <a:cubicBezTo>
                    <a:pt x="74352" y="66132"/>
                    <a:pt x="73885" y="66299"/>
                    <a:pt x="73418" y="66432"/>
                  </a:cubicBezTo>
                  <a:cubicBezTo>
                    <a:pt x="73218" y="66499"/>
                    <a:pt x="73018" y="66566"/>
                    <a:pt x="72818" y="66633"/>
                  </a:cubicBezTo>
                  <a:cubicBezTo>
                    <a:pt x="72751" y="66533"/>
                    <a:pt x="72684" y="66466"/>
                    <a:pt x="72651" y="66399"/>
                  </a:cubicBezTo>
                  <a:cubicBezTo>
                    <a:pt x="72618" y="66366"/>
                    <a:pt x="72618" y="66366"/>
                    <a:pt x="72618" y="66332"/>
                  </a:cubicBezTo>
                  <a:cubicBezTo>
                    <a:pt x="72684" y="66099"/>
                    <a:pt x="72551" y="65865"/>
                    <a:pt x="72284" y="65832"/>
                  </a:cubicBezTo>
                  <a:cubicBezTo>
                    <a:pt x="72251" y="65765"/>
                    <a:pt x="72184" y="65665"/>
                    <a:pt x="72151" y="65599"/>
                  </a:cubicBezTo>
                  <a:cubicBezTo>
                    <a:pt x="72117" y="65599"/>
                    <a:pt x="72117" y="65565"/>
                    <a:pt x="72117" y="65565"/>
                  </a:cubicBezTo>
                  <a:lnTo>
                    <a:pt x="72117" y="65565"/>
                  </a:lnTo>
                  <a:cubicBezTo>
                    <a:pt x="72178" y="65580"/>
                    <a:pt x="72239" y="65587"/>
                    <a:pt x="72300" y="65587"/>
                  </a:cubicBezTo>
                  <a:cubicBezTo>
                    <a:pt x="72639" y="65587"/>
                    <a:pt x="72974" y="65378"/>
                    <a:pt x="73285" y="65265"/>
                  </a:cubicBezTo>
                  <a:cubicBezTo>
                    <a:pt x="73718" y="65065"/>
                    <a:pt x="74185" y="64898"/>
                    <a:pt x="74619" y="64698"/>
                  </a:cubicBezTo>
                  <a:lnTo>
                    <a:pt x="75319" y="64431"/>
                  </a:lnTo>
                  <a:close/>
                  <a:moveTo>
                    <a:pt x="88395" y="65632"/>
                  </a:moveTo>
                  <a:cubicBezTo>
                    <a:pt x="88996" y="65632"/>
                    <a:pt x="89663" y="65632"/>
                    <a:pt x="90263" y="65732"/>
                  </a:cubicBezTo>
                  <a:cubicBezTo>
                    <a:pt x="90564" y="65765"/>
                    <a:pt x="90864" y="65832"/>
                    <a:pt x="91164" y="65932"/>
                  </a:cubicBezTo>
                  <a:cubicBezTo>
                    <a:pt x="91298" y="65999"/>
                    <a:pt x="91431" y="66066"/>
                    <a:pt x="91531" y="66132"/>
                  </a:cubicBezTo>
                  <a:cubicBezTo>
                    <a:pt x="91564" y="66166"/>
                    <a:pt x="91598" y="66166"/>
                    <a:pt x="91631" y="66199"/>
                  </a:cubicBezTo>
                  <a:cubicBezTo>
                    <a:pt x="91464" y="66266"/>
                    <a:pt x="91264" y="66366"/>
                    <a:pt x="91131" y="66432"/>
                  </a:cubicBezTo>
                  <a:cubicBezTo>
                    <a:pt x="90897" y="66533"/>
                    <a:pt x="90664" y="66666"/>
                    <a:pt x="90430" y="66733"/>
                  </a:cubicBezTo>
                  <a:cubicBezTo>
                    <a:pt x="89897" y="66933"/>
                    <a:pt x="89363" y="67100"/>
                    <a:pt x="88829" y="67200"/>
                  </a:cubicBezTo>
                  <a:cubicBezTo>
                    <a:pt x="88262" y="67333"/>
                    <a:pt x="87728" y="67400"/>
                    <a:pt x="87161" y="67400"/>
                  </a:cubicBezTo>
                  <a:cubicBezTo>
                    <a:pt x="87052" y="67412"/>
                    <a:pt x="86925" y="67429"/>
                    <a:pt x="86801" y="67429"/>
                  </a:cubicBezTo>
                  <a:cubicBezTo>
                    <a:pt x="86585" y="67429"/>
                    <a:pt x="86379" y="67378"/>
                    <a:pt x="86294" y="67166"/>
                  </a:cubicBezTo>
                  <a:cubicBezTo>
                    <a:pt x="86294" y="67133"/>
                    <a:pt x="86261" y="67100"/>
                    <a:pt x="86261" y="67100"/>
                  </a:cubicBezTo>
                  <a:cubicBezTo>
                    <a:pt x="86261" y="67000"/>
                    <a:pt x="86261" y="66866"/>
                    <a:pt x="86327" y="66766"/>
                  </a:cubicBezTo>
                  <a:cubicBezTo>
                    <a:pt x="86394" y="66533"/>
                    <a:pt x="86561" y="66332"/>
                    <a:pt x="86761" y="66166"/>
                  </a:cubicBezTo>
                  <a:cubicBezTo>
                    <a:pt x="87195" y="65765"/>
                    <a:pt x="87828" y="65665"/>
                    <a:pt x="88395" y="65632"/>
                  </a:cubicBezTo>
                  <a:close/>
                  <a:moveTo>
                    <a:pt x="86828" y="68501"/>
                  </a:moveTo>
                  <a:lnTo>
                    <a:pt x="86828" y="68501"/>
                  </a:lnTo>
                  <a:cubicBezTo>
                    <a:pt x="87028" y="68534"/>
                    <a:pt x="87261" y="68534"/>
                    <a:pt x="87495" y="68534"/>
                  </a:cubicBezTo>
                  <a:cubicBezTo>
                    <a:pt x="87828" y="68567"/>
                    <a:pt x="88129" y="68567"/>
                    <a:pt x="88462" y="68601"/>
                  </a:cubicBezTo>
                  <a:cubicBezTo>
                    <a:pt x="89063" y="68601"/>
                    <a:pt x="89663" y="68634"/>
                    <a:pt x="90230" y="68667"/>
                  </a:cubicBezTo>
                  <a:cubicBezTo>
                    <a:pt x="90797" y="68701"/>
                    <a:pt x="91364" y="68767"/>
                    <a:pt x="91931" y="68868"/>
                  </a:cubicBezTo>
                  <a:cubicBezTo>
                    <a:pt x="92098" y="68901"/>
                    <a:pt x="92265" y="68934"/>
                    <a:pt x="92398" y="68968"/>
                  </a:cubicBezTo>
                  <a:lnTo>
                    <a:pt x="92398" y="69001"/>
                  </a:lnTo>
                  <a:cubicBezTo>
                    <a:pt x="92298" y="69034"/>
                    <a:pt x="92198" y="69068"/>
                    <a:pt x="92065" y="69101"/>
                  </a:cubicBezTo>
                  <a:cubicBezTo>
                    <a:pt x="90997" y="69401"/>
                    <a:pt x="89830" y="69535"/>
                    <a:pt x="88729" y="69535"/>
                  </a:cubicBezTo>
                  <a:cubicBezTo>
                    <a:pt x="88262" y="69535"/>
                    <a:pt x="87762" y="69501"/>
                    <a:pt x="87328" y="69268"/>
                  </a:cubicBezTo>
                  <a:cubicBezTo>
                    <a:pt x="87161" y="69168"/>
                    <a:pt x="86961" y="69068"/>
                    <a:pt x="86861" y="68868"/>
                  </a:cubicBezTo>
                  <a:cubicBezTo>
                    <a:pt x="86794" y="68734"/>
                    <a:pt x="86794" y="68634"/>
                    <a:pt x="86828" y="68501"/>
                  </a:cubicBezTo>
                  <a:close/>
                  <a:moveTo>
                    <a:pt x="111445" y="54224"/>
                  </a:moveTo>
                  <a:cubicBezTo>
                    <a:pt x="111579" y="54724"/>
                    <a:pt x="111679" y="55191"/>
                    <a:pt x="111812" y="55691"/>
                  </a:cubicBezTo>
                  <a:cubicBezTo>
                    <a:pt x="111779" y="55691"/>
                    <a:pt x="111779" y="55691"/>
                    <a:pt x="111779" y="55725"/>
                  </a:cubicBezTo>
                  <a:cubicBezTo>
                    <a:pt x="109577" y="58827"/>
                    <a:pt x="108243" y="62430"/>
                    <a:pt x="107376" y="66132"/>
                  </a:cubicBezTo>
                  <a:cubicBezTo>
                    <a:pt x="107075" y="67433"/>
                    <a:pt x="106842" y="68734"/>
                    <a:pt x="106642" y="70035"/>
                  </a:cubicBezTo>
                  <a:cubicBezTo>
                    <a:pt x="106775" y="67900"/>
                    <a:pt x="106975" y="65765"/>
                    <a:pt x="107242" y="63664"/>
                  </a:cubicBezTo>
                  <a:cubicBezTo>
                    <a:pt x="107476" y="61829"/>
                    <a:pt x="107876" y="60028"/>
                    <a:pt x="108677" y="58360"/>
                  </a:cubicBezTo>
                  <a:cubicBezTo>
                    <a:pt x="109377" y="56826"/>
                    <a:pt x="110344" y="55491"/>
                    <a:pt x="111445" y="54224"/>
                  </a:cubicBezTo>
                  <a:close/>
                  <a:moveTo>
                    <a:pt x="67257" y="52127"/>
                  </a:moveTo>
                  <a:cubicBezTo>
                    <a:pt x="67847" y="52127"/>
                    <a:pt x="68224" y="52651"/>
                    <a:pt x="68548" y="53123"/>
                  </a:cubicBezTo>
                  <a:cubicBezTo>
                    <a:pt x="68948" y="53623"/>
                    <a:pt x="69349" y="54090"/>
                    <a:pt x="69916" y="54424"/>
                  </a:cubicBezTo>
                  <a:cubicBezTo>
                    <a:pt x="70316" y="54691"/>
                    <a:pt x="70683" y="54991"/>
                    <a:pt x="70850" y="55491"/>
                  </a:cubicBezTo>
                  <a:cubicBezTo>
                    <a:pt x="71217" y="56559"/>
                    <a:pt x="70549" y="57760"/>
                    <a:pt x="70016" y="58660"/>
                  </a:cubicBezTo>
                  <a:cubicBezTo>
                    <a:pt x="69415" y="59661"/>
                    <a:pt x="68681" y="60595"/>
                    <a:pt x="68048" y="61596"/>
                  </a:cubicBezTo>
                  <a:cubicBezTo>
                    <a:pt x="67014" y="63230"/>
                    <a:pt x="66013" y="64865"/>
                    <a:pt x="64979" y="66499"/>
                  </a:cubicBezTo>
                  <a:cubicBezTo>
                    <a:pt x="63845" y="68267"/>
                    <a:pt x="62710" y="70035"/>
                    <a:pt x="61643" y="71836"/>
                  </a:cubicBezTo>
                  <a:cubicBezTo>
                    <a:pt x="61376" y="72303"/>
                    <a:pt x="61143" y="72804"/>
                    <a:pt x="60776" y="73204"/>
                  </a:cubicBezTo>
                  <a:cubicBezTo>
                    <a:pt x="60509" y="73471"/>
                    <a:pt x="60209" y="73638"/>
                    <a:pt x="59875" y="73771"/>
                  </a:cubicBezTo>
                  <a:lnTo>
                    <a:pt x="59875" y="73538"/>
                  </a:lnTo>
                  <a:cubicBezTo>
                    <a:pt x="59875" y="73391"/>
                    <a:pt x="59764" y="73315"/>
                    <a:pt x="59659" y="73315"/>
                  </a:cubicBezTo>
                  <a:cubicBezTo>
                    <a:pt x="59572" y="73315"/>
                    <a:pt x="59490" y="73366"/>
                    <a:pt x="59475" y="73471"/>
                  </a:cubicBezTo>
                  <a:cubicBezTo>
                    <a:pt x="59441" y="73538"/>
                    <a:pt x="59441" y="73571"/>
                    <a:pt x="59408" y="73638"/>
                  </a:cubicBezTo>
                  <a:cubicBezTo>
                    <a:pt x="58908" y="72403"/>
                    <a:pt x="59208" y="71036"/>
                    <a:pt x="59875" y="69835"/>
                  </a:cubicBezTo>
                  <a:cubicBezTo>
                    <a:pt x="60009" y="69635"/>
                    <a:pt x="59942" y="69468"/>
                    <a:pt x="59808" y="69368"/>
                  </a:cubicBezTo>
                  <a:cubicBezTo>
                    <a:pt x="61043" y="65999"/>
                    <a:pt x="62177" y="62596"/>
                    <a:pt x="63444" y="59261"/>
                  </a:cubicBezTo>
                  <a:cubicBezTo>
                    <a:pt x="64045" y="57660"/>
                    <a:pt x="64612" y="56025"/>
                    <a:pt x="65246" y="54424"/>
                  </a:cubicBezTo>
                  <a:cubicBezTo>
                    <a:pt x="65579" y="54324"/>
                    <a:pt x="65879" y="53857"/>
                    <a:pt x="65646" y="53423"/>
                  </a:cubicBezTo>
                  <a:cubicBezTo>
                    <a:pt x="65946" y="52856"/>
                    <a:pt x="66346" y="52289"/>
                    <a:pt x="67014" y="52156"/>
                  </a:cubicBezTo>
                  <a:cubicBezTo>
                    <a:pt x="67099" y="52136"/>
                    <a:pt x="67180" y="52127"/>
                    <a:pt x="67257" y="52127"/>
                  </a:cubicBezTo>
                  <a:close/>
                  <a:moveTo>
                    <a:pt x="69415" y="61662"/>
                  </a:moveTo>
                  <a:cubicBezTo>
                    <a:pt x="69782" y="63297"/>
                    <a:pt x="70149" y="64898"/>
                    <a:pt x="70516" y="66533"/>
                  </a:cubicBezTo>
                  <a:cubicBezTo>
                    <a:pt x="70383" y="66566"/>
                    <a:pt x="70249" y="66633"/>
                    <a:pt x="70149" y="66666"/>
                  </a:cubicBezTo>
                  <a:cubicBezTo>
                    <a:pt x="69816" y="66833"/>
                    <a:pt x="69449" y="67000"/>
                    <a:pt x="69148" y="67166"/>
                  </a:cubicBezTo>
                  <a:cubicBezTo>
                    <a:pt x="68982" y="67233"/>
                    <a:pt x="68848" y="67333"/>
                    <a:pt x="68681" y="67433"/>
                  </a:cubicBezTo>
                  <a:cubicBezTo>
                    <a:pt x="68548" y="67533"/>
                    <a:pt x="68415" y="67600"/>
                    <a:pt x="68348" y="67767"/>
                  </a:cubicBezTo>
                  <a:cubicBezTo>
                    <a:pt x="68348" y="67800"/>
                    <a:pt x="68381" y="67867"/>
                    <a:pt x="68415" y="67900"/>
                  </a:cubicBezTo>
                  <a:cubicBezTo>
                    <a:pt x="68485" y="67928"/>
                    <a:pt x="68550" y="67939"/>
                    <a:pt x="68613" y="67939"/>
                  </a:cubicBezTo>
                  <a:cubicBezTo>
                    <a:pt x="68700" y="67939"/>
                    <a:pt x="68785" y="67919"/>
                    <a:pt x="68882" y="67900"/>
                  </a:cubicBezTo>
                  <a:cubicBezTo>
                    <a:pt x="69048" y="67867"/>
                    <a:pt x="69215" y="67833"/>
                    <a:pt x="69382" y="67767"/>
                  </a:cubicBezTo>
                  <a:cubicBezTo>
                    <a:pt x="69749" y="67667"/>
                    <a:pt x="70082" y="67533"/>
                    <a:pt x="70449" y="67400"/>
                  </a:cubicBezTo>
                  <a:cubicBezTo>
                    <a:pt x="70516" y="67400"/>
                    <a:pt x="70583" y="67366"/>
                    <a:pt x="70683" y="67333"/>
                  </a:cubicBezTo>
                  <a:cubicBezTo>
                    <a:pt x="71150" y="69568"/>
                    <a:pt x="71583" y="71870"/>
                    <a:pt x="71917" y="74138"/>
                  </a:cubicBezTo>
                  <a:cubicBezTo>
                    <a:pt x="71350" y="73638"/>
                    <a:pt x="70750" y="73171"/>
                    <a:pt x="70082" y="72770"/>
                  </a:cubicBezTo>
                  <a:cubicBezTo>
                    <a:pt x="69715" y="72570"/>
                    <a:pt x="69349" y="72370"/>
                    <a:pt x="68982" y="72203"/>
                  </a:cubicBezTo>
                  <a:cubicBezTo>
                    <a:pt x="68815" y="72103"/>
                    <a:pt x="68615" y="72036"/>
                    <a:pt x="68515" y="71870"/>
                  </a:cubicBezTo>
                  <a:cubicBezTo>
                    <a:pt x="68415" y="71670"/>
                    <a:pt x="68448" y="71336"/>
                    <a:pt x="68415" y="71136"/>
                  </a:cubicBezTo>
                  <a:cubicBezTo>
                    <a:pt x="68314" y="70335"/>
                    <a:pt x="68181" y="69668"/>
                    <a:pt x="67681" y="69034"/>
                  </a:cubicBezTo>
                  <a:cubicBezTo>
                    <a:pt x="67247" y="68534"/>
                    <a:pt x="66547" y="67867"/>
                    <a:pt x="65879" y="67800"/>
                  </a:cubicBezTo>
                  <a:cubicBezTo>
                    <a:pt x="65835" y="67789"/>
                    <a:pt x="65794" y="67785"/>
                    <a:pt x="65756" y="67785"/>
                  </a:cubicBezTo>
                  <a:cubicBezTo>
                    <a:pt x="65679" y="67785"/>
                    <a:pt x="65613" y="67800"/>
                    <a:pt x="65546" y="67800"/>
                  </a:cubicBezTo>
                  <a:cubicBezTo>
                    <a:pt x="66580" y="66166"/>
                    <a:pt x="67614" y="64498"/>
                    <a:pt x="68648" y="62830"/>
                  </a:cubicBezTo>
                  <a:cubicBezTo>
                    <a:pt x="68915" y="62430"/>
                    <a:pt x="69148" y="62063"/>
                    <a:pt x="69415" y="61662"/>
                  </a:cubicBezTo>
                  <a:close/>
                  <a:moveTo>
                    <a:pt x="39360" y="69935"/>
                  </a:moveTo>
                  <a:cubicBezTo>
                    <a:pt x="39360" y="70502"/>
                    <a:pt x="39360" y="71069"/>
                    <a:pt x="39394" y="71636"/>
                  </a:cubicBezTo>
                  <a:cubicBezTo>
                    <a:pt x="39427" y="72570"/>
                    <a:pt x="39761" y="74672"/>
                    <a:pt x="38460" y="75005"/>
                  </a:cubicBezTo>
                  <a:cubicBezTo>
                    <a:pt x="38353" y="75037"/>
                    <a:pt x="38246" y="75052"/>
                    <a:pt x="38140" y="75052"/>
                  </a:cubicBezTo>
                  <a:cubicBezTo>
                    <a:pt x="37581" y="75052"/>
                    <a:pt x="37055" y="74637"/>
                    <a:pt x="36859" y="74105"/>
                  </a:cubicBezTo>
                  <a:cubicBezTo>
                    <a:pt x="36725" y="73804"/>
                    <a:pt x="36692" y="73437"/>
                    <a:pt x="36759" y="73104"/>
                  </a:cubicBezTo>
                  <a:cubicBezTo>
                    <a:pt x="36759" y="73037"/>
                    <a:pt x="36759" y="72970"/>
                    <a:pt x="36792" y="72904"/>
                  </a:cubicBezTo>
                  <a:cubicBezTo>
                    <a:pt x="36859" y="72870"/>
                    <a:pt x="36925" y="72837"/>
                    <a:pt x="36992" y="72770"/>
                  </a:cubicBezTo>
                  <a:cubicBezTo>
                    <a:pt x="37993" y="72137"/>
                    <a:pt x="38827" y="71236"/>
                    <a:pt x="39294" y="70135"/>
                  </a:cubicBezTo>
                  <a:cubicBezTo>
                    <a:pt x="39294" y="70068"/>
                    <a:pt x="39327" y="70002"/>
                    <a:pt x="39360" y="69935"/>
                  </a:cubicBezTo>
                  <a:close/>
                  <a:moveTo>
                    <a:pt x="64712" y="69134"/>
                  </a:moveTo>
                  <a:cubicBezTo>
                    <a:pt x="64745" y="69468"/>
                    <a:pt x="64879" y="69768"/>
                    <a:pt x="64979" y="70068"/>
                  </a:cubicBezTo>
                  <a:cubicBezTo>
                    <a:pt x="65112" y="70535"/>
                    <a:pt x="65079" y="70969"/>
                    <a:pt x="65179" y="71436"/>
                  </a:cubicBezTo>
                  <a:cubicBezTo>
                    <a:pt x="65312" y="72170"/>
                    <a:pt x="65412" y="73004"/>
                    <a:pt x="65779" y="73704"/>
                  </a:cubicBezTo>
                  <a:cubicBezTo>
                    <a:pt x="66213" y="74538"/>
                    <a:pt x="66980" y="75172"/>
                    <a:pt x="67614" y="75839"/>
                  </a:cubicBezTo>
                  <a:cubicBezTo>
                    <a:pt x="67981" y="76173"/>
                    <a:pt x="68348" y="76540"/>
                    <a:pt x="68748" y="76907"/>
                  </a:cubicBezTo>
                  <a:cubicBezTo>
                    <a:pt x="68882" y="77040"/>
                    <a:pt x="69015" y="77173"/>
                    <a:pt x="69182" y="77307"/>
                  </a:cubicBezTo>
                  <a:cubicBezTo>
                    <a:pt x="68882" y="77240"/>
                    <a:pt x="68581" y="77207"/>
                    <a:pt x="68314" y="77140"/>
                  </a:cubicBezTo>
                  <a:cubicBezTo>
                    <a:pt x="67714" y="76973"/>
                    <a:pt x="67114" y="76873"/>
                    <a:pt x="66513" y="76740"/>
                  </a:cubicBezTo>
                  <a:cubicBezTo>
                    <a:pt x="66213" y="76673"/>
                    <a:pt x="65879" y="76606"/>
                    <a:pt x="65579" y="76506"/>
                  </a:cubicBezTo>
                  <a:cubicBezTo>
                    <a:pt x="65312" y="76440"/>
                    <a:pt x="65312" y="76073"/>
                    <a:pt x="65246" y="75806"/>
                  </a:cubicBezTo>
                  <a:cubicBezTo>
                    <a:pt x="65146" y="75205"/>
                    <a:pt x="65179" y="74605"/>
                    <a:pt x="65179" y="74005"/>
                  </a:cubicBezTo>
                  <a:cubicBezTo>
                    <a:pt x="65212" y="73171"/>
                    <a:pt x="65179" y="72103"/>
                    <a:pt x="64345" y="71703"/>
                  </a:cubicBezTo>
                  <a:cubicBezTo>
                    <a:pt x="64138" y="71599"/>
                    <a:pt x="63937" y="71555"/>
                    <a:pt x="63746" y="71555"/>
                  </a:cubicBezTo>
                  <a:cubicBezTo>
                    <a:pt x="63506" y="71555"/>
                    <a:pt x="63282" y="71625"/>
                    <a:pt x="63077" y="71736"/>
                  </a:cubicBezTo>
                  <a:cubicBezTo>
                    <a:pt x="63611" y="70869"/>
                    <a:pt x="64145" y="70002"/>
                    <a:pt x="64712" y="69134"/>
                  </a:cubicBezTo>
                  <a:close/>
                  <a:moveTo>
                    <a:pt x="103440" y="63264"/>
                  </a:moveTo>
                  <a:cubicBezTo>
                    <a:pt x="103540" y="63397"/>
                    <a:pt x="103673" y="63497"/>
                    <a:pt x="103773" y="63630"/>
                  </a:cubicBezTo>
                  <a:cubicBezTo>
                    <a:pt x="104173" y="64131"/>
                    <a:pt x="104607" y="64631"/>
                    <a:pt x="105041" y="65132"/>
                  </a:cubicBezTo>
                  <a:cubicBezTo>
                    <a:pt x="105241" y="65398"/>
                    <a:pt x="105441" y="65632"/>
                    <a:pt x="105641" y="65899"/>
                  </a:cubicBezTo>
                  <a:cubicBezTo>
                    <a:pt x="105775" y="65999"/>
                    <a:pt x="105875" y="66132"/>
                    <a:pt x="105975" y="66199"/>
                  </a:cubicBezTo>
                  <a:cubicBezTo>
                    <a:pt x="105641" y="69401"/>
                    <a:pt x="105574" y="72637"/>
                    <a:pt x="105608" y="75806"/>
                  </a:cubicBezTo>
                  <a:cubicBezTo>
                    <a:pt x="105641" y="77107"/>
                    <a:pt x="105674" y="78408"/>
                    <a:pt x="105775" y="79709"/>
                  </a:cubicBezTo>
                  <a:cubicBezTo>
                    <a:pt x="105808" y="80376"/>
                    <a:pt x="105875" y="81076"/>
                    <a:pt x="105941" y="81777"/>
                  </a:cubicBezTo>
                  <a:cubicBezTo>
                    <a:pt x="105941" y="81844"/>
                    <a:pt x="105941" y="81944"/>
                    <a:pt x="105941" y="82044"/>
                  </a:cubicBezTo>
                  <a:cubicBezTo>
                    <a:pt x="105975" y="82711"/>
                    <a:pt x="106008" y="83411"/>
                    <a:pt x="106041" y="84078"/>
                  </a:cubicBezTo>
                  <a:cubicBezTo>
                    <a:pt x="105107" y="83878"/>
                    <a:pt x="104140" y="83678"/>
                    <a:pt x="103206" y="83478"/>
                  </a:cubicBezTo>
                  <a:cubicBezTo>
                    <a:pt x="103039" y="83144"/>
                    <a:pt x="102772" y="82844"/>
                    <a:pt x="102506" y="82544"/>
                  </a:cubicBezTo>
                  <a:cubicBezTo>
                    <a:pt x="102139" y="82044"/>
                    <a:pt x="101772" y="81543"/>
                    <a:pt x="101405" y="81043"/>
                  </a:cubicBezTo>
                  <a:cubicBezTo>
                    <a:pt x="100604" y="79942"/>
                    <a:pt x="99870" y="78808"/>
                    <a:pt x="99237" y="77641"/>
                  </a:cubicBezTo>
                  <a:cubicBezTo>
                    <a:pt x="98569" y="76473"/>
                    <a:pt x="97936" y="75272"/>
                    <a:pt x="97402" y="74038"/>
                  </a:cubicBezTo>
                  <a:cubicBezTo>
                    <a:pt x="97068" y="73304"/>
                    <a:pt x="96768" y="72503"/>
                    <a:pt x="96301" y="71836"/>
                  </a:cubicBezTo>
                  <a:lnTo>
                    <a:pt x="96301" y="71836"/>
                  </a:lnTo>
                  <a:cubicBezTo>
                    <a:pt x="96668" y="72003"/>
                    <a:pt x="97068" y="72137"/>
                    <a:pt x="97402" y="72203"/>
                  </a:cubicBezTo>
                  <a:cubicBezTo>
                    <a:pt x="97709" y="72257"/>
                    <a:pt x="98017" y="72284"/>
                    <a:pt x="98323" y="72284"/>
                  </a:cubicBezTo>
                  <a:cubicBezTo>
                    <a:pt x="99349" y="72284"/>
                    <a:pt x="100349" y="71978"/>
                    <a:pt x="101171" y="71336"/>
                  </a:cubicBezTo>
                  <a:cubicBezTo>
                    <a:pt x="103506" y="69568"/>
                    <a:pt x="104240" y="66032"/>
                    <a:pt x="103440" y="63264"/>
                  </a:cubicBezTo>
                  <a:close/>
                  <a:moveTo>
                    <a:pt x="109410" y="62530"/>
                  </a:moveTo>
                  <a:cubicBezTo>
                    <a:pt x="108977" y="66733"/>
                    <a:pt x="108677" y="70969"/>
                    <a:pt x="108977" y="75172"/>
                  </a:cubicBezTo>
                  <a:cubicBezTo>
                    <a:pt x="109016" y="75501"/>
                    <a:pt x="109335" y="75718"/>
                    <a:pt x="109623" y="75718"/>
                  </a:cubicBezTo>
                  <a:cubicBezTo>
                    <a:pt x="109831" y="75718"/>
                    <a:pt x="110022" y="75605"/>
                    <a:pt x="110078" y="75339"/>
                  </a:cubicBezTo>
                  <a:cubicBezTo>
                    <a:pt x="110478" y="73304"/>
                    <a:pt x="111112" y="71336"/>
                    <a:pt x="111879" y="69401"/>
                  </a:cubicBezTo>
                  <a:cubicBezTo>
                    <a:pt x="112246" y="68501"/>
                    <a:pt x="112679" y="67633"/>
                    <a:pt x="113180" y="66799"/>
                  </a:cubicBezTo>
                  <a:lnTo>
                    <a:pt x="113180" y="66799"/>
                  </a:lnTo>
                  <a:cubicBezTo>
                    <a:pt x="112513" y="70002"/>
                    <a:pt x="112179" y="73304"/>
                    <a:pt x="111812" y="76473"/>
                  </a:cubicBezTo>
                  <a:cubicBezTo>
                    <a:pt x="111479" y="79375"/>
                    <a:pt x="111045" y="82244"/>
                    <a:pt x="110978" y="85146"/>
                  </a:cubicBezTo>
                  <a:cubicBezTo>
                    <a:pt x="110411" y="85012"/>
                    <a:pt x="109844" y="84879"/>
                    <a:pt x="109244" y="84746"/>
                  </a:cubicBezTo>
                  <a:cubicBezTo>
                    <a:pt x="108310" y="84545"/>
                    <a:pt x="107376" y="84345"/>
                    <a:pt x="106442" y="84145"/>
                  </a:cubicBezTo>
                  <a:cubicBezTo>
                    <a:pt x="106442" y="83978"/>
                    <a:pt x="106442" y="83812"/>
                    <a:pt x="106475" y="83645"/>
                  </a:cubicBezTo>
                  <a:cubicBezTo>
                    <a:pt x="106508" y="83656"/>
                    <a:pt x="106545" y="83663"/>
                    <a:pt x="106583" y="83663"/>
                  </a:cubicBezTo>
                  <a:cubicBezTo>
                    <a:pt x="106657" y="83663"/>
                    <a:pt x="106731" y="83634"/>
                    <a:pt x="106775" y="83545"/>
                  </a:cubicBezTo>
                  <a:cubicBezTo>
                    <a:pt x="106975" y="83078"/>
                    <a:pt x="106909" y="82644"/>
                    <a:pt x="106875" y="82177"/>
                  </a:cubicBezTo>
                  <a:cubicBezTo>
                    <a:pt x="106809" y="81577"/>
                    <a:pt x="106775" y="81010"/>
                    <a:pt x="106742" y="80443"/>
                  </a:cubicBezTo>
                  <a:cubicBezTo>
                    <a:pt x="106709" y="80076"/>
                    <a:pt x="106675" y="79709"/>
                    <a:pt x="106675" y="79342"/>
                  </a:cubicBezTo>
                  <a:cubicBezTo>
                    <a:pt x="106809" y="77207"/>
                    <a:pt x="106975" y="75105"/>
                    <a:pt x="107242" y="72970"/>
                  </a:cubicBezTo>
                  <a:cubicBezTo>
                    <a:pt x="107709" y="69435"/>
                    <a:pt x="108276" y="65899"/>
                    <a:pt x="109410" y="62530"/>
                  </a:cubicBezTo>
                  <a:close/>
                  <a:moveTo>
                    <a:pt x="93141" y="57530"/>
                  </a:moveTo>
                  <a:cubicBezTo>
                    <a:pt x="93462" y="57530"/>
                    <a:pt x="93788" y="57604"/>
                    <a:pt x="94100" y="57693"/>
                  </a:cubicBezTo>
                  <a:cubicBezTo>
                    <a:pt x="94867" y="57893"/>
                    <a:pt x="95601" y="58193"/>
                    <a:pt x="96301" y="58594"/>
                  </a:cubicBezTo>
                  <a:cubicBezTo>
                    <a:pt x="97068" y="58994"/>
                    <a:pt x="97735" y="59528"/>
                    <a:pt x="98369" y="60095"/>
                  </a:cubicBezTo>
                  <a:cubicBezTo>
                    <a:pt x="98970" y="60695"/>
                    <a:pt x="99370" y="61462"/>
                    <a:pt x="100004" y="62029"/>
                  </a:cubicBezTo>
                  <a:cubicBezTo>
                    <a:pt x="100050" y="62075"/>
                    <a:pt x="100104" y="62096"/>
                    <a:pt x="100157" y="62096"/>
                  </a:cubicBezTo>
                  <a:cubicBezTo>
                    <a:pt x="100295" y="62096"/>
                    <a:pt x="100428" y="61955"/>
                    <a:pt x="100404" y="61762"/>
                  </a:cubicBezTo>
                  <a:cubicBezTo>
                    <a:pt x="100271" y="61162"/>
                    <a:pt x="99870" y="60595"/>
                    <a:pt x="99437" y="60095"/>
                  </a:cubicBezTo>
                  <a:lnTo>
                    <a:pt x="99437" y="60095"/>
                  </a:lnTo>
                  <a:cubicBezTo>
                    <a:pt x="102872" y="61195"/>
                    <a:pt x="103273" y="65965"/>
                    <a:pt x="101805" y="68767"/>
                  </a:cubicBezTo>
                  <a:cubicBezTo>
                    <a:pt x="101171" y="70035"/>
                    <a:pt x="100037" y="71036"/>
                    <a:pt x="98569" y="71102"/>
                  </a:cubicBezTo>
                  <a:cubicBezTo>
                    <a:pt x="98459" y="71114"/>
                    <a:pt x="98349" y="71120"/>
                    <a:pt x="98238" y="71120"/>
                  </a:cubicBezTo>
                  <a:cubicBezTo>
                    <a:pt x="97717" y="71120"/>
                    <a:pt x="97203" y="70995"/>
                    <a:pt x="96735" y="70802"/>
                  </a:cubicBezTo>
                  <a:cubicBezTo>
                    <a:pt x="96101" y="70502"/>
                    <a:pt x="95734" y="70035"/>
                    <a:pt x="95300" y="69535"/>
                  </a:cubicBezTo>
                  <a:cubicBezTo>
                    <a:pt x="95217" y="69442"/>
                    <a:pt x="95125" y="69403"/>
                    <a:pt x="95038" y="69403"/>
                  </a:cubicBezTo>
                  <a:cubicBezTo>
                    <a:pt x="94811" y="69403"/>
                    <a:pt x="94609" y="69661"/>
                    <a:pt x="94633" y="69902"/>
                  </a:cubicBezTo>
                  <a:cubicBezTo>
                    <a:pt x="94700" y="70402"/>
                    <a:pt x="95000" y="70836"/>
                    <a:pt x="95367" y="71203"/>
                  </a:cubicBezTo>
                  <a:cubicBezTo>
                    <a:pt x="95501" y="71770"/>
                    <a:pt x="95801" y="72270"/>
                    <a:pt x="96001" y="72837"/>
                  </a:cubicBezTo>
                  <a:cubicBezTo>
                    <a:pt x="96201" y="73437"/>
                    <a:pt x="96401" y="74038"/>
                    <a:pt x="96635" y="74638"/>
                  </a:cubicBezTo>
                  <a:cubicBezTo>
                    <a:pt x="97168" y="75906"/>
                    <a:pt x="97735" y="77107"/>
                    <a:pt x="98403" y="78308"/>
                  </a:cubicBezTo>
                  <a:cubicBezTo>
                    <a:pt x="99036" y="79442"/>
                    <a:pt x="99737" y="80576"/>
                    <a:pt x="100471" y="81643"/>
                  </a:cubicBezTo>
                  <a:cubicBezTo>
                    <a:pt x="100838" y="82144"/>
                    <a:pt x="101205" y="82644"/>
                    <a:pt x="101572" y="83144"/>
                  </a:cubicBezTo>
                  <a:cubicBezTo>
                    <a:pt x="98403" y="82477"/>
                    <a:pt x="95234" y="81777"/>
                    <a:pt x="92031" y="81343"/>
                  </a:cubicBezTo>
                  <a:cubicBezTo>
                    <a:pt x="89963" y="81076"/>
                    <a:pt x="87895" y="80876"/>
                    <a:pt x="85827" y="80843"/>
                  </a:cubicBezTo>
                  <a:cubicBezTo>
                    <a:pt x="85603" y="80557"/>
                    <a:pt x="85266" y="80384"/>
                    <a:pt x="84924" y="80384"/>
                  </a:cubicBezTo>
                  <a:cubicBezTo>
                    <a:pt x="84706" y="80384"/>
                    <a:pt x="84487" y="80454"/>
                    <a:pt x="84293" y="80609"/>
                  </a:cubicBezTo>
                  <a:cubicBezTo>
                    <a:pt x="84067" y="80770"/>
                    <a:pt x="84090" y="81211"/>
                    <a:pt x="84423" y="81211"/>
                  </a:cubicBezTo>
                  <a:cubicBezTo>
                    <a:pt x="84435" y="81211"/>
                    <a:pt x="84447" y="81211"/>
                    <a:pt x="84459" y="81210"/>
                  </a:cubicBezTo>
                  <a:cubicBezTo>
                    <a:pt x="84760" y="81210"/>
                    <a:pt x="85060" y="81243"/>
                    <a:pt x="85193" y="81543"/>
                  </a:cubicBezTo>
                  <a:cubicBezTo>
                    <a:pt x="85293" y="81810"/>
                    <a:pt x="85293" y="82110"/>
                    <a:pt x="85327" y="82377"/>
                  </a:cubicBezTo>
                  <a:cubicBezTo>
                    <a:pt x="85360" y="82978"/>
                    <a:pt x="85360" y="83578"/>
                    <a:pt x="85260" y="84179"/>
                  </a:cubicBezTo>
                  <a:cubicBezTo>
                    <a:pt x="85126" y="85413"/>
                    <a:pt x="84726" y="86614"/>
                    <a:pt x="84226" y="87781"/>
                  </a:cubicBezTo>
                  <a:cubicBezTo>
                    <a:pt x="84026" y="88248"/>
                    <a:pt x="83826" y="88815"/>
                    <a:pt x="83592" y="89316"/>
                  </a:cubicBezTo>
                  <a:cubicBezTo>
                    <a:pt x="83525" y="89182"/>
                    <a:pt x="83459" y="89082"/>
                    <a:pt x="83325" y="89015"/>
                  </a:cubicBezTo>
                  <a:cubicBezTo>
                    <a:pt x="82558" y="88615"/>
                    <a:pt x="81757" y="88281"/>
                    <a:pt x="80957" y="87981"/>
                  </a:cubicBezTo>
                  <a:cubicBezTo>
                    <a:pt x="80490" y="87814"/>
                    <a:pt x="79956" y="87614"/>
                    <a:pt x="79456" y="87481"/>
                  </a:cubicBezTo>
                  <a:cubicBezTo>
                    <a:pt x="79649" y="87223"/>
                    <a:pt x="79468" y="86745"/>
                    <a:pt x="79124" y="86745"/>
                  </a:cubicBezTo>
                  <a:cubicBezTo>
                    <a:pt x="79112" y="86745"/>
                    <a:pt x="79101" y="86746"/>
                    <a:pt x="79089" y="86747"/>
                  </a:cubicBezTo>
                  <a:cubicBezTo>
                    <a:pt x="78388" y="86780"/>
                    <a:pt x="77721" y="86947"/>
                    <a:pt x="77054" y="87047"/>
                  </a:cubicBezTo>
                  <a:cubicBezTo>
                    <a:pt x="76354" y="87147"/>
                    <a:pt x="75620" y="87181"/>
                    <a:pt x="74919" y="87181"/>
                  </a:cubicBezTo>
                  <a:cubicBezTo>
                    <a:pt x="74802" y="87190"/>
                    <a:pt x="74682" y="87194"/>
                    <a:pt x="74561" y="87194"/>
                  </a:cubicBezTo>
                  <a:cubicBezTo>
                    <a:pt x="74268" y="87194"/>
                    <a:pt x="73968" y="87171"/>
                    <a:pt x="73685" y="87147"/>
                  </a:cubicBezTo>
                  <a:lnTo>
                    <a:pt x="73485" y="87147"/>
                  </a:lnTo>
                  <a:cubicBezTo>
                    <a:pt x="72584" y="87081"/>
                    <a:pt x="71684" y="86981"/>
                    <a:pt x="70783" y="86780"/>
                  </a:cubicBezTo>
                  <a:cubicBezTo>
                    <a:pt x="69449" y="86480"/>
                    <a:pt x="68148" y="86013"/>
                    <a:pt x="66880" y="85446"/>
                  </a:cubicBezTo>
                  <a:cubicBezTo>
                    <a:pt x="66213" y="85179"/>
                    <a:pt x="65746" y="84779"/>
                    <a:pt x="65212" y="84279"/>
                  </a:cubicBezTo>
                  <a:cubicBezTo>
                    <a:pt x="64979" y="84078"/>
                    <a:pt x="64145" y="83411"/>
                    <a:pt x="64045" y="82911"/>
                  </a:cubicBezTo>
                  <a:lnTo>
                    <a:pt x="64045" y="82911"/>
                  </a:lnTo>
                  <a:cubicBezTo>
                    <a:pt x="64712" y="83511"/>
                    <a:pt x="65446" y="84045"/>
                    <a:pt x="66180" y="84512"/>
                  </a:cubicBezTo>
                  <a:cubicBezTo>
                    <a:pt x="66270" y="84574"/>
                    <a:pt x="66359" y="84601"/>
                    <a:pt x="66443" y="84601"/>
                  </a:cubicBezTo>
                  <a:cubicBezTo>
                    <a:pt x="66853" y="84601"/>
                    <a:pt x="67123" y="83955"/>
                    <a:pt x="66680" y="83678"/>
                  </a:cubicBezTo>
                  <a:cubicBezTo>
                    <a:pt x="65112" y="82644"/>
                    <a:pt x="63244" y="81343"/>
                    <a:pt x="62877" y="79442"/>
                  </a:cubicBezTo>
                  <a:lnTo>
                    <a:pt x="62877" y="79442"/>
                  </a:lnTo>
                  <a:cubicBezTo>
                    <a:pt x="63511" y="79809"/>
                    <a:pt x="64145" y="80209"/>
                    <a:pt x="64779" y="80609"/>
                  </a:cubicBezTo>
                  <a:cubicBezTo>
                    <a:pt x="65146" y="80876"/>
                    <a:pt x="65546" y="81110"/>
                    <a:pt x="65913" y="81310"/>
                  </a:cubicBezTo>
                  <a:cubicBezTo>
                    <a:pt x="65987" y="81342"/>
                    <a:pt x="66058" y="81357"/>
                    <a:pt x="66125" y="81357"/>
                  </a:cubicBezTo>
                  <a:cubicBezTo>
                    <a:pt x="66541" y="81357"/>
                    <a:pt x="66782" y="80801"/>
                    <a:pt x="66380" y="80543"/>
                  </a:cubicBezTo>
                  <a:lnTo>
                    <a:pt x="64879" y="79609"/>
                  </a:lnTo>
                  <a:cubicBezTo>
                    <a:pt x="64545" y="79342"/>
                    <a:pt x="64245" y="79042"/>
                    <a:pt x="63945" y="78741"/>
                  </a:cubicBezTo>
                  <a:cubicBezTo>
                    <a:pt x="63378" y="78141"/>
                    <a:pt x="62944" y="77440"/>
                    <a:pt x="62577" y="76740"/>
                  </a:cubicBezTo>
                  <a:cubicBezTo>
                    <a:pt x="62677" y="76073"/>
                    <a:pt x="62744" y="75372"/>
                    <a:pt x="62777" y="74705"/>
                  </a:cubicBezTo>
                  <a:cubicBezTo>
                    <a:pt x="62844" y="74038"/>
                    <a:pt x="62677" y="73337"/>
                    <a:pt x="63077" y="72737"/>
                  </a:cubicBezTo>
                  <a:cubicBezTo>
                    <a:pt x="63243" y="72516"/>
                    <a:pt x="63501" y="72366"/>
                    <a:pt x="63737" y="72366"/>
                  </a:cubicBezTo>
                  <a:cubicBezTo>
                    <a:pt x="63929" y="72366"/>
                    <a:pt x="64107" y="72465"/>
                    <a:pt x="64212" y="72704"/>
                  </a:cubicBezTo>
                  <a:cubicBezTo>
                    <a:pt x="64445" y="73171"/>
                    <a:pt x="64345" y="73804"/>
                    <a:pt x="64345" y="74338"/>
                  </a:cubicBezTo>
                  <a:cubicBezTo>
                    <a:pt x="64312" y="75005"/>
                    <a:pt x="64312" y="75706"/>
                    <a:pt x="64478" y="76373"/>
                  </a:cubicBezTo>
                  <a:cubicBezTo>
                    <a:pt x="64545" y="76640"/>
                    <a:pt x="64612" y="76940"/>
                    <a:pt x="64845" y="77140"/>
                  </a:cubicBezTo>
                  <a:cubicBezTo>
                    <a:pt x="65045" y="77340"/>
                    <a:pt x="65346" y="77374"/>
                    <a:pt x="65613" y="77440"/>
                  </a:cubicBezTo>
                  <a:cubicBezTo>
                    <a:pt x="66346" y="77607"/>
                    <a:pt x="67047" y="77807"/>
                    <a:pt x="67781" y="77974"/>
                  </a:cubicBezTo>
                  <a:cubicBezTo>
                    <a:pt x="68114" y="78041"/>
                    <a:pt x="68448" y="78108"/>
                    <a:pt x="68781" y="78174"/>
                  </a:cubicBezTo>
                  <a:cubicBezTo>
                    <a:pt x="69109" y="78264"/>
                    <a:pt x="69437" y="78380"/>
                    <a:pt x="69765" y="78380"/>
                  </a:cubicBezTo>
                  <a:cubicBezTo>
                    <a:pt x="69804" y="78380"/>
                    <a:pt x="69843" y="78378"/>
                    <a:pt x="69882" y="78374"/>
                  </a:cubicBezTo>
                  <a:cubicBezTo>
                    <a:pt x="70249" y="78374"/>
                    <a:pt x="70449" y="77941"/>
                    <a:pt x="70216" y="77707"/>
                  </a:cubicBezTo>
                  <a:cubicBezTo>
                    <a:pt x="70283" y="77641"/>
                    <a:pt x="70316" y="77540"/>
                    <a:pt x="70283" y="77440"/>
                  </a:cubicBezTo>
                  <a:cubicBezTo>
                    <a:pt x="70149" y="77140"/>
                    <a:pt x="69949" y="76907"/>
                    <a:pt x="69715" y="76673"/>
                  </a:cubicBezTo>
                  <a:cubicBezTo>
                    <a:pt x="69415" y="76306"/>
                    <a:pt x="69115" y="75973"/>
                    <a:pt x="68815" y="75639"/>
                  </a:cubicBezTo>
                  <a:cubicBezTo>
                    <a:pt x="68281" y="75105"/>
                    <a:pt x="67714" y="74572"/>
                    <a:pt x="67214" y="74005"/>
                  </a:cubicBezTo>
                  <a:cubicBezTo>
                    <a:pt x="66680" y="73437"/>
                    <a:pt x="66413" y="72870"/>
                    <a:pt x="66280" y="72137"/>
                  </a:cubicBezTo>
                  <a:cubicBezTo>
                    <a:pt x="66246" y="71770"/>
                    <a:pt x="66146" y="71436"/>
                    <a:pt x="66080" y="71069"/>
                  </a:cubicBezTo>
                  <a:cubicBezTo>
                    <a:pt x="66046" y="70702"/>
                    <a:pt x="66046" y="70335"/>
                    <a:pt x="65979" y="69968"/>
                  </a:cubicBezTo>
                  <a:cubicBezTo>
                    <a:pt x="65879" y="69635"/>
                    <a:pt x="65646" y="69301"/>
                    <a:pt x="65646" y="68968"/>
                  </a:cubicBezTo>
                  <a:cubicBezTo>
                    <a:pt x="65657" y="68823"/>
                    <a:pt x="65713" y="68771"/>
                    <a:pt x="65788" y="68771"/>
                  </a:cubicBezTo>
                  <a:cubicBezTo>
                    <a:pt x="65939" y="68771"/>
                    <a:pt x="66168" y="68979"/>
                    <a:pt x="66280" y="69068"/>
                  </a:cubicBezTo>
                  <a:cubicBezTo>
                    <a:pt x="66880" y="69535"/>
                    <a:pt x="67314" y="70002"/>
                    <a:pt x="67447" y="70802"/>
                  </a:cubicBezTo>
                  <a:cubicBezTo>
                    <a:pt x="67547" y="71369"/>
                    <a:pt x="67481" y="72170"/>
                    <a:pt x="67948" y="72604"/>
                  </a:cubicBezTo>
                  <a:cubicBezTo>
                    <a:pt x="68181" y="72837"/>
                    <a:pt x="68481" y="72937"/>
                    <a:pt x="68748" y="73071"/>
                  </a:cubicBezTo>
                  <a:cubicBezTo>
                    <a:pt x="69115" y="73237"/>
                    <a:pt x="69482" y="73437"/>
                    <a:pt x="69849" y="73638"/>
                  </a:cubicBezTo>
                  <a:cubicBezTo>
                    <a:pt x="70549" y="74071"/>
                    <a:pt x="71150" y="74605"/>
                    <a:pt x="71817" y="75105"/>
                  </a:cubicBezTo>
                  <a:cubicBezTo>
                    <a:pt x="71884" y="75172"/>
                    <a:pt x="71984" y="75239"/>
                    <a:pt x="72084" y="75272"/>
                  </a:cubicBezTo>
                  <a:cubicBezTo>
                    <a:pt x="72156" y="75536"/>
                    <a:pt x="72366" y="75662"/>
                    <a:pt x="72578" y="75662"/>
                  </a:cubicBezTo>
                  <a:cubicBezTo>
                    <a:pt x="72660" y="75662"/>
                    <a:pt x="72743" y="75643"/>
                    <a:pt x="72818" y="75606"/>
                  </a:cubicBezTo>
                  <a:cubicBezTo>
                    <a:pt x="72851" y="75606"/>
                    <a:pt x="72851" y="75606"/>
                    <a:pt x="72851" y="75639"/>
                  </a:cubicBezTo>
                  <a:cubicBezTo>
                    <a:pt x="73251" y="75772"/>
                    <a:pt x="73652" y="75939"/>
                    <a:pt x="74085" y="76073"/>
                  </a:cubicBezTo>
                  <a:cubicBezTo>
                    <a:pt x="74113" y="76085"/>
                    <a:pt x="74139" y="76090"/>
                    <a:pt x="74163" y="76090"/>
                  </a:cubicBezTo>
                  <a:cubicBezTo>
                    <a:pt x="74346" y="76090"/>
                    <a:pt x="74429" y="75794"/>
                    <a:pt x="74252" y="75706"/>
                  </a:cubicBezTo>
                  <a:cubicBezTo>
                    <a:pt x="73852" y="75472"/>
                    <a:pt x="73518" y="75172"/>
                    <a:pt x="73118" y="74972"/>
                  </a:cubicBezTo>
                  <a:lnTo>
                    <a:pt x="73118" y="74939"/>
                  </a:lnTo>
                  <a:cubicBezTo>
                    <a:pt x="72851" y="73337"/>
                    <a:pt x="72618" y="71703"/>
                    <a:pt x="72284" y="70102"/>
                  </a:cubicBezTo>
                  <a:lnTo>
                    <a:pt x="72284" y="70102"/>
                  </a:lnTo>
                  <a:cubicBezTo>
                    <a:pt x="72984" y="70836"/>
                    <a:pt x="73752" y="71536"/>
                    <a:pt x="74586" y="72137"/>
                  </a:cubicBezTo>
                  <a:cubicBezTo>
                    <a:pt x="75420" y="72737"/>
                    <a:pt x="76320" y="73337"/>
                    <a:pt x="77288" y="73704"/>
                  </a:cubicBezTo>
                  <a:lnTo>
                    <a:pt x="77321" y="73704"/>
                  </a:lnTo>
                  <a:cubicBezTo>
                    <a:pt x="77421" y="75205"/>
                    <a:pt x="77821" y="76640"/>
                    <a:pt x="78455" y="78007"/>
                  </a:cubicBezTo>
                  <a:cubicBezTo>
                    <a:pt x="78789" y="78741"/>
                    <a:pt x="79189" y="79408"/>
                    <a:pt x="79656" y="80042"/>
                  </a:cubicBezTo>
                  <a:cubicBezTo>
                    <a:pt x="80090" y="80643"/>
                    <a:pt x="80590" y="81443"/>
                    <a:pt x="81257" y="81777"/>
                  </a:cubicBezTo>
                  <a:cubicBezTo>
                    <a:pt x="81335" y="81816"/>
                    <a:pt x="81409" y="81833"/>
                    <a:pt x="81477" y="81833"/>
                  </a:cubicBezTo>
                  <a:cubicBezTo>
                    <a:pt x="81702" y="81833"/>
                    <a:pt x="81865" y="81648"/>
                    <a:pt x="81891" y="81443"/>
                  </a:cubicBezTo>
                  <a:cubicBezTo>
                    <a:pt x="82091" y="81543"/>
                    <a:pt x="82324" y="81643"/>
                    <a:pt x="82558" y="81743"/>
                  </a:cubicBezTo>
                  <a:cubicBezTo>
                    <a:pt x="83158" y="82010"/>
                    <a:pt x="83725" y="82277"/>
                    <a:pt x="84326" y="82577"/>
                  </a:cubicBezTo>
                  <a:cubicBezTo>
                    <a:pt x="84404" y="82611"/>
                    <a:pt x="84493" y="82629"/>
                    <a:pt x="84582" y="82629"/>
                  </a:cubicBezTo>
                  <a:cubicBezTo>
                    <a:pt x="84760" y="82629"/>
                    <a:pt x="84937" y="82555"/>
                    <a:pt x="85026" y="82377"/>
                  </a:cubicBezTo>
                  <a:cubicBezTo>
                    <a:pt x="85160" y="82177"/>
                    <a:pt x="85093" y="81810"/>
                    <a:pt x="84826" y="81677"/>
                  </a:cubicBezTo>
                  <a:cubicBezTo>
                    <a:pt x="84226" y="81410"/>
                    <a:pt x="83592" y="81143"/>
                    <a:pt x="82925" y="80943"/>
                  </a:cubicBezTo>
                  <a:cubicBezTo>
                    <a:pt x="82625" y="80843"/>
                    <a:pt x="82324" y="80709"/>
                    <a:pt x="81991" y="80643"/>
                  </a:cubicBezTo>
                  <a:cubicBezTo>
                    <a:pt x="81824" y="80609"/>
                    <a:pt x="81657" y="80576"/>
                    <a:pt x="81524" y="80543"/>
                  </a:cubicBezTo>
                  <a:cubicBezTo>
                    <a:pt x="81457" y="80543"/>
                    <a:pt x="81424" y="80543"/>
                    <a:pt x="81390" y="80509"/>
                  </a:cubicBezTo>
                  <a:cubicBezTo>
                    <a:pt x="81090" y="80176"/>
                    <a:pt x="80757" y="79809"/>
                    <a:pt x="80490" y="79475"/>
                  </a:cubicBezTo>
                  <a:cubicBezTo>
                    <a:pt x="80056" y="78875"/>
                    <a:pt x="79689" y="78241"/>
                    <a:pt x="79322" y="77574"/>
                  </a:cubicBezTo>
                  <a:cubicBezTo>
                    <a:pt x="78655" y="76273"/>
                    <a:pt x="78155" y="74872"/>
                    <a:pt x="77788" y="73437"/>
                  </a:cubicBezTo>
                  <a:cubicBezTo>
                    <a:pt x="77788" y="73371"/>
                    <a:pt x="77755" y="73337"/>
                    <a:pt x="77688" y="73304"/>
                  </a:cubicBezTo>
                  <a:cubicBezTo>
                    <a:pt x="77688" y="73237"/>
                    <a:pt x="77621" y="73137"/>
                    <a:pt x="77554" y="73071"/>
                  </a:cubicBezTo>
                  <a:cubicBezTo>
                    <a:pt x="76754" y="72503"/>
                    <a:pt x="75887" y="72003"/>
                    <a:pt x="75119" y="71369"/>
                  </a:cubicBezTo>
                  <a:cubicBezTo>
                    <a:pt x="74319" y="70769"/>
                    <a:pt x="73585" y="70102"/>
                    <a:pt x="72884" y="69368"/>
                  </a:cubicBezTo>
                  <a:cubicBezTo>
                    <a:pt x="72793" y="69264"/>
                    <a:pt x="72687" y="69221"/>
                    <a:pt x="72583" y="69221"/>
                  </a:cubicBezTo>
                  <a:cubicBezTo>
                    <a:pt x="72421" y="69221"/>
                    <a:pt x="72265" y="69326"/>
                    <a:pt x="72184" y="69468"/>
                  </a:cubicBezTo>
                  <a:cubicBezTo>
                    <a:pt x="72017" y="68601"/>
                    <a:pt x="71817" y="67767"/>
                    <a:pt x="71617" y="66899"/>
                  </a:cubicBezTo>
                  <a:cubicBezTo>
                    <a:pt x="71717" y="66866"/>
                    <a:pt x="71784" y="66833"/>
                    <a:pt x="71884" y="66799"/>
                  </a:cubicBezTo>
                  <a:cubicBezTo>
                    <a:pt x="71917" y="66933"/>
                    <a:pt x="71984" y="67033"/>
                    <a:pt x="72050" y="67133"/>
                  </a:cubicBezTo>
                  <a:cubicBezTo>
                    <a:pt x="72084" y="67166"/>
                    <a:pt x="72151" y="67233"/>
                    <a:pt x="72184" y="67266"/>
                  </a:cubicBezTo>
                  <a:cubicBezTo>
                    <a:pt x="72217" y="67333"/>
                    <a:pt x="72251" y="67400"/>
                    <a:pt x="72317" y="67433"/>
                  </a:cubicBezTo>
                  <a:cubicBezTo>
                    <a:pt x="72439" y="67494"/>
                    <a:pt x="72564" y="67518"/>
                    <a:pt x="72690" y="67518"/>
                  </a:cubicBezTo>
                  <a:cubicBezTo>
                    <a:pt x="72978" y="67518"/>
                    <a:pt x="73273" y="67393"/>
                    <a:pt x="73552" y="67300"/>
                  </a:cubicBezTo>
                  <a:cubicBezTo>
                    <a:pt x="74019" y="67166"/>
                    <a:pt x="74486" y="67000"/>
                    <a:pt x="74953" y="66833"/>
                  </a:cubicBezTo>
                  <a:cubicBezTo>
                    <a:pt x="75820" y="66533"/>
                    <a:pt x="76687" y="66199"/>
                    <a:pt x="77521" y="65899"/>
                  </a:cubicBezTo>
                  <a:cubicBezTo>
                    <a:pt x="78355" y="65565"/>
                    <a:pt x="79156" y="65232"/>
                    <a:pt x="79956" y="64898"/>
                  </a:cubicBezTo>
                  <a:cubicBezTo>
                    <a:pt x="80323" y="64731"/>
                    <a:pt x="80723" y="64598"/>
                    <a:pt x="81124" y="64431"/>
                  </a:cubicBezTo>
                  <a:lnTo>
                    <a:pt x="81124" y="64431"/>
                  </a:lnTo>
                  <a:cubicBezTo>
                    <a:pt x="81024" y="64564"/>
                    <a:pt x="80990" y="64665"/>
                    <a:pt x="80923" y="64798"/>
                  </a:cubicBezTo>
                  <a:cubicBezTo>
                    <a:pt x="80757" y="65365"/>
                    <a:pt x="80957" y="65965"/>
                    <a:pt x="81457" y="66299"/>
                  </a:cubicBezTo>
                  <a:cubicBezTo>
                    <a:pt x="81767" y="66491"/>
                    <a:pt x="82113" y="66565"/>
                    <a:pt x="82473" y="66565"/>
                  </a:cubicBezTo>
                  <a:cubicBezTo>
                    <a:pt x="83430" y="66565"/>
                    <a:pt x="84494" y="66041"/>
                    <a:pt x="85293" y="65799"/>
                  </a:cubicBezTo>
                  <a:cubicBezTo>
                    <a:pt x="85527" y="65732"/>
                    <a:pt x="85794" y="65665"/>
                    <a:pt x="86027" y="65599"/>
                  </a:cubicBezTo>
                  <a:lnTo>
                    <a:pt x="86027" y="65599"/>
                  </a:lnTo>
                  <a:cubicBezTo>
                    <a:pt x="85927" y="65699"/>
                    <a:pt x="85860" y="65832"/>
                    <a:pt x="85760" y="65965"/>
                  </a:cubicBezTo>
                  <a:cubicBezTo>
                    <a:pt x="85627" y="66232"/>
                    <a:pt x="85460" y="66666"/>
                    <a:pt x="85493" y="67066"/>
                  </a:cubicBezTo>
                  <a:cubicBezTo>
                    <a:pt x="85393" y="67166"/>
                    <a:pt x="85327" y="67333"/>
                    <a:pt x="85360" y="67533"/>
                  </a:cubicBezTo>
                  <a:cubicBezTo>
                    <a:pt x="85360" y="67600"/>
                    <a:pt x="85393" y="67667"/>
                    <a:pt x="85427" y="67733"/>
                  </a:cubicBezTo>
                  <a:cubicBezTo>
                    <a:pt x="85460" y="67800"/>
                    <a:pt x="85493" y="67867"/>
                    <a:pt x="85493" y="67934"/>
                  </a:cubicBezTo>
                  <a:cubicBezTo>
                    <a:pt x="85560" y="68134"/>
                    <a:pt x="85694" y="68200"/>
                    <a:pt x="85827" y="68234"/>
                  </a:cubicBezTo>
                  <a:cubicBezTo>
                    <a:pt x="85727" y="68534"/>
                    <a:pt x="85760" y="68901"/>
                    <a:pt x="85894" y="69201"/>
                  </a:cubicBezTo>
                  <a:cubicBezTo>
                    <a:pt x="86127" y="69701"/>
                    <a:pt x="86561" y="70035"/>
                    <a:pt x="87061" y="70235"/>
                  </a:cubicBezTo>
                  <a:cubicBezTo>
                    <a:pt x="87578" y="70435"/>
                    <a:pt x="88154" y="70502"/>
                    <a:pt x="88733" y="70502"/>
                  </a:cubicBezTo>
                  <a:cubicBezTo>
                    <a:pt x="89313" y="70502"/>
                    <a:pt x="89897" y="70435"/>
                    <a:pt x="90430" y="70369"/>
                  </a:cubicBezTo>
                  <a:cubicBezTo>
                    <a:pt x="91064" y="70302"/>
                    <a:pt x="91664" y="70202"/>
                    <a:pt x="92265" y="70002"/>
                  </a:cubicBezTo>
                  <a:cubicBezTo>
                    <a:pt x="92732" y="69868"/>
                    <a:pt x="93399" y="69701"/>
                    <a:pt x="93566" y="69134"/>
                  </a:cubicBezTo>
                  <a:cubicBezTo>
                    <a:pt x="93693" y="69154"/>
                    <a:pt x="93826" y="69162"/>
                    <a:pt x="93961" y="69162"/>
                  </a:cubicBezTo>
                  <a:cubicBezTo>
                    <a:pt x="94287" y="69162"/>
                    <a:pt x="94627" y="69115"/>
                    <a:pt x="94933" y="69068"/>
                  </a:cubicBezTo>
                  <a:cubicBezTo>
                    <a:pt x="95434" y="69001"/>
                    <a:pt x="95968" y="68868"/>
                    <a:pt x="96468" y="68701"/>
                  </a:cubicBezTo>
                  <a:cubicBezTo>
                    <a:pt x="97402" y="68434"/>
                    <a:pt x="98303" y="68034"/>
                    <a:pt x="99003" y="67333"/>
                  </a:cubicBezTo>
                  <a:cubicBezTo>
                    <a:pt x="99603" y="66699"/>
                    <a:pt x="100037" y="65932"/>
                    <a:pt x="100304" y="65098"/>
                  </a:cubicBezTo>
                  <a:cubicBezTo>
                    <a:pt x="100571" y="64264"/>
                    <a:pt x="100704" y="63197"/>
                    <a:pt x="100271" y="62430"/>
                  </a:cubicBezTo>
                  <a:cubicBezTo>
                    <a:pt x="100193" y="62290"/>
                    <a:pt x="100030" y="62216"/>
                    <a:pt x="99870" y="62216"/>
                  </a:cubicBezTo>
                  <a:cubicBezTo>
                    <a:pt x="99685" y="62216"/>
                    <a:pt x="99506" y="62315"/>
                    <a:pt x="99470" y="62530"/>
                  </a:cubicBezTo>
                  <a:cubicBezTo>
                    <a:pt x="99403" y="62930"/>
                    <a:pt x="99437" y="63297"/>
                    <a:pt x="99437" y="63697"/>
                  </a:cubicBezTo>
                  <a:cubicBezTo>
                    <a:pt x="99403" y="64064"/>
                    <a:pt x="99337" y="64431"/>
                    <a:pt x="99237" y="64798"/>
                  </a:cubicBezTo>
                  <a:cubicBezTo>
                    <a:pt x="99070" y="65498"/>
                    <a:pt x="98736" y="66166"/>
                    <a:pt x="98202" y="66699"/>
                  </a:cubicBezTo>
                  <a:cubicBezTo>
                    <a:pt x="97602" y="67300"/>
                    <a:pt x="96801" y="67633"/>
                    <a:pt x="96001" y="67867"/>
                  </a:cubicBezTo>
                  <a:cubicBezTo>
                    <a:pt x="95534" y="68000"/>
                    <a:pt x="95067" y="68100"/>
                    <a:pt x="94633" y="68234"/>
                  </a:cubicBezTo>
                  <a:cubicBezTo>
                    <a:pt x="94266" y="68334"/>
                    <a:pt x="93866" y="68367"/>
                    <a:pt x="93499" y="68501"/>
                  </a:cubicBezTo>
                  <a:cubicBezTo>
                    <a:pt x="93299" y="68267"/>
                    <a:pt x="92899" y="68134"/>
                    <a:pt x="92565" y="68067"/>
                  </a:cubicBezTo>
                  <a:cubicBezTo>
                    <a:pt x="91998" y="67900"/>
                    <a:pt x="91364" y="67833"/>
                    <a:pt x="90764" y="67800"/>
                  </a:cubicBezTo>
                  <a:lnTo>
                    <a:pt x="90330" y="67800"/>
                  </a:lnTo>
                  <a:cubicBezTo>
                    <a:pt x="90897" y="67600"/>
                    <a:pt x="91464" y="67366"/>
                    <a:pt x="91998" y="67066"/>
                  </a:cubicBezTo>
                  <a:cubicBezTo>
                    <a:pt x="92265" y="66933"/>
                    <a:pt x="92498" y="66799"/>
                    <a:pt x="92632" y="66533"/>
                  </a:cubicBezTo>
                  <a:cubicBezTo>
                    <a:pt x="92799" y="66232"/>
                    <a:pt x="92699" y="65899"/>
                    <a:pt x="92498" y="65665"/>
                  </a:cubicBezTo>
                  <a:cubicBezTo>
                    <a:pt x="92165" y="65165"/>
                    <a:pt x="91464" y="64898"/>
                    <a:pt x="90897" y="64765"/>
                  </a:cubicBezTo>
                  <a:cubicBezTo>
                    <a:pt x="90664" y="64698"/>
                    <a:pt x="90397" y="64665"/>
                    <a:pt x="90130" y="64631"/>
                  </a:cubicBezTo>
                  <a:cubicBezTo>
                    <a:pt x="90163" y="64631"/>
                    <a:pt x="90163" y="64631"/>
                    <a:pt x="90197" y="64598"/>
                  </a:cubicBezTo>
                  <a:cubicBezTo>
                    <a:pt x="90497" y="64431"/>
                    <a:pt x="90464" y="63897"/>
                    <a:pt x="90097" y="63797"/>
                  </a:cubicBezTo>
                  <a:cubicBezTo>
                    <a:pt x="89975" y="63767"/>
                    <a:pt x="89853" y="63755"/>
                    <a:pt x="89732" y="63755"/>
                  </a:cubicBezTo>
                  <a:cubicBezTo>
                    <a:pt x="89453" y="63755"/>
                    <a:pt x="89174" y="63818"/>
                    <a:pt x="88896" y="63864"/>
                  </a:cubicBezTo>
                  <a:cubicBezTo>
                    <a:pt x="88496" y="63931"/>
                    <a:pt x="88129" y="63997"/>
                    <a:pt x="87728" y="64097"/>
                  </a:cubicBezTo>
                  <a:cubicBezTo>
                    <a:pt x="86928" y="64264"/>
                    <a:pt x="86127" y="64464"/>
                    <a:pt x="85327" y="64698"/>
                  </a:cubicBezTo>
                  <a:cubicBezTo>
                    <a:pt x="84593" y="64898"/>
                    <a:pt x="83892" y="65198"/>
                    <a:pt x="83125" y="65398"/>
                  </a:cubicBezTo>
                  <a:cubicBezTo>
                    <a:pt x="82995" y="65434"/>
                    <a:pt x="82745" y="65469"/>
                    <a:pt x="82504" y="65469"/>
                  </a:cubicBezTo>
                  <a:cubicBezTo>
                    <a:pt x="82065" y="65469"/>
                    <a:pt x="81660" y="65351"/>
                    <a:pt x="82091" y="64898"/>
                  </a:cubicBezTo>
                  <a:cubicBezTo>
                    <a:pt x="82324" y="64665"/>
                    <a:pt x="82691" y="64531"/>
                    <a:pt x="82958" y="64398"/>
                  </a:cubicBezTo>
                  <a:cubicBezTo>
                    <a:pt x="83058" y="64364"/>
                    <a:pt x="83125" y="64331"/>
                    <a:pt x="83192" y="64264"/>
                  </a:cubicBezTo>
                  <a:lnTo>
                    <a:pt x="83225" y="64298"/>
                  </a:lnTo>
                  <a:cubicBezTo>
                    <a:pt x="83325" y="64464"/>
                    <a:pt x="83459" y="64531"/>
                    <a:pt x="83625" y="64598"/>
                  </a:cubicBezTo>
                  <a:cubicBezTo>
                    <a:pt x="83673" y="64616"/>
                    <a:pt x="83723" y="64624"/>
                    <a:pt x="83774" y="64624"/>
                  </a:cubicBezTo>
                  <a:cubicBezTo>
                    <a:pt x="84012" y="64624"/>
                    <a:pt x="84265" y="64445"/>
                    <a:pt x="84293" y="64198"/>
                  </a:cubicBezTo>
                  <a:cubicBezTo>
                    <a:pt x="84326" y="64064"/>
                    <a:pt x="84326" y="63931"/>
                    <a:pt x="84293" y="63797"/>
                  </a:cubicBezTo>
                  <a:cubicBezTo>
                    <a:pt x="84926" y="63497"/>
                    <a:pt x="85593" y="63230"/>
                    <a:pt x="86227" y="62963"/>
                  </a:cubicBezTo>
                  <a:cubicBezTo>
                    <a:pt x="86961" y="62663"/>
                    <a:pt x="87695" y="62396"/>
                    <a:pt x="88429" y="62096"/>
                  </a:cubicBezTo>
                  <a:cubicBezTo>
                    <a:pt x="88596" y="62029"/>
                    <a:pt x="88762" y="61996"/>
                    <a:pt x="88929" y="61929"/>
                  </a:cubicBezTo>
                  <a:lnTo>
                    <a:pt x="89029" y="61929"/>
                  </a:lnTo>
                  <a:cubicBezTo>
                    <a:pt x="89096" y="61929"/>
                    <a:pt x="89163" y="61896"/>
                    <a:pt x="89263" y="61863"/>
                  </a:cubicBezTo>
                  <a:cubicBezTo>
                    <a:pt x="89329" y="61829"/>
                    <a:pt x="89363" y="61796"/>
                    <a:pt x="89396" y="61762"/>
                  </a:cubicBezTo>
                  <a:cubicBezTo>
                    <a:pt x="89796" y="61596"/>
                    <a:pt x="90197" y="61429"/>
                    <a:pt x="90530" y="61162"/>
                  </a:cubicBezTo>
                  <a:cubicBezTo>
                    <a:pt x="90664" y="61062"/>
                    <a:pt x="90530" y="60862"/>
                    <a:pt x="90397" y="60862"/>
                  </a:cubicBezTo>
                  <a:cubicBezTo>
                    <a:pt x="90314" y="60853"/>
                    <a:pt x="90228" y="60849"/>
                    <a:pt x="90142" y="60849"/>
                  </a:cubicBezTo>
                  <a:cubicBezTo>
                    <a:pt x="89882" y="60849"/>
                    <a:pt x="89613" y="60887"/>
                    <a:pt x="89363" y="60962"/>
                  </a:cubicBezTo>
                  <a:cubicBezTo>
                    <a:pt x="89363" y="60929"/>
                    <a:pt x="89329" y="60895"/>
                    <a:pt x="89329" y="60895"/>
                  </a:cubicBezTo>
                  <a:cubicBezTo>
                    <a:pt x="89363" y="60795"/>
                    <a:pt x="89329" y="60695"/>
                    <a:pt x="89296" y="60628"/>
                  </a:cubicBezTo>
                  <a:lnTo>
                    <a:pt x="89296" y="60628"/>
                  </a:lnTo>
                  <a:cubicBezTo>
                    <a:pt x="89576" y="60688"/>
                    <a:pt x="89857" y="60700"/>
                    <a:pt x="90130" y="60700"/>
                  </a:cubicBezTo>
                  <a:cubicBezTo>
                    <a:pt x="90312" y="60700"/>
                    <a:pt x="90490" y="60695"/>
                    <a:pt x="90664" y="60695"/>
                  </a:cubicBezTo>
                  <a:cubicBezTo>
                    <a:pt x="91264" y="60695"/>
                    <a:pt x="91798" y="60828"/>
                    <a:pt x="92332" y="60962"/>
                  </a:cubicBezTo>
                  <a:cubicBezTo>
                    <a:pt x="93466" y="61262"/>
                    <a:pt x="94567" y="61662"/>
                    <a:pt x="95501" y="62396"/>
                  </a:cubicBezTo>
                  <a:cubicBezTo>
                    <a:pt x="96102" y="62872"/>
                    <a:pt x="96797" y="63499"/>
                    <a:pt x="97558" y="63499"/>
                  </a:cubicBezTo>
                  <a:cubicBezTo>
                    <a:pt x="97810" y="63499"/>
                    <a:pt x="98070" y="63430"/>
                    <a:pt x="98336" y="63264"/>
                  </a:cubicBezTo>
                  <a:cubicBezTo>
                    <a:pt x="98636" y="63063"/>
                    <a:pt x="98536" y="62530"/>
                    <a:pt x="98136" y="62530"/>
                  </a:cubicBezTo>
                  <a:cubicBezTo>
                    <a:pt x="98112" y="62531"/>
                    <a:pt x="98088" y="62531"/>
                    <a:pt x="98064" y="62531"/>
                  </a:cubicBezTo>
                  <a:cubicBezTo>
                    <a:pt x="97205" y="62531"/>
                    <a:pt x="96650" y="61949"/>
                    <a:pt x="96001" y="61462"/>
                  </a:cubicBezTo>
                  <a:cubicBezTo>
                    <a:pt x="95334" y="60962"/>
                    <a:pt x="94600" y="60595"/>
                    <a:pt x="93833" y="60328"/>
                  </a:cubicBezTo>
                  <a:cubicBezTo>
                    <a:pt x="93065" y="60028"/>
                    <a:pt x="92232" y="59794"/>
                    <a:pt x="91398" y="59694"/>
                  </a:cubicBezTo>
                  <a:cubicBezTo>
                    <a:pt x="90997" y="59661"/>
                    <a:pt x="90597" y="59661"/>
                    <a:pt x="90197" y="59661"/>
                  </a:cubicBezTo>
                  <a:cubicBezTo>
                    <a:pt x="90130" y="59661"/>
                    <a:pt x="90059" y="59662"/>
                    <a:pt x="89985" y="59662"/>
                  </a:cubicBezTo>
                  <a:cubicBezTo>
                    <a:pt x="89655" y="59662"/>
                    <a:pt x="89275" y="59640"/>
                    <a:pt x="89029" y="59394"/>
                  </a:cubicBezTo>
                  <a:cubicBezTo>
                    <a:pt x="88762" y="59161"/>
                    <a:pt x="88696" y="58760"/>
                    <a:pt x="88662" y="58427"/>
                  </a:cubicBezTo>
                  <a:cubicBezTo>
                    <a:pt x="88662" y="58427"/>
                    <a:pt x="88629" y="58393"/>
                    <a:pt x="88629" y="58360"/>
                  </a:cubicBezTo>
                  <a:cubicBezTo>
                    <a:pt x="88662" y="58327"/>
                    <a:pt x="88662" y="58327"/>
                    <a:pt x="88696" y="58327"/>
                  </a:cubicBezTo>
                  <a:cubicBezTo>
                    <a:pt x="88829" y="58327"/>
                    <a:pt x="88929" y="58293"/>
                    <a:pt x="89063" y="58260"/>
                  </a:cubicBezTo>
                  <a:cubicBezTo>
                    <a:pt x="89897" y="58093"/>
                    <a:pt x="90797" y="58193"/>
                    <a:pt x="91631" y="57960"/>
                  </a:cubicBezTo>
                  <a:cubicBezTo>
                    <a:pt x="91998" y="57860"/>
                    <a:pt x="92332" y="57660"/>
                    <a:pt x="92665" y="57593"/>
                  </a:cubicBezTo>
                  <a:cubicBezTo>
                    <a:pt x="92821" y="57548"/>
                    <a:pt x="92980" y="57530"/>
                    <a:pt x="93141" y="57530"/>
                  </a:cubicBezTo>
                  <a:close/>
                  <a:moveTo>
                    <a:pt x="80823" y="89282"/>
                  </a:moveTo>
                  <a:cubicBezTo>
                    <a:pt x="81424" y="89582"/>
                    <a:pt x="82058" y="89883"/>
                    <a:pt x="82658" y="90183"/>
                  </a:cubicBezTo>
                  <a:cubicBezTo>
                    <a:pt x="82780" y="90232"/>
                    <a:pt x="82902" y="90263"/>
                    <a:pt x="83011" y="90263"/>
                  </a:cubicBezTo>
                  <a:cubicBezTo>
                    <a:pt x="83051" y="90263"/>
                    <a:pt x="83089" y="90258"/>
                    <a:pt x="83125" y="90250"/>
                  </a:cubicBezTo>
                  <a:lnTo>
                    <a:pt x="83125" y="90250"/>
                  </a:lnTo>
                  <a:cubicBezTo>
                    <a:pt x="83025" y="90416"/>
                    <a:pt x="82925" y="90583"/>
                    <a:pt x="82791" y="90717"/>
                  </a:cubicBezTo>
                  <a:cubicBezTo>
                    <a:pt x="82496" y="91086"/>
                    <a:pt x="81983" y="91364"/>
                    <a:pt x="81493" y="91364"/>
                  </a:cubicBezTo>
                  <a:cubicBezTo>
                    <a:pt x="81319" y="91364"/>
                    <a:pt x="81148" y="91329"/>
                    <a:pt x="80990" y="91250"/>
                  </a:cubicBezTo>
                  <a:cubicBezTo>
                    <a:pt x="80990" y="91217"/>
                    <a:pt x="80990" y="91150"/>
                    <a:pt x="80990" y="91083"/>
                  </a:cubicBezTo>
                  <a:cubicBezTo>
                    <a:pt x="80990" y="90983"/>
                    <a:pt x="80990" y="90917"/>
                    <a:pt x="80990" y="90817"/>
                  </a:cubicBezTo>
                  <a:cubicBezTo>
                    <a:pt x="80990" y="90416"/>
                    <a:pt x="80990" y="90016"/>
                    <a:pt x="80957" y="89616"/>
                  </a:cubicBezTo>
                  <a:cubicBezTo>
                    <a:pt x="80957" y="89482"/>
                    <a:pt x="80923" y="89349"/>
                    <a:pt x="80823" y="89282"/>
                  </a:cubicBezTo>
                  <a:close/>
                  <a:moveTo>
                    <a:pt x="61009" y="95420"/>
                  </a:moveTo>
                  <a:cubicBezTo>
                    <a:pt x="61176" y="96287"/>
                    <a:pt x="61309" y="97188"/>
                    <a:pt x="61643" y="97988"/>
                  </a:cubicBezTo>
                  <a:cubicBezTo>
                    <a:pt x="61410" y="98222"/>
                    <a:pt x="61209" y="98489"/>
                    <a:pt x="61009" y="98756"/>
                  </a:cubicBezTo>
                  <a:cubicBezTo>
                    <a:pt x="61009" y="98322"/>
                    <a:pt x="61009" y="97888"/>
                    <a:pt x="61009" y="97455"/>
                  </a:cubicBezTo>
                  <a:cubicBezTo>
                    <a:pt x="61009" y="96788"/>
                    <a:pt x="61009" y="96087"/>
                    <a:pt x="61009" y="95420"/>
                  </a:cubicBezTo>
                  <a:close/>
                  <a:moveTo>
                    <a:pt x="110578" y="34977"/>
                  </a:moveTo>
                  <a:cubicBezTo>
                    <a:pt x="110912" y="36111"/>
                    <a:pt x="111078" y="37312"/>
                    <a:pt x="111212" y="38546"/>
                  </a:cubicBezTo>
                  <a:cubicBezTo>
                    <a:pt x="111078" y="39246"/>
                    <a:pt x="111045" y="39980"/>
                    <a:pt x="110978" y="40681"/>
                  </a:cubicBezTo>
                  <a:cubicBezTo>
                    <a:pt x="110912" y="41648"/>
                    <a:pt x="110912" y="42615"/>
                    <a:pt x="110978" y="43583"/>
                  </a:cubicBezTo>
                  <a:cubicBezTo>
                    <a:pt x="111212" y="45651"/>
                    <a:pt x="111846" y="47752"/>
                    <a:pt x="112913" y="49554"/>
                  </a:cubicBezTo>
                  <a:cubicBezTo>
                    <a:pt x="113879" y="51184"/>
                    <a:pt x="115364" y="52431"/>
                    <a:pt x="117269" y="52431"/>
                  </a:cubicBezTo>
                  <a:cubicBezTo>
                    <a:pt x="117469" y="52431"/>
                    <a:pt x="117674" y="52418"/>
                    <a:pt x="117883" y="52389"/>
                  </a:cubicBezTo>
                  <a:cubicBezTo>
                    <a:pt x="120085" y="52089"/>
                    <a:pt x="121886" y="50488"/>
                    <a:pt x="124121" y="50354"/>
                  </a:cubicBezTo>
                  <a:cubicBezTo>
                    <a:pt x="124239" y="50346"/>
                    <a:pt x="124355" y="50342"/>
                    <a:pt x="124470" y="50342"/>
                  </a:cubicBezTo>
                  <a:cubicBezTo>
                    <a:pt x="126692" y="50342"/>
                    <a:pt x="128324" y="51844"/>
                    <a:pt x="129625" y="53557"/>
                  </a:cubicBezTo>
                  <a:cubicBezTo>
                    <a:pt x="129693" y="53652"/>
                    <a:pt x="129783" y="53692"/>
                    <a:pt x="129871" y="53692"/>
                  </a:cubicBezTo>
                  <a:cubicBezTo>
                    <a:pt x="129998" y="53692"/>
                    <a:pt x="130119" y="53608"/>
                    <a:pt x="130159" y="53490"/>
                  </a:cubicBezTo>
                  <a:cubicBezTo>
                    <a:pt x="130993" y="54591"/>
                    <a:pt x="131693" y="55792"/>
                    <a:pt x="132227" y="56926"/>
                  </a:cubicBezTo>
                  <a:cubicBezTo>
                    <a:pt x="132027" y="56692"/>
                    <a:pt x="131826" y="56492"/>
                    <a:pt x="131593" y="56292"/>
                  </a:cubicBezTo>
                  <a:cubicBezTo>
                    <a:pt x="131093" y="55825"/>
                    <a:pt x="130592" y="55458"/>
                    <a:pt x="129992" y="55158"/>
                  </a:cubicBezTo>
                  <a:cubicBezTo>
                    <a:pt x="129954" y="55136"/>
                    <a:pt x="129919" y="55127"/>
                    <a:pt x="129886" y="55127"/>
                  </a:cubicBezTo>
                  <a:cubicBezTo>
                    <a:pt x="129714" y="55127"/>
                    <a:pt x="129624" y="55385"/>
                    <a:pt x="129792" y="55525"/>
                  </a:cubicBezTo>
                  <a:cubicBezTo>
                    <a:pt x="131927" y="57159"/>
                    <a:pt x="133227" y="59394"/>
                    <a:pt x="133628" y="62063"/>
                  </a:cubicBezTo>
                  <a:cubicBezTo>
                    <a:pt x="134095" y="65065"/>
                    <a:pt x="133528" y="68200"/>
                    <a:pt x="132760" y="71136"/>
                  </a:cubicBezTo>
                  <a:cubicBezTo>
                    <a:pt x="130959" y="77841"/>
                    <a:pt x="127757" y="84145"/>
                    <a:pt x="124555" y="90283"/>
                  </a:cubicBezTo>
                  <a:cubicBezTo>
                    <a:pt x="123887" y="91550"/>
                    <a:pt x="123220" y="92785"/>
                    <a:pt x="122553" y="94052"/>
                  </a:cubicBezTo>
                  <a:cubicBezTo>
                    <a:pt x="122019" y="95020"/>
                    <a:pt x="121619" y="96087"/>
                    <a:pt x="120852" y="96854"/>
                  </a:cubicBezTo>
                  <a:cubicBezTo>
                    <a:pt x="119151" y="98489"/>
                    <a:pt x="116716" y="99089"/>
                    <a:pt x="114481" y="99289"/>
                  </a:cubicBezTo>
                  <a:cubicBezTo>
                    <a:pt x="113778" y="99344"/>
                    <a:pt x="113075" y="99369"/>
                    <a:pt x="112373" y="99369"/>
                  </a:cubicBezTo>
                  <a:cubicBezTo>
                    <a:pt x="110076" y="99369"/>
                    <a:pt x="107789" y="99098"/>
                    <a:pt x="105541" y="98689"/>
                  </a:cubicBezTo>
                  <a:cubicBezTo>
                    <a:pt x="102305" y="98122"/>
                    <a:pt x="99103" y="97321"/>
                    <a:pt x="95968" y="96387"/>
                  </a:cubicBezTo>
                  <a:cubicBezTo>
                    <a:pt x="93166" y="95520"/>
                    <a:pt x="90364" y="94586"/>
                    <a:pt x="87595" y="93619"/>
                  </a:cubicBezTo>
                  <a:cubicBezTo>
                    <a:pt x="86060" y="93085"/>
                    <a:pt x="84526" y="92518"/>
                    <a:pt x="82958" y="92051"/>
                  </a:cubicBezTo>
                  <a:cubicBezTo>
                    <a:pt x="84159" y="91217"/>
                    <a:pt x="84693" y="89549"/>
                    <a:pt x="85227" y="88248"/>
                  </a:cubicBezTo>
                  <a:cubicBezTo>
                    <a:pt x="85894" y="86680"/>
                    <a:pt x="86394" y="84979"/>
                    <a:pt x="86427" y="83278"/>
                  </a:cubicBezTo>
                  <a:cubicBezTo>
                    <a:pt x="86427" y="82677"/>
                    <a:pt x="86394" y="81944"/>
                    <a:pt x="86127" y="81343"/>
                  </a:cubicBezTo>
                  <a:lnTo>
                    <a:pt x="86127" y="81343"/>
                  </a:lnTo>
                  <a:cubicBezTo>
                    <a:pt x="89663" y="81877"/>
                    <a:pt x="93232" y="82477"/>
                    <a:pt x="96735" y="83178"/>
                  </a:cubicBezTo>
                  <a:cubicBezTo>
                    <a:pt x="100604" y="83945"/>
                    <a:pt x="104407" y="84812"/>
                    <a:pt x="108276" y="85580"/>
                  </a:cubicBezTo>
                  <a:cubicBezTo>
                    <a:pt x="109477" y="85813"/>
                    <a:pt x="110645" y="86047"/>
                    <a:pt x="111846" y="86280"/>
                  </a:cubicBezTo>
                  <a:cubicBezTo>
                    <a:pt x="112775" y="86449"/>
                    <a:pt x="113799" y="86784"/>
                    <a:pt x="114758" y="86784"/>
                  </a:cubicBezTo>
                  <a:cubicBezTo>
                    <a:pt x="114935" y="86784"/>
                    <a:pt x="115110" y="86773"/>
                    <a:pt x="115281" y="86747"/>
                  </a:cubicBezTo>
                  <a:cubicBezTo>
                    <a:pt x="115515" y="86714"/>
                    <a:pt x="115515" y="86413"/>
                    <a:pt x="115348" y="86313"/>
                  </a:cubicBezTo>
                  <a:cubicBezTo>
                    <a:pt x="114514" y="85780"/>
                    <a:pt x="113347" y="85680"/>
                    <a:pt x="112379" y="85446"/>
                  </a:cubicBezTo>
                  <a:cubicBezTo>
                    <a:pt x="112146" y="85413"/>
                    <a:pt x="111879" y="85346"/>
                    <a:pt x="111645" y="85279"/>
                  </a:cubicBezTo>
                  <a:cubicBezTo>
                    <a:pt x="112179" y="84245"/>
                    <a:pt x="112613" y="83178"/>
                    <a:pt x="113046" y="82077"/>
                  </a:cubicBezTo>
                  <a:cubicBezTo>
                    <a:pt x="113880" y="80042"/>
                    <a:pt x="114681" y="77974"/>
                    <a:pt x="115415" y="75906"/>
                  </a:cubicBezTo>
                  <a:cubicBezTo>
                    <a:pt x="117049" y="71503"/>
                    <a:pt x="118550" y="67033"/>
                    <a:pt x="119785" y="62463"/>
                  </a:cubicBezTo>
                  <a:cubicBezTo>
                    <a:pt x="120218" y="60929"/>
                    <a:pt x="120719" y="59227"/>
                    <a:pt x="120585" y="57593"/>
                  </a:cubicBezTo>
                  <a:cubicBezTo>
                    <a:pt x="120566" y="57438"/>
                    <a:pt x="120401" y="57328"/>
                    <a:pt x="120252" y="57328"/>
                  </a:cubicBezTo>
                  <a:cubicBezTo>
                    <a:pt x="120145" y="57328"/>
                    <a:pt x="120046" y="57386"/>
                    <a:pt x="120018" y="57526"/>
                  </a:cubicBezTo>
                  <a:cubicBezTo>
                    <a:pt x="119785" y="58894"/>
                    <a:pt x="119384" y="60228"/>
                    <a:pt x="119017" y="61562"/>
                  </a:cubicBezTo>
                  <a:cubicBezTo>
                    <a:pt x="118484" y="63664"/>
                    <a:pt x="117816" y="65732"/>
                    <a:pt x="117149" y="67767"/>
                  </a:cubicBezTo>
                  <a:cubicBezTo>
                    <a:pt x="115715" y="72270"/>
                    <a:pt x="114114" y="76673"/>
                    <a:pt x="112579" y="81143"/>
                  </a:cubicBezTo>
                  <a:cubicBezTo>
                    <a:pt x="112346" y="81810"/>
                    <a:pt x="112112" y="82477"/>
                    <a:pt x="111879" y="83144"/>
                  </a:cubicBezTo>
                  <a:cubicBezTo>
                    <a:pt x="112179" y="81477"/>
                    <a:pt x="112379" y="79809"/>
                    <a:pt x="112613" y="78108"/>
                  </a:cubicBezTo>
                  <a:cubicBezTo>
                    <a:pt x="112946" y="75506"/>
                    <a:pt x="113247" y="72870"/>
                    <a:pt x="113647" y="70235"/>
                  </a:cubicBezTo>
                  <a:cubicBezTo>
                    <a:pt x="113947" y="68200"/>
                    <a:pt x="114347" y="66166"/>
                    <a:pt x="114881" y="64131"/>
                  </a:cubicBezTo>
                  <a:cubicBezTo>
                    <a:pt x="114914" y="64097"/>
                    <a:pt x="114948" y="64031"/>
                    <a:pt x="114981" y="63997"/>
                  </a:cubicBezTo>
                  <a:cubicBezTo>
                    <a:pt x="115048" y="63897"/>
                    <a:pt x="115014" y="63831"/>
                    <a:pt x="114981" y="63764"/>
                  </a:cubicBezTo>
                  <a:cubicBezTo>
                    <a:pt x="115682" y="61362"/>
                    <a:pt x="116616" y="59061"/>
                    <a:pt x="118017" y="56959"/>
                  </a:cubicBezTo>
                  <a:cubicBezTo>
                    <a:pt x="119318" y="54958"/>
                    <a:pt x="121019" y="53190"/>
                    <a:pt x="123020" y="51889"/>
                  </a:cubicBezTo>
                  <a:cubicBezTo>
                    <a:pt x="123167" y="51801"/>
                    <a:pt x="123082" y="51610"/>
                    <a:pt x="122946" y="51610"/>
                  </a:cubicBezTo>
                  <a:cubicBezTo>
                    <a:pt x="122927" y="51610"/>
                    <a:pt x="122907" y="51614"/>
                    <a:pt x="122887" y="51622"/>
                  </a:cubicBezTo>
                  <a:cubicBezTo>
                    <a:pt x="119051" y="53623"/>
                    <a:pt x="116482" y="57259"/>
                    <a:pt x="114848" y="61195"/>
                  </a:cubicBezTo>
                  <a:cubicBezTo>
                    <a:pt x="114381" y="62396"/>
                    <a:pt x="113980" y="63630"/>
                    <a:pt x="113647" y="64865"/>
                  </a:cubicBezTo>
                  <a:cubicBezTo>
                    <a:pt x="112646" y="66132"/>
                    <a:pt x="111846" y="67567"/>
                    <a:pt x="111078" y="68968"/>
                  </a:cubicBezTo>
                  <a:cubicBezTo>
                    <a:pt x="110611" y="69902"/>
                    <a:pt x="110211" y="70836"/>
                    <a:pt x="109877" y="71803"/>
                  </a:cubicBezTo>
                  <a:cubicBezTo>
                    <a:pt x="109711" y="68300"/>
                    <a:pt x="109744" y="64831"/>
                    <a:pt x="109844" y="61362"/>
                  </a:cubicBezTo>
                  <a:cubicBezTo>
                    <a:pt x="110445" y="59794"/>
                    <a:pt x="111178" y="58260"/>
                    <a:pt x="112012" y="56792"/>
                  </a:cubicBezTo>
                  <a:cubicBezTo>
                    <a:pt x="112146" y="57426"/>
                    <a:pt x="112246" y="58093"/>
                    <a:pt x="112313" y="58727"/>
                  </a:cubicBezTo>
                  <a:cubicBezTo>
                    <a:pt x="112379" y="59327"/>
                    <a:pt x="112413" y="59894"/>
                    <a:pt x="112379" y="60495"/>
                  </a:cubicBezTo>
                  <a:cubicBezTo>
                    <a:pt x="112379" y="60929"/>
                    <a:pt x="112279" y="61529"/>
                    <a:pt x="112479" y="61929"/>
                  </a:cubicBezTo>
                  <a:cubicBezTo>
                    <a:pt x="112524" y="62018"/>
                    <a:pt x="112628" y="62063"/>
                    <a:pt x="112731" y="62063"/>
                  </a:cubicBezTo>
                  <a:cubicBezTo>
                    <a:pt x="112783" y="62063"/>
                    <a:pt x="112835" y="62052"/>
                    <a:pt x="112880" y="62029"/>
                  </a:cubicBezTo>
                  <a:cubicBezTo>
                    <a:pt x="113613" y="61529"/>
                    <a:pt x="113380" y="59995"/>
                    <a:pt x="113313" y="59261"/>
                  </a:cubicBezTo>
                  <a:cubicBezTo>
                    <a:pt x="113213" y="57960"/>
                    <a:pt x="112980" y="56625"/>
                    <a:pt x="112646" y="55358"/>
                  </a:cubicBezTo>
                  <a:cubicBezTo>
                    <a:pt x="112513" y="54724"/>
                    <a:pt x="112313" y="54057"/>
                    <a:pt x="112146" y="53390"/>
                  </a:cubicBezTo>
                  <a:cubicBezTo>
                    <a:pt x="112146" y="53323"/>
                    <a:pt x="112112" y="53256"/>
                    <a:pt x="112079" y="53223"/>
                  </a:cubicBezTo>
                  <a:cubicBezTo>
                    <a:pt x="111879" y="52623"/>
                    <a:pt x="111679" y="52022"/>
                    <a:pt x="111445" y="51422"/>
                  </a:cubicBezTo>
                  <a:cubicBezTo>
                    <a:pt x="111078" y="50521"/>
                    <a:pt x="110678" y="49554"/>
                    <a:pt x="110044" y="48787"/>
                  </a:cubicBezTo>
                  <a:cubicBezTo>
                    <a:pt x="109410" y="48053"/>
                    <a:pt x="108510" y="47519"/>
                    <a:pt x="107776" y="46919"/>
                  </a:cubicBezTo>
                  <a:cubicBezTo>
                    <a:pt x="108243" y="46485"/>
                    <a:pt x="108677" y="45985"/>
                    <a:pt x="109110" y="45518"/>
                  </a:cubicBezTo>
                  <a:cubicBezTo>
                    <a:pt x="109289" y="45309"/>
                    <a:pt x="109149" y="44968"/>
                    <a:pt x="108880" y="44968"/>
                  </a:cubicBezTo>
                  <a:cubicBezTo>
                    <a:pt x="108847" y="44968"/>
                    <a:pt x="108813" y="44973"/>
                    <a:pt x="108777" y="44984"/>
                  </a:cubicBezTo>
                  <a:cubicBezTo>
                    <a:pt x="107542" y="45384"/>
                    <a:pt x="106775" y="46485"/>
                    <a:pt x="105574" y="46985"/>
                  </a:cubicBezTo>
                  <a:cubicBezTo>
                    <a:pt x="105141" y="47152"/>
                    <a:pt x="104707" y="47285"/>
                    <a:pt x="104273" y="47386"/>
                  </a:cubicBezTo>
                  <a:cubicBezTo>
                    <a:pt x="105174" y="46685"/>
                    <a:pt x="105941" y="45784"/>
                    <a:pt x="106508" y="44884"/>
                  </a:cubicBezTo>
                  <a:cubicBezTo>
                    <a:pt x="107542" y="43249"/>
                    <a:pt x="108143" y="41348"/>
                    <a:pt x="108843" y="39547"/>
                  </a:cubicBezTo>
                  <a:cubicBezTo>
                    <a:pt x="109010" y="39113"/>
                    <a:pt x="109210" y="38679"/>
                    <a:pt x="109377" y="38246"/>
                  </a:cubicBezTo>
                  <a:cubicBezTo>
                    <a:pt x="109444" y="38012"/>
                    <a:pt x="109410" y="37845"/>
                    <a:pt x="109344" y="37645"/>
                  </a:cubicBezTo>
                  <a:cubicBezTo>
                    <a:pt x="109544" y="37178"/>
                    <a:pt x="109711" y="36678"/>
                    <a:pt x="109911" y="36177"/>
                  </a:cubicBezTo>
                  <a:cubicBezTo>
                    <a:pt x="110044" y="35877"/>
                    <a:pt x="110211" y="35510"/>
                    <a:pt x="110378" y="35210"/>
                  </a:cubicBezTo>
                  <a:cubicBezTo>
                    <a:pt x="110411" y="35143"/>
                    <a:pt x="110478" y="35077"/>
                    <a:pt x="110511" y="35010"/>
                  </a:cubicBezTo>
                  <a:cubicBezTo>
                    <a:pt x="110511" y="35010"/>
                    <a:pt x="110545" y="34977"/>
                    <a:pt x="110578" y="34977"/>
                  </a:cubicBezTo>
                  <a:close/>
                  <a:moveTo>
                    <a:pt x="36025" y="51522"/>
                  </a:moveTo>
                  <a:cubicBezTo>
                    <a:pt x="36091" y="51655"/>
                    <a:pt x="36225" y="51789"/>
                    <a:pt x="36292" y="51922"/>
                  </a:cubicBezTo>
                  <a:cubicBezTo>
                    <a:pt x="36425" y="52156"/>
                    <a:pt x="36492" y="52422"/>
                    <a:pt x="36525" y="52689"/>
                  </a:cubicBezTo>
                  <a:cubicBezTo>
                    <a:pt x="36592" y="53256"/>
                    <a:pt x="36392" y="53723"/>
                    <a:pt x="36258" y="54257"/>
                  </a:cubicBezTo>
                  <a:cubicBezTo>
                    <a:pt x="35591" y="56625"/>
                    <a:pt x="35057" y="59061"/>
                    <a:pt x="34490" y="61462"/>
                  </a:cubicBezTo>
                  <a:cubicBezTo>
                    <a:pt x="34396" y="61815"/>
                    <a:pt x="34667" y="62085"/>
                    <a:pt x="34963" y="62085"/>
                  </a:cubicBezTo>
                  <a:cubicBezTo>
                    <a:pt x="35087" y="62085"/>
                    <a:pt x="35216" y="62038"/>
                    <a:pt x="35324" y="61929"/>
                  </a:cubicBezTo>
                  <a:cubicBezTo>
                    <a:pt x="36692" y="60662"/>
                    <a:pt x="38026" y="59394"/>
                    <a:pt x="39394" y="58127"/>
                  </a:cubicBezTo>
                  <a:cubicBezTo>
                    <a:pt x="39727" y="57893"/>
                    <a:pt x="39994" y="57593"/>
                    <a:pt x="40261" y="57293"/>
                  </a:cubicBezTo>
                  <a:cubicBezTo>
                    <a:pt x="41228" y="56392"/>
                    <a:pt x="42196" y="55491"/>
                    <a:pt x="43197" y="54557"/>
                  </a:cubicBezTo>
                  <a:lnTo>
                    <a:pt x="43197" y="54557"/>
                  </a:lnTo>
                  <a:cubicBezTo>
                    <a:pt x="42730" y="56092"/>
                    <a:pt x="42029" y="57493"/>
                    <a:pt x="41062" y="58760"/>
                  </a:cubicBezTo>
                  <a:cubicBezTo>
                    <a:pt x="40428" y="59628"/>
                    <a:pt x="39727" y="60428"/>
                    <a:pt x="39094" y="61295"/>
                  </a:cubicBezTo>
                  <a:cubicBezTo>
                    <a:pt x="38360" y="62296"/>
                    <a:pt x="37659" y="63297"/>
                    <a:pt x="36925" y="64298"/>
                  </a:cubicBezTo>
                  <a:cubicBezTo>
                    <a:pt x="36759" y="64498"/>
                    <a:pt x="36892" y="64831"/>
                    <a:pt x="37092" y="64965"/>
                  </a:cubicBezTo>
                  <a:cubicBezTo>
                    <a:pt x="38727" y="66032"/>
                    <a:pt x="39094" y="68334"/>
                    <a:pt x="38226" y="70002"/>
                  </a:cubicBezTo>
                  <a:cubicBezTo>
                    <a:pt x="37826" y="70802"/>
                    <a:pt x="37192" y="71469"/>
                    <a:pt x="36425" y="71936"/>
                  </a:cubicBezTo>
                  <a:cubicBezTo>
                    <a:pt x="36292" y="72036"/>
                    <a:pt x="36158" y="72137"/>
                    <a:pt x="35991" y="72203"/>
                  </a:cubicBezTo>
                  <a:cubicBezTo>
                    <a:pt x="35558" y="72437"/>
                    <a:pt x="35091" y="72604"/>
                    <a:pt x="34624" y="72737"/>
                  </a:cubicBezTo>
                  <a:cubicBezTo>
                    <a:pt x="34057" y="72904"/>
                    <a:pt x="33456" y="72904"/>
                    <a:pt x="32889" y="73037"/>
                  </a:cubicBezTo>
                  <a:cubicBezTo>
                    <a:pt x="31722" y="73304"/>
                    <a:pt x="31255" y="74405"/>
                    <a:pt x="30688" y="75305"/>
                  </a:cubicBezTo>
                  <a:cubicBezTo>
                    <a:pt x="29987" y="76473"/>
                    <a:pt x="29287" y="77574"/>
                    <a:pt x="28553" y="78708"/>
                  </a:cubicBezTo>
                  <a:cubicBezTo>
                    <a:pt x="27152" y="80943"/>
                    <a:pt x="25684" y="83111"/>
                    <a:pt x="24150" y="85279"/>
                  </a:cubicBezTo>
                  <a:cubicBezTo>
                    <a:pt x="22615" y="87481"/>
                    <a:pt x="20981" y="89649"/>
                    <a:pt x="19346" y="91751"/>
                  </a:cubicBezTo>
                  <a:cubicBezTo>
                    <a:pt x="17878" y="93652"/>
                    <a:pt x="16377" y="95620"/>
                    <a:pt x="14509" y="97221"/>
                  </a:cubicBezTo>
                  <a:cubicBezTo>
                    <a:pt x="12750" y="98757"/>
                    <a:pt x="10561" y="99863"/>
                    <a:pt x="8149" y="99863"/>
                  </a:cubicBezTo>
                  <a:cubicBezTo>
                    <a:pt x="8046" y="99863"/>
                    <a:pt x="7942" y="99861"/>
                    <a:pt x="7838" y="99856"/>
                  </a:cubicBezTo>
                  <a:cubicBezTo>
                    <a:pt x="7271" y="99823"/>
                    <a:pt x="6670" y="99723"/>
                    <a:pt x="6103" y="99523"/>
                  </a:cubicBezTo>
                  <a:cubicBezTo>
                    <a:pt x="5570" y="99356"/>
                    <a:pt x="4836" y="99089"/>
                    <a:pt x="4502" y="98589"/>
                  </a:cubicBezTo>
                  <a:cubicBezTo>
                    <a:pt x="4135" y="98022"/>
                    <a:pt x="3969" y="97355"/>
                    <a:pt x="3802" y="96687"/>
                  </a:cubicBezTo>
                  <a:cubicBezTo>
                    <a:pt x="3401" y="94819"/>
                    <a:pt x="3335" y="92885"/>
                    <a:pt x="3268" y="90983"/>
                  </a:cubicBezTo>
                  <a:cubicBezTo>
                    <a:pt x="3235" y="89983"/>
                    <a:pt x="3201" y="89015"/>
                    <a:pt x="3235" y="88048"/>
                  </a:cubicBezTo>
                  <a:cubicBezTo>
                    <a:pt x="3235" y="87748"/>
                    <a:pt x="3201" y="87481"/>
                    <a:pt x="3201" y="87181"/>
                  </a:cubicBezTo>
                  <a:lnTo>
                    <a:pt x="3201" y="87181"/>
                  </a:lnTo>
                  <a:cubicBezTo>
                    <a:pt x="3868" y="87414"/>
                    <a:pt x="4536" y="87614"/>
                    <a:pt x="5203" y="87814"/>
                  </a:cubicBezTo>
                  <a:cubicBezTo>
                    <a:pt x="4903" y="88148"/>
                    <a:pt x="4602" y="88515"/>
                    <a:pt x="4302" y="88882"/>
                  </a:cubicBezTo>
                  <a:cubicBezTo>
                    <a:pt x="4074" y="89160"/>
                    <a:pt x="4288" y="89497"/>
                    <a:pt x="4551" y="89497"/>
                  </a:cubicBezTo>
                  <a:cubicBezTo>
                    <a:pt x="4634" y="89497"/>
                    <a:pt x="4722" y="89463"/>
                    <a:pt x="4802" y="89382"/>
                  </a:cubicBezTo>
                  <a:cubicBezTo>
                    <a:pt x="5203" y="88949"/>
                    <a:pt x="5636" y="88482"/>
                    <a:pt x="6070" y="88048"/>
                  </a:cubicBezTo>
                  <a:lnTo>
                    <a:pt x="6103" y="88048"/>
                  </a:lnTo>
                  <a:cubicBezTo>
                    <a:pt x="6161" y="88065"/>
                    <a:pt x="6220" y="88074"/>
                    <a:pt x="6278" y="88074"/>
                  </a:cubicBezTo>
                  <a:cubicBezTo>
                    <a:pt x="6556" y="88074"/>
                    <a:pt x="6821" y="87884"/>
                    <a:pt x="6904" y="87581"/>
                  </a:cubicBezTo>
                  <a:cubicBezTo>
                    <a:pt x="6937" y="87448"/>
                    <a:pt x="6937" y="87314"/>
                    <a:pt x="6871" y="87147"/>
                  </a:cubicBezTo>
                  <a:cubicBezTo>
                    <a:pt x="8939" y="84979"/>
                    <a:pt x="11040" y="82844"/>
                    <a:pt x="13242" y="80776"/>
                  </a:cubicBezTo>
                  <a:cubicBezTo>
                    <a:pt x="13742" y="80342"/>
                    <a:pt x="14209" y="79909"/>
                    <a:pt x="14710" y="79442"/>
                  </a:cubicBezTo>
                  <a:cubicBezTo>
                    <a:pt x="14943" y="79408"/>
                    <a:pt x="15143" y="79275"/>
                    <a:pt x="15210" y="79008"/>
                  </a:cubicBezTo>
                  <a:cubicBezTo>
                    <a:pt x="17578" y="76873"/>
                    <a:pt x="20013" y="74872"/>
                    <a:pt x="22548" y="72970"/>
                  </a:cubicBezTo>
                  <a:cubicBezTo>
                    <a:pt x="24183" y="71736"/>
                    <a:pt x="25951" y="70602"/>
                    <a:pt x="27352" y="69134"/>
                  </a:cubicBezTo>
                  <a:cubicBezTo>
                    <a:pt x="28019" y="68467"/>
                    <a:pt x="28586" y="67733"/>
                    <a:pt x="29153" y="67000"/>
                  </a:cubicBezTo>
                  <a:cubicBezTo>
                    <a:pt x="29720" y="66266"/>
                    <a:pt x="30421" y="65665"/>
                    <a:pt x="30821" y="64798"/>
                  </a:cubicBezTo>
                  <a:cubicBezTo>
                    <a:pt x="31188" y="64064"/>
                    <a:pt x="31421" y="63230"/>
                    <a:pt x="31722" y="62463"/>
                  </a:cubicBezTo>
                  <a:cubicBezTo>
                    <a:pt x="32155" y="61429"/>
                    <a:pt x="32589" y="60395"/>
                    <a:pt x="32989" y="59361"/>
                  </a:cubicBezTo>
                  <a:cubicBezTo>
                    <a:pt x="33256" y="58760"/>
                    <a:pt x="33490" y="58127"/>
                    <a:pt x="33756" y="57526"/>
                  </a:cubicBezTo>
                  <a:cubicBezTo>
                    <a:pt x="33823" y="57426"/>
                    <a:pt x="33890" y="57359"/>
                    <a:pt x="33890" y="57259"/>
                  </a:cubicBezTo>
                  <a:lnTo>
                    <a:pt x="33890" y="57226"/>
                  </a:lnTo>
                  <a:cubicBezTo>
                    <a:pt x="33990" y="56926"/>
                    <a:pt x="34123" y="56592"/>
                    <a:pt x="34257" y="56292"/>
                  </a:cubicBezTo>
                  <a:cubicBezTo>
                    <a:pt x="34490" y="55758"/>
                    <a:pt x="34724" y="55258"/>
                    <a:pt x="34891" y="54724"/>
                  </a:cubicBezTo>
                  <a:cubicBezTo>
                    <a:pt x="35057" y="54357"/>
                    <a:pt x="35124" y="53990"/>
                    <a:pt x="35324" y="53590"/>
                  </a:cubicBezTo>
                  <a:cubicBezTo>
                    <a:pt x="35558" y="53156"/>
                    <a:pt x="35624" y="52756"/>
                    <a:pt x="35725" y="52256"/>
                  </a:cubicBezTo>
                  <a:cubicBezTo>
                    <a:pt x="35725" y="52189"/>
                    <a:pt x="35925" y="51755"/>
                    <a:pt x="36025" y="51522"/>
                  </a:cubicBezTo>
                  <a:close/>
                  <a:moveTo>
                    <a:pt x="62110" y="73337"/>
                  </a:moveTo>
                  <a:cubicBezTo>
                    <a:pt x="62043" y="73771"/>
                    <a:pt x="62077" y="74238"/>
                    <a:pt x="62077" y="74705"/>
                  </a:cubicBezTo>
                  <a:cubicBezTo>
                    <a:pt x="62043" y="75172"/>
                    <a:pt x="61977" y="75672"/>
                    <a:pt x="62010" y="76139"/>
                  </a:cubicBezTo>
                  <a:cubicBezTo>
                    <a:pt x="61977" y="76173"/>
                    <a:pt x="61943" y="76239"/>
                    <a:pt x="61977" y="76306"/>
                  </a:cubicBezTo>
                  <a:cubicBezTo>
                    <a:pt x="62043" y="76940"/>
                    <a:pt x="62277" y="77574"/>
                    <a:pt x="62577" y="78141"/>
                  </a:cubicBezTo>
                  <a:cubicBezTo>
                    <a:pt x="62505" y="78093"/>
                    <a:pt x="62430" y="78072"/>
                    <a:pt x="62356" y="78072"/>
                  </a:cubicBezTo>
                  <a:cubicBezTo>
                    <a:pt x="62121" y="78072"/>
                    <a:pt x="61902" y="78287"/>
                    <a:pt x="61877" y="78541"/>
                  </a:cubicBezTo>
                  <a:cubicBezTo>
                    <a:pt x="61810" y="79976"/>
                    <a:pt x="62377" y="81143"/>
                    <a:pt x="63244" y="82110"/>
                  </a:cubicBezTo>
                  <a:cubicBezTo>
                    <a:pt x="62510" y="83411"/>
                    <a:pt x="64178" y="84712"/>
                    <a:pt x="65079" y="85479"/>
                  </a:cubicBezTo>
                  <a:cubicBezTo>
                    <a:pt x="66280" y="86514"/>
                    <a:pt x="67981" y="87047"/>
                    <a:pt x="69482" y="87481"/>
                  </a:cubicBezTo>
                  <a:cubicBezTo>
                    <a:pt x="70616" y="87814"/>
                    <a:pt x="71784" y="88015"/>
                    <a:pt x="72951" y="88115"/>
                  </a:cubicBezTo>
                  <a:cubicBezTo>
                    <a:pt x="72951" y="89449"/>
                    <a:pt x="72984" y="90750"/>
                    <a:pt x="73018" y="92084"/>
                  </a:cubicBezTo>
                  <a:cubicBezTo>
                    <a:pt x="73018" y="93585"/>
                    <a:pt x="72918" y="95120"/>
                    <a:pt x="72918" y="96654"/>
                  </a:cubicBezTo>
                  <a:cubicBezTo>
                    <a:pt x="72951" y="98789"/>
                    <a:pt x="73018" y="100890"/>
                    <a:pt x="72517" y="102992"/>
                  </a:cubicBezTo>
                  <a:cubicBezTo>
                    <a:pt x="72384" y="103225"/>
                    <a:pt x="72284" y="103459"/>
                    <a:pt x="72117" y="103659"/>
                  </a:cubicBezTo>
                  <a:cubicBezTo>
                    <a:pt x="71717" y="104126"/>
                    <a:pt x="71450" y="104693"/>
                    <a:pt x="71183" y="105227"/>
                  </a:cubicBezTo>
                  <a:cubicBezTo>
                    <a:pt x="70916" y="105761"/>
                    <a:pt x="70583" y="106228"/>
                    <a:pt x="70283" y="106728"/>
                  </a:cubicBezTo>
                  <a:cubicBezTo>
                    <a:pt x="70216" y="106861"/>
                    <a:pt x="70149" y="106995"/>
                    <a:pt x="70082" y="107128"/>
                  </a:cubicBezTo>
                  <a:cubicBezTo>
                    <a:pt x="69349" y="106394"/>
                    <a:pt x="68448" y="105827"/>
                    <a:pt x="67314" y="105494"/>
                  </a:cubicBezTo>
                  <a:cubicBezTo>
                    <a:pt x="66039" y="105096"/>
                    <a:pt x="64759" y="104879"/>
                    <a:pt x="63503" y="104879"/>
                  </a:cubicBezTo>
                  <a:cubicBezTo>
                    <a:pt x="61702" y="104879"/>
                    <a:pt x="59952" y="105326"/>
                    <a:pt x="58341" y="106328"/>
                  </a:cubicBezTo>
                  <a:cubicBezTo>
                    <a:pt x="58641" y="105861"/>
                    <a:pt x="58908" y="105394"/>
                    <a:pt x="59175" y="104927"/>
                  </a:cubicBezTo>
                  <a:cubicBezTo>
                    <a:pt x="59508" y="104326"/>
                    <a:pt x="59842" y="103726"/>
                    <a:pt x="60109" y="103125"/>
                  </a:cubicBezTo>
                  <a:cubicBezTo>
                    <a:pt x="60409" y="102425"/>
                    <a:pt x="60609" y="101691"/>
                    <a:pt x="60943" y="101024"/>
                  </a:cubicBezTo>
                  <a:cubicBezTo>
                    <a:pt x="61676" y="99523"/>
                    <a:pt x="62811" y="98122"/>
                    <a:pt x="64378" y="97488"/>
                  </a:cubicBezTo>
                  <a:cubicBezTo>
                    <a:pt x="65016" y="97239"/>
                    <a:pt x="65722" y="97104"/>
                    <a:pt x="66422" y="97104"/>
                  </a:cubicBezTo>
                  <a:cubicBezTo>
                    <a:pt x="66564" y="97104"/>
                    <a:pt x="66706" y="97110"/>
                    <a:pt x="66847" y="97121"/>
                  </a:cubicBezTo>
                  <a:cubicBezTo>
                    <a:pt x="67714" y="97154"/>
                    <a:pt x="68481" y="97455"/>
                    <a:pt x="69315" y="97655"/>
                  </a:cubicBezTo>
                  <a:cubicBezTo>
                    <a:pt x="69328" y="97657"/>
                    <a:pt x="69340" y="97659"/>
                    <a:pt x="69353" y="97659"/>
                  </a:cubicBezTo>
                  <a:cubicBezTo>
                    <a:pt x="69510" y="97659"/>
                    <a:pt x="69672" y="97478"/>
                    <a:pt x="69549" y="97355"/>
                  </a:cubicBezTo>
                  <a:cubicBezTo>
                    <a:pt x="68770" y="96326"/>
                    <a:pt x="67351" y="95880"/>
                    <a:pt x="66107" y="95880"/>
                  </a:cubicBezTo>
                  <a:cubicBezTo>
                    <a:pt x="66019" y="95880"/>
                    <a:pt x="65932" y="95882"/>
                    <a:pt x="65846" y="95887"/>
                  </a:cubicBezTo>
                  <a:cubicBezTo>
                    <a:pt x="64612" y="95954"/>
                    <a:pt x="63478" y="96454"/>
                    <a:pt x="62510" y="97188"/>
                  </a:cubicBezTo>
                  <a:cubicBezTo>
                    <a:pt x="62410" y="96521"/>
                    <a:pt x="62243" y="95854"/>
                    <a:pt x="62110" y="95186"/>
                  </a:cubicBezTo>
                  <a:cubicBezTo>
                    <a:pt x="61977" y="94419"/>
                    <a:pt x="61877" y="93619"/>
                    <a:pt x="61810" y="92851"/>
                  </a:cubicBezTo>
                  <a:cubicBezTo>
                    <a:pt x="61676" y="91517"/>
                    <a:pt x="61643" y="90216"/>
                    <a:pt x="61610" y="88882"/>
                  </a:cubicBezTo>
                  <a:cubicBezTo>
                    <a:pt x="61476" y="85613"/>
                    <a:pt x="61109" y="82377"/>
                    <a:pt x="60509" y="79175"/>
                  </a:cubicBezTo>
                  <a:cubicBezTo>
                    <a:pt x="60275" y="77807"/>
                    <a:pt x="60009" y="76406"/>
                    <a:pt x="59908" y="75005"/>
                  </a:cubicBezTo>
                  <a:cubicBezTo>
                    <a:pt x="60842" y="74672"/>
                    <a:pt x="61543" y="74171"/>
                    <a:pt x="62110" y="73337"/>
                  </a:cubicBezTo>
                  <a:close/>
                  <a:moveTo>
                    <a:pt x="50468" y="47119"/>
                  </a:moveTo>
                  <a:lnTo>
                    <a:pt x="50468" y="47119"/>
                  </a:lnTo>
                  <a:cubicBezTo>
                    <a:pt x="53037" y="47786"/>
                    <a:pt x="55472" y="48820"/>
                    <a:pt x="57974" y="49754"/>
                  </a:cubicBezTo>
                  <a:cubicBezTo>
                    <a:pt x="59275" y="50288"/>
                    <a:pt x="60576" y="50755"/>
                    <a:pt x="61743" y="51555"/>
                  </a:cubicBezTo>
                  <a:cubicBezTo>
                    <a:pt x="62710" y="52189"/>
                    <a:pt x="63544" y="52923"/>
                    <a:pt x="64278" y="53790"/>
                  </a:cubicBezTo>
                  <a:cubicBezTo>
                    <a:pt x="63945" y="54591"/>
                    <a:pt x="63678" y="55425"/>
                    <a:pt x="63378" y="56259"/>
                  </a:cubicBezTo>
                  <a:cubicBezTo>
                    <a:pt x="61776" y="60595"/>
                    <a:pt x="60342" y="64998"/>
                    <a:pt x="59108" y="69468"/>
                  </a:cubicBezTo>
                  <a:cubicBezTo>
                    <a:pt x="57640" y="70802"/>
                    <a:pt x="57707" y="73304"/>
                    <a:pt x="58774" y="74872"/>
                  </a:cubicBezTo>
                  <a:cubicBezTo>
                    <a:pt x="58874" y="75039"/>
                    <a:pt x="59041" y="75139"/>
                    <a:pt x="59208" y="75139"/>
                  </a:cubicBezTo>
                  <a:cubicBezTo>
                    <a:pt x="59175" y="76239"/>
                    <a:pt x="59308" y="77307"/>
                    <a:pt x="59441" y="78408"/>
                  </a:cubicBezTo>
                  <a:cubicBezTo>
                    <a:pt x="59642" y="80142"/>
                    <a:pt x="59975" y="81910"/>
                    <a:pt x="60175" y="83678"/>
                  </a:cubicBezTo>
                  <a:cubicBezTo>
                    <a:pt x="60309" y="85012"/>
                    <a:pt x="60375" y="86347"/>
                    <a:pt x="60409" y="87681"/>
                  </a:cubicBezTo>
                  <a:cubicBezTo>
                    <a:pt x="60242" y="89582"/>
                    <a:pt x="60175" y="91517"/>
                    <a:pt x="60109" y="93452"/>
                  </a:cubicBezTo>
                  <a:cubicBezTo>
                    <a:pt x="60075" y="94686"/>
                    <a:pt x="60009" y="95920"/>
                    <a:pt x="59975" y="97154"/>
                  </a:cubicBezTo>
                  <a:cubicBezTo>
                    <a:pt x="59975" y="97822"/>
                    <a:pt x="59942" y="98455"/>
                    <a:pt x="59942" y="99123"/>
                  </a:cubicBezTo>
                  <a:cubicBezTo>
                    <a:pt x="59942" y="99556"/>
                    <a:pt x="59908" y="100023"/>
                    <a:pt x="60042" y="100457"/>
                  </a:cubicBezTo>
                  <a:cubicBezTo>
                    <a:pt x="59908" y="100724"/>
                    <a:pt x="59775" y="100991"/>
                    <a:pt x="59675" y="101291"/>
                  </a:cubicBezTo>
                  <a:cubicBezTo>
                    <a:pt x="59475" y="101858"/>
                    <a:pt x="59341" y="102458"/>
                    <a:pt x="59108" y="103025"/>
                  </a:cubicBezTo>
                  <a:cubicBezTo>
                    <a:pt x="58841" y="103559"/>
                    <a:pt x="58574" y="104093"/>
                    <a:pt x="58274" y="104626"/>
                  </a:cubicBezTo>
                  <a:cubicBezTo>
                    <a:pt x="58007" y="105194"/>
                    <a:pt x="57674" y="105761"/>
                    <a:pt x="57407" y="106328"/>
                  </a:cubicBezTo>
                  <a:cubicBezTo>
                    <a:pt x="51272" y="106891"/>
                    <a:pt x="45566" y="109664"/>
                    <a:pt x="39338" y="109664"/>
                  </a:cubicBezTo>
                  <a:cubicBezTo>
                    <a:pt x="39301" y="109664"/>
                    <a:pt x="39264" y="109664"/>
                    <a:pt x="39227" y="109663"/>
                  </a:cubicBezTo>
                  <a:cubicBezTo>
                    <a:pt x="36125" y="109663"/>
                    <a:pt x="33056" y="109296"/>
                    <a:pt x="29987" y="108963"/>
                  </a:cubicBezTo>
                  <a:cubicBezTo>
                    <a:pt x="27876" y="108744"/>
                    <a:pt x="25764" y="108526"/>
                    <a:pt x="23665" y="108526"/>
                  </a:cubicBezTo>
                  <a:cubicBezTo>
                    <a:pt x="22880" y="108526"/>
                    <a:pt x="22096" y="108557"/>
                    <a:pt x="21314" y="108629"/>
                  </a:cubicBezTo>
                  <a:cubicBezTo>
                    <a:pt x="18979" y="108829"/>
                    <a:pt x="16477" y="109330"/>
                    <a:pt x="14343" y="110431"/>
                  </a:cubicBezTo>
                  <a:cubicBezTo>
                    <a:pt x="14301" y="110389"/>
                    <a:pt x="14247" y="110361"/>
                    <a:pt x="14189" y="110361"/>
                  </a:cubicBezTo>
                  <a:cubicBezTo>
                    <a:pt x="14152" y="110361"/>
                    <a:pt x="14114" y="110372"/>
                    <a:pt x="14076" y="110397"/>
                  </a:cubicBezTo>
                  <a:cubicBezTo>
                    <a:pt x="13776" y="110531"/>
                    <a:pt x="13475" y="110731"/>
                    <a:pt x="13208" y="110898"/>
                  </a:cubicBezTo>
                  <a:cubicBezTo>
                    <a:pt x="13375" y="110664"/>
                    <a:pt x="13542" y="110364"/>
                    <a:pt x="13709" y="110097"/>
                  </a:cubicBezTo>
                  <a:cubicBezTo>
                    <a:pt x="14109" y="109530"/>
                    <a:pt x="14476" y="108963"/>
                    <a:pt x="14843" y="108396"/>
                  </a:cubicBezTo>
                  <a:cubicBezTo>
                    <a:pt x="15543" y="107262"/>
                    <a:pt x="16144" y="106061"/>
                    <a:pt x="16544" y="104827"/>
                  </a:cubicBezTo>
                  <a:cubicBezTo>
                    <a:pt x="17378" y="102191"/>
                    <a:pt x="17478" y="99289"/>
                    <a:pt x="17245" y="96554"/>
                  </a:cubicBezTo>
                  <a:cubicBezTo>
                    <a:pt x="17211" y="96421"/>
                    <a:pt x="17145" y="96321"/>
                    <a:pt x="17045" y="96287"/>
                  </a:cubicBezTo>
                  <a:cubicBezTo>
                    <a:pt x="17612" y="95620"/>
                    <a:pt x="18179" y="94953"/>
                    <a:pt x="18712" y="94286"/>
                  </a:cubicBezTo>
                  <a:cubicBezTo>
                    <a:pt x="20480" y="92118"/>
                    <a:pt x="22148" y="89883"/>
                    <a:pt x="23783" y="87648"/>
                  </a:cubicBezTo>
                  <a:cubicBezTo>
                    <a:pt x="25417" y="85346"/>
                    <a:pt x="27018" y="83011"/>
                    <a:pt x="28586" y="80609"/>
                  </a:cubicBezTo>
                  <a:cubicBezTo>
                    <a:pt x="29353" y="79408"/>
                    <a:pt x="30121" y="78208"/>
                    <a:pt x="30888" y="77007"/>
                  </a:cubicBezTo>
                  <a:cubicBezTo>
                    <a:pt x="31255" y="76373"/>
                    <a:pt x="31622" y="75772"/>
                    <a:pt x="31989" y="75139"/>
                  </a:cubicBezTo>
                  <a:cubicBezTo>
                    <a:pt x="32322" y="74572"/>
                    <a:pt x="32622" y="74071"/>
                    <a:pt x="33323" y="73971"/>
                  </a:cubicBezTo>
                  <a:cubicBezTo>
                    <a:pt x="34257" y="73838"/>
                    <a:pt x="35091" y="73671"/>
                    <a:pt x="35925" y="73337"/>
                  </a:cubicBezTo>
                  <a:cubicBezTo>
                    <a:pt x="35925" y="73604"/>
                    <a:pt x="35958" y="73838"/>
                    <a:pt x="35991" y="74005"/>
                  </a:cubicBezTo>
                  <a:cubicBezTo>
                    <a:pt x="36158" y="74772"/>
                    <a:pt x="36659" y="75406"/>
                    <a:pt x="37359" y="75706"/>
                  </a:cubicBezTo>
                  <a:cubicBezTo>
                    <a:pt x="37662" y="75840"/>
                    <a:pt x="37954" y="75902"/>
                    <a:pt x="38229" y="75902"/>
                  </a:cubicBezTo>
                  <a:cubicBezTo>
                    <a:pt x="39316" y="75902"/>
                    <a:pt x="40135" y="74943"/>
                    <a:pt x="40294" y="73771"/>
                  </a:cubicBezTo>
                  <a:cubicBezTo>
                    <a:pt x="40395" y="72870"/>
                    <a:pt x="40294" y="72003"/>
                    <a:pt x="40261" y="71102"/>
                  </a:cubicBezTo>
                  <a:cubicBezTo>
                    <a:pt x="40228" y="70002"/>
                    <a:pt x="40194" y="68901"/>
                    <a:pt x="40161" y="67800"/>
                  </a:cubicBezTo>
                  <a:cubicBezTo>
                    <a:pt x="40128" y="66699"/>
                    <a:pt x="40094" y="65599"/>
                    <a:pt x="40094" y="64498"/>
                  </a:cubicBezTo>
                  <a:cubicBezTo>
                    <a:pt x="40094" y="63597"/>
                    <a:pt x="40161" y="62630"/>
                    <a:pt x="39994" y="61729"/>
                  </a:cubicBezTo>
                  <a:cubicBezTo>
                    <a:pt x="40661" y="60828"/>
                    <a:pt x="41395" y="59995"/>
                    <a:pt x="42029" y="59094"/>
                  </a:cubicBezTo>
                  <a:cubicBezTo>
                    <a:pt x="42062" y="59061"/>
                    <a:pt x="42096" y="59027"/>
                    <a:pt x="42096" y="58994"/>
                  </a:cubicBezTo>
                  <a:cubicBezTo>
                    <a:pt x="42112" y="59010"/>
                    <a:pt x="42129" y="59019"/>
                    <a:pt x="42150" y="59019"/>
                  </a:cubicBezTo>
                  <a:cubicBezTo>
                    <a:pt x="42171" y="59019"/>
                    <a:pt x="42196" y="59010"/>
                    <a:pt x="42229" y="58994"/>
                  </a:cubicBezTo>
                  <a:cubicBezTo>
                    <a:pt x="42756" y="58856"/>
                    <a:pt x="43294" y="58790"/>
                    <a:pt x="43833" y="58790"/>
                  </a:cubicBezTo>
                  <a:cubicBezTo>
                    <a:pt x="44866" y="58790"/>
                    <a:pt x="45902" y="59034"/>
                    <a:pt x="46866" y="59494"/>
                  </a:cubicBezTo>
                  <a:cubicBezTo>
                    <a:pt x="48200" y="60128"/>
                    <a:pt x="49568" y="61262"/>
                    <a:pt x="50135" y="62696"/>
                  </a:cubicBezTo>
                  <a:cubicBezTo>
                    <a:pt x="50221" y="62921"/>
                    <a:pt x="50433" y="63047"/>
                    <a:pt x="50635" y="63047"/>
                  </a:cubicBezTo>
                  <a:cubicBezTo>
                    <a:pt x="50824" y="63047"/>
                    <a:pt x="51004" y="62938"/>
                    <a:pt x="51069" y="62696"/>
                  </a:cubicBezTo>
                  <a:cubicBezTo>
                    <a:pt x="51336" y="61762"/>
                    <a:pt x="51369" y="60728"/>
                    <a:pt x="51436" y="59761"/>
                  </a:cubicBezTo>
                  <a:cubicBezTo>
                    <a:pt x="51502" y="58760"/>
                    <a:pt x="51536" y="57726"/>
                    <a:pt x="51569" y="56726"/>
                  </a:cubicBezTo>
                  <a:cubicBezTo>
                    <a:pt x="51569" y="54724"/>
                    <a:pt x="51436" y="52723"/>
                    <a:pt x="51169" y="50755"/>
                  </a:cubicBezTo>
                  <a:cubicBezTo>
                    <a:pt x="51002" y="49587"/>
                    <a:pt x="50802" y="48320"/>
                    <a:pt x="50468" y="47119"/>
                  </a:cubicBezTo>
                  <a:close/>
                  <a:moveTo>
                    <a:pt x="108777" y="100223"/>
                  </a:moveTo>
                  <a:cubicBezTo>
                    <a:pt x="109777" y="100323"/>
                    <a:pt x="110745" y="100390"/>
                    <a:pt x="111745" y="100423"/>
                  </a:cubicBezTo>
                  <a:cubicBezTo>
                    <a:pt x="111812" y="101191"/>
                    <a:pt x="111912" y="101991"/>
                    <a:pt x="111812" y="102725"/>
                  </a:cubicBezTo>
                  <a:cubicBezTo>
                    <a:pt x="111679" y="103692"/>
                    <a:pt x="111812" y="104626"/>
                    <a:pt x="111879" y="105594"/>
                  </a:cubicBezTo>
                  <a:cubicBezTo>
                    <a:pt x="112012" y="107362"/>
                    <a:pt x="112179" y="109096"/>
                    <a:pt x="112313" y="110864"/>
                  </a:cubicBezTo>
                  <a:cubicBezTo>
                    <a:pt x="112012" y="110931"/>
                    <a:pt x="111679" y="110964"/>
                    <a:pt x="111379" y="111031"/>
                  </a:cubicBezTo>
                  <a:cubicBezTo>
                    <a:pt x="110745" y="111098"/>
                    <a:pt x="110144" y="111231"/>
                    <a:pt x="109544" y="111331"/>
                  </a:cubicBezTo>
                  <a:cubicBezTo>
                    <a:pt x="109511" y="109463"/>
                    <a:pt x="109511" y="107595"/>
                    <a:pt x="109377" y="105727"/>
                  </a:cubicBezTo>
                  <a:cubicBezTo>
                    <a:pt x="109310" y="104960"/>
                    <a:pt x="109244" y="104226"/>
                    <a:pt x="109177" y="103459"/>
                  </a:cubicBezTo>
                  <a:cubicBezTo>
                    <a:pt x="109044" y="102392"/>
                    <a:pt x="108977" y="101291"/>
                    <a:pt x="108777" y="100223"/>
                  </a:cubicBezTo>
                  <a:close/>
                  <a:moveTo>
                    <a:pt x="62674" y="105715"/>
                  </a:moveTo>
                  <a:cubicBezTo>
                    <a:pt x="63499" y="105715"/>
                    <a:pt x="64521" y="105906"/>
                    <a:pt x="65312" y="105994"/>
                  </a:cubicBezTo>
                  <a:cubicBezTo>
                    <a:pt x="67080" y="106161"/>
                    <a:pt x="68515" y="106861"/>
                    <a:pt x="69582" y="107962"/>
                  </a:cubicBezTo>
                  <a:cubicBezTo>
                    <a:pt x="69549" y="108062"/>
                    <a:pt x="69515" y="108162"/>
                    <a:pt x="69515" y="108262"/>
                  </a:cubicBezTo>
                  <a:cubicBezTo>
                    <a:pt x="69515" y="108362"/>
                    <a:pt x="69615" y="108463"/>
                    <a:pt x="69715" y="108463"/>
                  </a:cubicBezTo>
                  <a:cubicBezTo>
                    <a:pt x="69816" y="108429"/>
                    <a:pt x="69882" y="108396"/>
                    <a:pt x="69982" y="108362"/>
                  </a:cubicBezTo>
                  <a:cubicBezTo>
                    <a:pt x="70483" y="108963"/>
                    <a:pt x="70883" y="109663"/>
                    <a:pt x="71250" y="110464"/>
                  </a:cubicBezTo>
                  <a:cubicBezTo>
                    <a:pt x="71684" y="111431"/>
                    <a:pt x="72217" y="112365"/>
                    <a:pt x="72517" y="113399"/>
                  </a:cubicBezTo>
                  <a:cubicBezTo>
                    <a:pt x="72718" y="114033"/>
                    <a:pt x="73085" y="115167"/>
                    <a:pt x="72918" y="115835"/>
                  </a:cubicBezTo>
                  <a:cubicBezTo>
                    <a:pt x="73051" y="116235"/>
                    <a:pt x="72884" y="116502"/>
                    <a:pt x="72517" y="116668"/>
                  </a:cubicBezTo>
                  <a:cubicBezTo>
                    <a:pt x="72417" y="116535"/>
                    <a:pt x="72251" y="116435"/>
                    <a:pt x="72084" y="116435"/>
                  </a:cubicBezTo>
                  <a:cubicBezTo>
                    <a:pt x="72050" y="116335"/>
                    <a:pt x="71984" y="116235"/>
                    <a:pt x="71950" y="116168"/>
                  </a:cubicBezTo>
                  <a:cubicBezTo>
                    <a:pt x="71083" y="115368"/>
                    <a:pt x="70783" y="113533"/>
                    <a:pt x="70349" y="112465"/>
                  </a:cubicBezTo>
                  <a:cubicBezTo>
                    <a:pt x="70082" y="111765"/>
                    <a:pt x="69715" y="111131"/>
                    <a:pt x="69248" y="110464"/>
                  </a:cubicBezTo>
                  <a:cubicBezTo>
                    <a:pt x="69168" y="110337"/>
                    <a:pt x="69051" y="110282"/>
                    <a:pt x="68936" y="110282"/>
                  </a:cubicBezTo>
                  <a:cubicBezTo>
                    <a:pt x="68718" y="110282"/>
                    <a:pt x="68504" y="110480"/>
                    <a:pt x="68548" y="110764"/>
                  </a:cubicBezTo>
                  <a:cubicBezTo>
                    <a:pt x="68915" y="112832"/>
                    <a:pt x="69215" y="114901"/>
                    <a:pt x="69282" y="117002"/>
                  </a:cubicBezTo>
                  <a:cubicBezTo>
                    <a:pt x="69282" y="117669"/>
                    <a:pt x="69515" y="118870"/>
                    <a:pt x="69248" y="119504"/>
                  </a:cubicBezTo>
                  <a:cubicBezTo>
                    <a:pt x="69248" y="119637"/>
                    <a:pt x="69248" y="119804"/>
                    <a:pt x="69248" y="119937"/>
                  </a:cubicBezTo>
                  <a:cubicBezTo>
                    <a:pt x="68958" y="120018"/>
                    <a:pt x="68706" y="120059"/>
                    <a:pt x="68492" y="120059"/>
                  </a:cubicBezTo>
                  <a:cubicBezTo>
                    <a:pt x="67996" y="120059"/>
                    <a:pt x="67707" y="119837"/>
                    <a:pt x="67614" y="119370"/>
                  </a:cubicBezTo>
                  <a:cubicBezTo>
                    <a:pt x="67414" y="119003"/>
                    <a:pt x="67347" y="118336"/>
                    <a:pt x="67247" y="117936"/>
                  </a:cubicBezTo>
                  <a:cubicBezTo>
                    <a:pt x="67247" y="117836"/>
                    <a:pt x="67180" y="117803"/>
                    <a:pt x="67080" y="117769"/>
                  </a:cubicBezTo>
                  <a:cubicBezTo>
                    <a:pt x="67380" y="115167"/>
                    <a:pt x="66980" y="112165"/>
                    <a:pt x="66013" y="110264"/>
                  </a:cubicBezTo>
                  <a:cubicBezTo>
                    <a:pt x="65935" y="110119"/>
                    <a:pt x="65816" y="110060"/>
                    <a:pt x="65697" y="110060"/>
                  </a:cubicBezTo>
                  <a:cubicBezTo>
                    <a:pt x="65457" y="110060"/>
                    <a:pt x="65212" y="110297"/>
                    <a:pt x="65279" y="110564"/>
                  </a:cubicBezTo>
                  <a:cubicBezTo>
                    <a:pt x="65579" y="112465"/>
                    <a:pt x="66080" y="114233"/>
                    <a:pt x="66046" y="116201"/>
                  </a:cubicBezTo>
                  <a:cubicBezTo>
                    <a:pt x="66046" y="117169"/>
                    <a:pt x="65946" y="118136"/>
                    <a:pt x="65779" y="119070"/>
                  </a:cubicBezTo>
                  <a:cubicBezTo>
                    <a:pt x="65713" y="119504"/>
                    <a:pt x="65613" y="119937"/>
                    <a:pt x="65479" y="120371"/>
                  </a:cubicBezTo>
                  <a:cubicBezTo>
                    <a:pt x="64959" y="120657"/>
                    <a:pt x="64524" y="120802"/>
                    <a:pt x="64174" y="120802"/>
                  </a:cubicBezTo>
                  <a:cubicBezTo>
                    <a:pt x="63627" y="120802"/>
                    <a:pt x="63287" y="120449"/>
                    <a:pt x="63144" y="119737"/>
                  </a:cubicBezTo>
                  <a:cubicBezTo>
                    <a:pt x="63945" y="116835"/>
                    <a:pt x="63544" y="112699"/>
                    <a:pt x="61543" y="110864"/>
                  </a:cubicBezTo>
                  <a:cubicBezTo>
                    <a:pt x="61488" y="110819"/>
                    <a:pt x="61424" y="110798"/>
                    <a:pt x="61361" y="110798"/>
                  </a:cubicBezTo>
                  <a:cubicBezTo>
                    <a:pt x="61191" y="110798"/>
                    <a:pt x="61027" y="110946"/>
                    <a:pt x="61076" y="111165"/>
                  </a:cubicBezTo>
                  <a:cubicBezTo>
                    <a:pt x="61543" y="112766"/>
                    <a:pt x="62077" y="114233"/>
                    <a:pt x="62277" y="115935"/>
                  </a:cubicBezTo>
                  <a:cubicBezTo>
                    <a:pt x="62444" y="117002"/>
                    <a:pt x="62410" y="117869"/>
                    <a:pt x="62177" y="118937"/>
                  </a:cubicBezTo>
                  <a:cubicBezTo>
                    <a:pt x="62077" y="119337"/>
                    <a:pt x="61977" y="119737"/>
                    <a:pt x="61843" y="120138"/>
                  </a:cubicBezTo>
                  <a:cubicBezTo>
                    <a:pt x="61545" y="120187"/>
                    <a:pt x="61275" y="120214"/>
                    <a:pt x="61034" y="120214"/>
                  </a:cubicBezTo>
                  <a:cubicBezTo>
                    <a:pt x="60628" y="120214"/>
                    <a:pt x="60306" y="120138"/>
                    <a:pt x="60075" y="119971"/>
                  </a:cubicBezTo>
                  <a:cubicBezTo>
                    <a:pt x="60275" y="117402"/>
                    <a:pt x="60609" y="113600"/>
                    <a:pt x="58307" y="112299"/>
                  </a:cubicBezTo>
                  <a:lnTo>
                    <a:pt x="58374" y="112265"/>
                  </a:lnTo>
                  <a:cubicBezTo>
                    <a:pt x="58724" y="112075"/>
                    <a:pt x="58589" y="111460"/>
                    <a:pt x="58200" y="111460"/>
                  </a:cubicBezTo>
                  <a:cubicBezTo>
                    <a:pt x="58181" y="111460"/>
                    <a:pt x="58161" y="111462"/>
                    <a:pt x="58141" y="111465"/>
                  </a:cubicBezTo>
                  <a:cubicBezTo>
                    <a:pt x="57640" y="111498"/>
                    <a:pt x="57307" y="111665"/>
                    <a:pt x="57040" y="111865"/>
                  </a:cubicBezTo>
                  <a:cubicBezTo>
                    <a:pt x="56973" y="111865"/>
                    <a:pt x="56873" y="111832"/>
                    <a:pt x="56773" y="111832"/>
                  </a:cubicBezTo>
                  <a:cubicBezTo>
                    <a:pt x="56539" y="111832"/>
                    <a:pt x="56439" y="112199"/>
                    <a:pt x="56639" y="112299"/>
                  </a:cubicBezTo>
                  <a:cubicBezTo>
                    <a:pt x="56473" y="112566"/>
                    <a:pt x="56306" y="112899"/>
                    <a:pt x="56139" y="113266"/>
                  </a:cubicBezTo>
                  <a:cubicBezTo>
                    <a:pt x="55705" y="114267"/>
                    <a:pt x="55305" y="115301"/>
                    <a:pt x="54771" y="116201"/>
                  </a:cubicBezTo>
                  <a:cubicBezTo>
                    <a:pt x="54540" y="116617"/>
                    <a:pt x="53733" y="117674"/>
                    <a:pt x="53325" y="117674"/>
                  </a:cubicBezTo>
                  <a:cubicBezTo>
                    <a:pt x="53144" y="117674"/>
                    <a:pt x="53042" y="117466"/>
                    <a:pt x="53104" y="116902"/>
                  </a:cubicBezTo>
                  <a:cubicBezTo>
                    <a:pt x="53170" y="116201"/>
                    <a:pt x="53871" y="115368"/>
                    <a:pt x="54071" y="114667"/>
                  </a:cubicBezTo>
                  <a:cubicBezTo>
                    <a:pt x="54371" y="113700"/>
                    <a:pt x="54471" y="112732"/>
                    <a:pt x="54838" y="111765"/>
                  </a:cubicBezTo>
                  <a:cubicBezTo>
                    <a:pt x="55305" y="110664"/>
                    <a:pt x="55772" y="109730"/>
                    <a:pt x="56639" y="108896"/>
                  </a:cubicBezTo>
                  <a:cubicBezTo>
                    <a:pt x="57240" y="108362"/>
                    <a:pt x="57674" y="107929"/>
                    <a:pt x="58107" y="107328"/>
                  </a:cubicBezTo>
                  <a:cubicBezTo>
                    <a:pt x="58141" y="107328"/>
                    <a:pt x="58207" y="107328"/>
                    <a:pt x="58241" y="107295"/>
                  </a:cubicBezTo>
                  <a:cubicBezTo>
                    <a:pt x="59575" y="106695"/>
                    <a:pt x="60842" y="105794"/>
                    <a:pt x="62344" y="105727"/>
                  </a:cubicBezTo>
                  <a:cubicBezTo>
                    <a:pt x="62449" y="105719"/>
                    <a:pt x="62560" y="105715"/>
                    <a:pt x="62674" y="105715"/>
                  </a:cubicBezTo>
                  <a:close/>
                  <a:moveTo>
                    <a:pt x="112413" y="111798"/>
                  </a:moveTo>
                  <a:cubicBezTo>
                    <a:pt x="112479" y="112532"/>
                    <a:pt x="112579" y="113266"/>
                    <a:pt x="112646" y="114000"/>
                  </a:cubicBezTo>
                  <a:cubicBezTo>
                    <a:pt x="111645" y="114200"/>
                    <a:pt x="110645" y="114400"/>
                    <a:pt x="109611" y="114567"/>
                  </a:cubicBezTo>
                  <a:cubicBezTo>
                    <a:pt x="107576" y="114901"/>
                    <a:pt x="105541" y="115201"/>
                    <a:pt x="103540" y="115701"/>
                  </a:cubicBezTo>
                  <a:cubicBezTo>
                    <a:pt x="99537" y="116702"/>
                    <a:pt x="95834" y="118403"/>
                    <a:pt x="93099" y="121572"/>
                  </a:cubicBezTo>
                  <a:cubicBezTo>
                    <a:pt x="92565" y="122172"/>
                    <a:pt x="92098" y="122806"/>
                    <a:pt x="91664" y="123440"/>
                  </a:cubicBezTo>
                  <a:cubicBezTo>
                    <a:pt x="91664" y="123407"/>
                    <a:pt x="91664" y="123340"/>
                    <a:pt x="91664" y="123273"/>
                  </a:cubicBezTo>
                  <a:cubicBezTo>
                    <a:pt x="91731" y="122539"/>
                    <a:pt x="91798" y="121839"/>
                    <a:pt x="91965" y="121138"/>
                  </a:cubicBezTo>
                  <a:cubicBezTo>
                    <a:pt x="92265" y="119904"/>
                    <a:pt x="92765" y="118670"/>
                    <a:pt x="93566" y="117703"/>
                  </a:cubicBezTo>
                  <a:cubicBezTo>
                    <a:pt x="95434" y="115501"/>
                    <a:pt x="98403" y="114567"/>
                    <a:pt x="101105" y="113967"/>
                  </a:cubicBezTo>
                  <a:cubicBezTo>
                    <a:pt x="104440" y="113266"/>
                    <a:pt x="107809" y="112732"/>
                    <a:pt x="111145" y="112065"/>
                  </a:cubicBezTo>
                  <a:cubicBezTo>
                    <a:pt x="111545" y="111965"/>
                    <a:pt x="111979" y="111865"/>
                    <a:pt x="112413" y="111798"/>
                  </a:cubicBezTo>
                  <a:close/>
                  <a:moveTo>
                    <a:pt x="115582" y="135582"/>
                  </a:moveTo>
                  <a:cubicBezTo>
                    <a:pt x="115715" y="136349"/>
                    <a:pt x="115848" y="137116"/>
                    <a:pt x="115982" y="137884"/>
                  </a:cubicBezTo>
                  <a:cubicBezTo>
                    <a:pt x="115415" y="137884"/>
                    <a:pt x="114848" y="137884"/>
                    <a:pt x="114281" y="137917"/>
                  </a:cubicBezTo>
                  <a:cubicBezTo>
                    <a:pt x="113780" y="137917"/>
                    <a:pt x="113313" y="137917"/>
                    <a:pt x="112846" y="138017"/>
                  </a:cubicBezTo>
                  <a:cubicBezTo>
                    <a:pt x="112713" y="138050"/>
                    <a:pt x="112579" y="138084"/>
                    <a:pt x="112446" y="138150"/>
                  </a:cubicBezTo>
                  <a:cubicBezTo>
                    <a:pt x="112313" y="137550"/>
                    <a:pt x="112179" y="136916"/>
                    <a:pt x="111979" y="136349"/>
                  </a:cubicBezTo>
                  <a:cubicBezTo>
                    <a:pt x="112913" y="136182"/>
                    <a:pt x="113814" y="136016"/>
                    <a:pt x="114714" y="135815"/>
                  </a:cubicBezTo>
                  <a:cubicBezTo>
                    <a:pt x="115014" y="135715"/>
                    <a:pt x="115315" y="135649"/>
                    <a:pt x="115582" y="135582"/>
                  </a:cubicBezTo>
                  <a:close/>
                  <a:moveTo>
                    <a:pt x="112579" y="138984"/>
                  </a:moveTo>
                  <a:cubicBezTo>
                    <a:pt x="112613" y="138984"/>
                    <a:pt x="112646" y="139018"/>
                    <a:pt x="112679" y="139018"/>
                  </a:cubicBezTo>
                  <a:cubicBezTo>
                    <a:pt x="112679" y="139118"/>
                    <a:pt x="112679" y="139218"/>
                    <a:pt x="112646" y="139318"/>
                  </a:cubicBezTo>
                  <a:cubicBezTo>
                    <a:pt x="112646" y="139218"/>
                    <a:pt x="112613" y="139084"/>
                    <a:pt x="112579" y="138984"/>
                  </a:cubicBezTo>
                  <a:close/>
                  <a:moveTo>
                    <a:pt x="41929" y="134425"/>
                  </a:moveTo>
                  <a:cubicBezTo>
                    <a:pt x="43706" y="134425"/>
                    <a:pt x="45485" y="134452"/>
                    <a:pt x="47266" y="134515"/>
                  </a:cubicBezTo>
                  <a:cubicBezTo>
                    <a:pt x="48200" y="134548"/>
                    <a:pt x="49167" y="134581"/>
                    <a:pt x="50135" y="134648"/>
                  </a:cubicBezTo>
                  <a:cubicBezTo>
                    <a:pt x="50502" y="134681"/>
                    <a:pt x="50935" y="134748"/>
                    <a:pt x="51369" y="134781"/>
                  </a:cubicBezTo>
                  <a:cubicBezTo>
                    <a:pt x="51502" y="135949"/>
                    <a:pt x="51636" y="137150"/>
                    <a:pt x="51769" y="138317"/>
                  </a:cubicBezTo>
                  <a:lnTo>
                    <a:pt x="51336" y="138317"/>
                  </a:lnTo>
                  <a:cubicBezTo>
                    <a:pt x="50769" y="138317"/>
                    <a:pt x="50235" y="138351"/>
                    <a:pt x="49668" y="138351"/>
                  </a:cubicBezTo>
                  <a:cubicBezTo>
                    <a:pt x="48567" y="138384"/>
                    <a:pt x="47466" y="138417"/>
                    <a:pt x="46365" y="138484"/>
                  </a:cubicBezTo>
                  <a:cubicBezTo>
                    <a:pt x="44197" y="138551"/>
                    <a:pt x="42062" y="138651"/>
                    <a:pt x="39928" y="138718"/>
                  </a:cubicBezTo>
                  <a:cubicBezTo>
                    <a:pt x="37793" y="138818"/>
                    <a:pt x="35658" y="138884"/>
                    <a:pt x="33490" y="138951"/>
                  </a:cubicBezTo>
                  <a:cubicBezTo>
                    <a:pt x="31488" y="139051"/>
                    <a:pt x="29387" y="138984"/>
                    <a:pt x="27419" y="139351"/>
                  </a:cubicBezTo>
                  <a:cubicBezTo>
                    <a:pt x="27452" y="137850"/>
                    <a:pt x="27485" y="136316"/>
                    <a:pt x="27519" y="134815"/>
                  </a:cubicBezTo>
                  <a:cubicBezTo>
                    <a:pt x="32318" y="134620"/>
                    <a:pt x="37117" y="134425"/>
                    <a:pt x="41929" y="134425"/>
                  </a:cubicBezTo>
                  <a:close/>
                  <a:moveTo>
                    <a:pt x="35546" y="0"/>
                  </a:moveTo>
                  <a:cubicBezTo>
                    <a:pt x="32341" y="0"/>
                    <a:pt x="29095" y="729"/>
                    <a:pt x="26184" y="1953"/>
                  </a:cubicBezTo>
                  <a:cubicBezTo>
                    <a:pt x="24050" y="2854"/>
                    <a:pt x="22115" y="4155"/>
                    <a:pt x="20781" y="6056"/>
                  </a:cubicBezTo>
                  <a:cubicBezTo>
                    <a:pt x="19646" y="7757"/>
                    <a:pt x="19079" y="9892"/>
                    <a:pt x="19613" y="11893"/>
                  </a:cubicBezTo>
                  <a:cubicBezTo>
                    <a:pt x="18846" y="12060"/>
                    <a:pt x="18079" y="12727"/>
                    <a:pt x="17712" y="13294"/>
                  </a:cubicBezTo>
                  <a:cubicBezTo>
                    <a:pt x="17078" y="14195"/>
                    <a:pt x="16944" y="15396"/>
                    <a:pt x="17011" y="16463"/>
                  </a:cubicBezTo>
                  <a:cubicBezTo>
                    <a:pt x="17078" y="17731"/>
                    <a:pt x="17411" y="18965"/>
                    <a:pt x="17812" y="20166"/>
                  </a:cubicBezTo>
                  <a:cubicBezTo>
                    <a:pt x="18179" y="21167"/>
                    <a:pt x="18546" y="22167"/>
                    <a:pt x="18979" y="23135"/>
                  </a:cubicBezTo>
                  <a:cubicBezTo>
                    <a:pt x="17912" y="24069"/>
                    <a:pt x="17278" y="25603"/>
                    <a:pt x="17545" y="26938"/>
                  </a:cubicBezTo>
                  <a:cubicBezTo>
                    <a:pt x="17876" y="28835"/>
                    <a:pt x="19784" y="30188"/>
                    <a:pt x="21673" y="30188"/>
                  </a:cubicBezTo>
                  <a:cubicBezTo>
                    <a:pt x="21877" y="30188"/>
                    <a:pt x="22080" y="30172"/>
                    <a:pt x="22282" y="30140"/>
                  </a:cubicBezTo>
                  <a:cubicBezTo>
                    <a:pt x="22715" y="32875"/>
                    <a:pt x="23749" y="35510"/>
                    <a:pt x="25617" y="37578"/>
                  </a:cubicBezTo>
                  <a:cubicBezTo>
                    <a:pt x="26284" y="38346"/>
                    <a:pt x="27118" y="39046"/>
                    <a:pt x="28019" y="39613"/>
                  </a:cubicBezTo>
                  <a:cubicBezTo>
                    <a:pt x="27919" y="39913"/>
                    <a:pt x="27986" y="40147"/>
                    <a:pt x="28019" y="40447"/>
                  </a:cubicBezTo>
                  <a:cubicBezTo>
                    <a:pt x="28086" y="40714"/>
                    <a:pt x="28086" y="41014"/>
                    <a:pt x="28119" y="41281"/>
                  </a:cubicBezTo>
                  <a:cubicBezTo>
                    <a:pt x="28119" y="41381"/>
                    <a:pt x="28119" y="41515"/>
                    <a:pt x="28119" y="41615"/>
                  </a:cubicBezTo>
                  <a:cubicBezTo>
                    <a:pt x="26918" y="41715"/>
                    <a:pt x="25717" y="42615"/>
                    <a:pt x="25017" y="43516"/>
                  </a:cubicBezTo>
                  <a:cubicBezTo>
                    <a:pt x="24016" y="44717"/>
                    <a:pt x="23683" y="46285"/>
                    <a:pt x="23449" y="47819"/>
                  </a:cubicBezTo>
                  <a:cubicBezTo>
                    <a:pt x="21881" y="48453"/>
                    <a:pt x="20314" y="49053"/>
                    <a:pt x="18746" y="49687"/>
                  </a:cubicBezTo>
                  <a:cubicBezTo>
                    <a:pt x="17245" y="50288"/>
                    <a:pt x="15677" y="50855"/>
                    <a:pt x="14209" y="51589"/>
                  </a:cubicBezTo>
                  <a:cubicBezTo>
                    <a:pt x="11774" y="52856"/>
                    <a:pt x="9873" y="54791"/>
                    <a:pt x="8438" y="57092"/>
                  </a:cubicBezTo>
                  <a:cubicBezTo>
                    <a:pt x="6971" y="59427"/>
                    <a:pt x="6037" y="62029"/>
                    <a:pt x="5236" y="64631"/>
                  </a:cubicBezTo>
                  <a:cubicBezTo>
                    <a:pt x="4802" y="65965"/>
                    <a:pt x="4335" y="67333"/>
                    <a:pt x="4002" y="68734"/>
                  </a:cubicBezTo>
                  <a:cubicBezTo>
                    <a:pt x="3802" y="69501"/>
                    <a:pt x="3735" y="70335"/>
                    <a:pt x="3568" y="71136"/>
                  </a:cubicBezTo>
                  <a:cubicBezTo>
                    <a:pt x="3435" y="72003"/>
                    <a:pt x="3268" y="72837"/>
                    <a:pt x="3101" y="73704"/>
                  </a:cubicBezTo>
                  <a:cubicBezTo>
                    <a:pt x="2701" y="75606"/>
                    <a:pt x="2201" y="77507"/>
                    <a:pt x="1700" y="79375"/>
                  </a:cubicBezTo>
                  <a:cubicBezTo>
                    <a:pt x="1167" y="81210"/>
                    <a:pt x="499" y="83044"/>
                    <a:pt x="66" y="84912"/>
                  </a:cubicBezTo>
                  <a:cubicBezTo>
                    <a:pt x="1" y="85173"/>
                    <a:pt x="218" y="85362"/>
                    <a:pt x="432" y="85362"/>
                  </a:cubicBezTo>
                  <a:cubicBezTo>
                    <a:pt x="548" y="85362"/>
                    <a:pt x="663" y="85308"/>
                    <a:pt x="733" y="85179"/>
                  </a:cubicBezTo>
                  <a:cubicBezTo>
                    <a:pt x="1500" y="83812"/>
                    <a:pt x="2067" y="82244"/>
                    <a:pt x="2568" y="80743"/>
                  </a:cubicBezTo>
                  <a:cubicBezTo>
                    <a:pt x="3101" y="79142"/>
                    <a:pt x="3602" y="77474"/>
                    <a:pt x="3969" y="75806"/>
                  </a:cubicBezTo>
                  <a:cubicBezTo>
                    <a:pt x="4369" y="74205"/>
                    <a:pt x="4702" y="72570"/>
                    <a:pt x="4969" y="70936"/>
                  </a:cubicBezTo>
                  <a:cubicBezTo>
                    <a:pt x="5069" y="70135"/>
                    <a:pt x="5169" y="69335"/>
                    <a:pt x="5403" y="68567"/>
                  </a:cubicBezTo>
                  <a:cubicBezTo>
                    <a:pt x="5636" y="67900"/>
                    <a:pt x="5837" y="67233"/>
                    <a:pt x="6037" y="66533"/>
                  </a:cubicBezTo>
                  <a:cubicBezTo>
                    <a:pt x="7438" y="61696"/>
                    <a:pt x="9206" y="56158"/>
                    <a:pt x="13642" y="53223"/>
                  </a:cubicBezTo>
                  <a:cubicBezTo>
                    <a:pt x="15143" y="52256"/>
                    <a:pt x="16844" y="51589"/>
                    <a:pt x="18479" y="50921"/>
                  </a:cubicBezTo>
                  <a:cubicBezTo>
                    <a:pt x="20080" y="50254"/>
                    <a:pt x="21681" y="49587"/>
                    <a:pt x="23282" y="48920"/>
                  </a:cubicBezTo>
                  <a:lnTo>
                    <a:pt x="23282" y="48920"/>
                  </a:lnTo>
                  <a:cubicBezTo>
                    <a:pt x="22749" y="52923"/>
                    <a:pt x="22315" y="56926"/>
                    <a:pt x="21815" y="60929"/>
                  </a:cubicBezTo>
                  <a:cubicBezTo>
                    <a:pt x="21789" y="61180"/>
                    <a:pt x="22029" y="61355"/>
                    <a:pt x="22249" y="61355"/>
                  </a:cubicBezTo>
                  <a:cubicBezTo>
                    <a:pt x="22321" y="61355"/>
                    <a:pt x="22391" y="61337"/>
                    <a:pt x="22448" y="61295"/>
                  </a:cubicBezTo>
                  <a:cubicBezTo>
                    <a:pt x="23983" y="60228"/>
                    <a:pt x="25551" y="59094"/>
                    <a:pt x="27419" y="58694"/>
                  </a:cubicBezTo>
                  <a:cubicBezTo>
                    <a:pt x="27842" y="58601"/>
                    <a:pt x="28279" y="58553"/>
                    <a:pt x="28713" y="58553"/>
                  </a:cubicBezTo>
                  <a:cubicBezTo>
                    <a:pt x="29852" y="58553"/>
                    <a:pt x="30977" y="58888"/>
                    <a:pt x="31822" y="59661"/>
                  </a:cubicBezTo>
                  <a:cubicBezTo>
                    <a:pt x="31655" y="60061"/>
                    <a:pt x="31488" y="60428"/>
                    <a:pt x="31321" y="60828"/>
                  </a:cubicBezTo>
                  <a:cubicBezTo>
                    <a:pt x="30954" y="61762"/>
                    <a:pt x="30588" y="62730"/>
                    <a:pt x="30221" y="63664"/>
                  </a:cubicBezTo>
                  <a:cubicBezTo>
                    <a:pt x="30054" y="64097"/>
                    <a:pt x="29887" y="64531"/>
                    <a:pt x="29620" y="64931"/>
                  </a:cubicBezTo>
                  <a:cubicBezTo>
                    <a:pt x="29353" y="65332"/>
                    <a:pt x="28953" y="65665"/>
                    <a:pt x="28653" y="66032"/>
                  </a:cubicBezTo>
                  <a:cubicBezTo>
                    <a:pt x="28019" y="66799"/>
                    <a:pt x="27419" y="67633"/>
                    <a:pt x="26718" y="68367"/>
                  </a:cubicBezTo>
                  <a:cubicBezTo>
                    <a:pt x="25984" y="69134"/>
                    <a:pt x="25117" y="69835"/>
                    <a:pt x="24250" y="70502"/>
                  </a:cubicBezTo>
                  <a:cubicBezTo>
                    <a:pt x="21181" y="72837"/>
                    <a:pt x="18112" y="75139"/>
                    <a:pt x="15210" y="77707"/>
                  </a:cubicBezTo>
                  <a:cubicBezTo>
                    <a:pt x="15177" y="76873"/>
                    <a:pt x="15177" y="76073"/>
                    <a:pt x="15143" y="75239"/>
                  </a:cubicBezTo>
                  <a:cubicBezTo>
                    <a:pt x="15110" y="74038"/>
                    <a:pt x="15076" y="72837"/>
                    <a:pt x="14910" y="71636"/>
                  </a:cubicBezTo>
                  <a:cubicBezTo>
                    <a:pt x="14910" y="71501"/>
                    <a:pt x="14786" y="71410"/>
                    <a:pt x="14669" y="71410"/>
                  </a:cubicBezTo>
                  <a:cubicBezTo>
                    <a:pt x="14585" y="71410"/>
                    <a:pt x="14504" y="71457"/>
                    <a:pt x="14476" y="71569"/>
                  </a:cubicBezTo>
                  <a:cubicBezTo>
                    <a:pt x="14309" y="72770"/>
                    <a:pt x="14243" y="73971"/>
                    <a:pt x="14176" y="75172"/>
                  </a:cubicBezTo>
                  <a:cubicBezTo>
                    <a:pt x="14076" y="76406"/>
                    <a:pt x="14009" y="77607"/>
                    <a:pt x="13909" y="78841"/>
                  </a:cubicBezTo>
                  <a:cubicBezTo>
                    <a:pt x="11207" y="81310"/>
                    <a:pt x="8572" y="83912"/>
                    <a:pt x="6137" y="86680"/>
                  </a:cubicBezTo>
                  <a:cubicBezTo>
                    <a:pt x="5169" y="86514"/>
                    <a:pt x="4202" y="86313"/>
                    <a:pt x="3235" y="86080"/>
                  </a:cubicBezTo>
                  <a:cubicBezTo>
                    <a:pt x="3235" y="86013"/>
                    <a:pt x="3235" y="85946"/>
                    <a:pt x="3235" y="85880"/>
                  </a:cubicBezTo>
                  <a:cubicBezTo>
                    <a:pt x="3252" y="85521"/>
                    <a:pt x="2997" y="85346"/>
                    <a:pt x="2732" y="85346"/>
                  </a:cubicBezTo>
                  <a:cubicBezTo>
                    <a:pt x="2479" y="85346"/>
                    <a:pt x="2216" y="85504"/>
                    <a:pt x="2167" y="85813"/>
                  </a:cubicBezTo>
                  <a:cubicBezTo>
                    <a:pt x="1600" y="85680"/>
                    <a:pt x="1066" y="85546"/>
                    <a:pt x="533" y="85379"/>
                  </a:cubicBezTo>
                  <a:cubicBezTo>
                    <a:pt x="512" y="85375"/>
                    <a:pt x="491" y="85372"/>
                    <a:pt x="471" y="85372"/>
                  </a:cubicBezTo>
                  <a:cubicBezTo>
                    <a:pt x="207" y="85372"/>
                    <a:pt x="51" y="85756"/>
                    <a:pt x="299" y="85880"/>
                  </a:cubicBezTo>
                  <a:cubicBezTo>
                    <a:pt x="900" y="86180"/>
                    <a:pt x="1500" y="86480"/>
                    <a:pt x="2101" y="86714"/>
                  </a:cubicBezTo>
                  <a:cubicBezTo>
                    <a:pt x="1900" y="89949"/>
                    <a:pt x="1934" y="93218"/>
                    <a:pt x="2501" y="96387"/>
                  </a:cubicBezTo>
                  <a:cubicBezTo>
                    <a:pt x="2634" y="97088"/>
                    <a:pt x="2801" y="97755"/>
                    <a:pt x="3101" y="98389"/>
                  </a:cubicBezTo>
                  <a:cubicBezTo>
                    <a:pt x="3301" y="98822"/>
                    <a:pt x="3535" y="99323"/>
                    <a:pt x="3902" y="99656"/>
                  </a:cubicBezTo>
                  <a:cubicBezTo>
                    <a:pt x="4402" y="100090"/>
                    <a:pt x="5036" y="100357"/>
                    <a:pt x="5636" y="100557"/>
                  </a:cubicBezTo>
                  <a:cubicBezTo>
                    <a:pt x="6451" y="100836"/>
                    <a:pt x="7296" y="100963"/>
                    <a:pt x="8143" y="100963"/>
                  </a:cubicBezTo>
                  <a:cubicBezTo>
                    <a:pt x="9931" y="100963"/>
                    <a:pt x="11725" y="100395"/>
                    <a:pt x="13242" y="99489"/>
                  </a:cubicBezTo>
                  <a:cubicBezTo>
                    <a:pt x="14476" y="98756"/>
                    <a:pt x="15577" y="97788"/>
                    <a:pt x="16578" y="96754"/>
                  </a:cubicBezTo>
                  <a:lnTo>
                    <a:pt x="16578" y="96754"/>
                  </a:lnTo>
                  <a:cubicBezTo>
                    <a:pt x="16344" y="99323"/>
                    <a:pt x="16377" y="101958"/>
                    <a:pt x="15610" y="104460"/>
                  </a:cubicBezTo>
                  <a:cubicBezTo>
                    <a:pt x="15210" y="105661"/>
                    <a:pt x="14643" y="106795"/>
                    <a:pt x="14009" y="107895"/>
                  </a:cubicBezTo>
                  <a:cubicBezTo>
                    <a:pt x="13675" y="108463"/>
                    <a:pt x="13342" y="108996"/>
                    <a:pt x="12975" y="109563"/>
                  </a:cubicBezTo>
                  <a:cubicBezTo>
                    <a:pt x="12675" y="109997"/>
                    <a:pt x="12141" y="110531"/>
                    <a:pt x="12141" y="111098"/>
                  </a:cubicBezTo>
                  <a:cubicBezTo>
                    <a:pt x="12141" y="111265"/>
                    <a:pt x="12274" y="111431"/>
                    <a:pt x="12441" y="111431"/>
                  </a:cubicBezTo>
                  <a:cubicBezTo>
                    <a:pt x="12341" y="111498"/>
                    <a:pt x="12241" y="111598"/>
                    <a:pt x="12141" y="111665"/>
                  </a:cubicBezTo>
                  <a:cubicBezTo>
                    <a:pt x="11441" y="112099"/>
                    <a:pt x="10773" y="112532"/>
                    <a:pt x="10173" y="113066"/>
                  </a:cubicBezTo>
                  <a:cubicBezTo>
                    <a:pt x="8939" y="114133"/>
                    <a:pt x="7938" y="115468"/>
                    <a:pt x="7104" y="116869"/>
                  </a:cubicBezTo>
                  <a:cubicBezTo>
                    <a:pt x="5370" y="119904"/>
                    <a:pt x="4569" y="123340"/>
                    <a:pt x="4102" y="126776"/>
                  </a:cubicBezTo>
                  <a:cubicBezTo>
                    <a:pt x="3568" y="130478"/>
                    <a:pt x="3301" y="134214"/>
                    <a:pt x="3268" y="137984"/>
                  </a:cubicBezTo>
                  <a:cubicBezTo>
                    <a:pt x="3235" y="139852"/>
                    <a:pt x="3301" y="141686"/>
                    <a:pt x="3435" y="143554"/>
                  </a:cubicBezTo>
                  <a:cubicBezTo>
                    <a:pt x="3468" y="144488"/>
                    <a:pt x="3535" y="145422"/>
                    <a:pt x="3635" y="146390"/>
                  </a:cubicBezTo>
                  <a:cubicBezTo>
                    <a:pt x="3702" y="147290"/>
                    <a:pt x="3835" y="148258"/>
                    <a:pt x="3835" y="149158"/>
                  </a:cubicBezTo>
                  <a:cubicBezTo>
                    <a:pt x="3802" y="149625"/>
                    <a:pt x="3735" y="150059"/>
                    <a:pt x="3735" y="150493"/>
                  </a:cubicBezTo>
                  <a:cubicBezTo>
                    <a:pt x="3768" y="150993"/>
                    <a:pt x="3835" y="151493"/>
                    <a:pt x="3935" y="151994"/>
                  </a:cubicBezTo>
                  <a:cubicBezTo>
                    <a:pt x="4069" y="153061"/>
                    <a:pt x="4169" y="154129"/>
                    <a:pt x="4269" y="155196"/>
                  </a:cubicBezTo>
                  <a:cubicBezTo>
                    <a:pt x="4469" y="157331"/>
                    <a:pt x="4602" y="159466"/>
                    <a:pt x="4903" y="161601"/>
                  </a:cubicBezTo>
                  <a:cubicBezTo>
                    <a:pt x="4919" y="161801"/>
                    <a:pt x="5069" y="161901"/>
                    <a:pt x="5215" y="161901"/>
                  </a:cubicBezTo>
                  <a:cubicBezTo>
                    <a:pt x="5361" y="161901"/>
                    <a:pt x="5503" y="161801"/>
                    <a:pt x="5503" y="161601"/>
                  </a:cubicBezTo>
                  <a:cubicBezTo>
                    <a:pt x="5603" y="159766"/>
                    <a:pt x="5503" y="157965"/>
                    <a:pt x="5370" y="156130"/>
                  </a:cubicBezTo>
                  <a:cubicBezTo>
                    <a:pt x="5269" y="155196"/>
                    <a:pt x="5203" y="154295"/>
                    <a:pt x="5103" y="153361"/>
                  </a:cubicBezTo>
                  <a:cubicBezTo>
                    <a:pt x="5003" y="152461"/>
                    <a:pt x="4836" y="151593"/>
                    <a:pt x="4769" y="150693"/>
                  </a:cubicBezTo>
                  <a:cubicBezTo>
                    <a:pt x="4736" y="150293"/>
                    <a:pt x="4769" y="149926"/>
                    <a:pt x="4802" y="149525"/>
                  </a:cubicBezTo>
                  <a:cubicBezTo>
                    <a:pt x="4869" y="149092"/>
                    <a:pt x="4802" y="148625"/>
                    <a:pt x="4769" y="148191"/>
                  </a:cubicBezTo>
                  <a:cubicBezTo>
                    <a:pt x="4702" y="147290"/>
                    <a:pt x="4636" y="146390"/>
                    <a:pt x="4569" y="145456"/>
                  </a:cubicBezTo>
                  <a:cubicBezTo>
                    <a:pt x="4436" y="143654"/>
                    <a:pt x="4335" y="141820"/>
                    <a:pt x="4302" y="140018"/>
                  </a:cubicBezTo>
                  <a:cubicBezTo>
                    <a:pt x="4202" y="136349"/>
                    <a:pt x="4436" y="132680"/>
                    <a:pt x="4836" y="129044"/>
                  </a:cubicBezTo>
                  <a:cubicBezTo>
                    <a:pt x="5236" y="125608"/>
                    <a:pt x="5770" y="122106"/>
                    <a:pt x="7171" y="118903"/>
                  </a:cubicBezTo>
                  <a:cubicBezTo>
                    <a:pt x="7905" y="117236"/>
                    <a:pt x="8905" y="115634"/>
                    <a:pt x="10140" y="114300"/>
                  </a:cubicBezTo>
                  <a:cubicBezTo>
                    <a:pt x="10773" y="113600"/>
                    <a:pt x="11507" y="112999"/>
                    <a:pt x="12274" y="112432"/>
                  </a:cubicBezTo>
                  <a:cubicBezTo>
                    <a:pt x="12508" y="112265"/>
                    <a:pt x="12741" y="112065"/>
                    <a:pt x="12942" y="111898"/>
                  </a:cubicBezTo>
                  <a:cubicBezTo>
                    <a:pt x="14142" y="111365"/>
                    <a:pt x="15310" y="110831"/>
                    <a:pt x="16544" y="110497"/>
                  </a:cubicBezTo>
                  <a:cubicBezTo>
                    <a:pt x="17945" y="110130"/>
                    <a:pt x="19346" y="109930"/>
                    <a:pt x="20747" y="109864"/>
                  </a:cubicBezTo>
                  <a:cubicBezTo>
                    <a:pt x="21183" y="109843"/>
                    <a:pt x="21618" y="109834"/>
                    <a:pt x="22052" y="109834"/>
                  </a:cubicBezTo>
                  <a:cubicBezTo>
                    <a:pt x="24477" y="109834"/>
                    <a:pt x="26877" y="110130"/>
                    <a:pt x="29253" y="110497"/>
                  </a:cubicBezTo>
                  <a:cubicBezTo>
                    <a:pt x="32289" y="110931"/>
                    <a:pt x="35358" y="111365"/>
                    <a:pt x="38426" y="111431"/>
                  </a:cubicBezTo>
                  <a:cubicBezTo>
                    <a:pt x="38508" y="111432"/>
                    <a:pt x="38590" y="111433"/>
                    <a:pt x="38671" y="111433"/>
                  </a:cubicBezTo>
                  <a:cubicBezTo>
                    <a:pt x="41820" y="111433"/>
                    <a:pt x="44877" y="110809"/>
                    <a:pt x="47933" y="109964"/>
                  </a:cubicBezTo>
                  <a:cubicBezTo>
                    <a:pt x="50835" y="109130"/>
                    <a:pt x="53704" y="108129"/>
                    <a:pt x="56673" y="107529"/>
                  </a:cubicBezTo>
                  <a:lnTo>
                    <a:pt x="56673" y="107529"/>
                  </a:lnTo>
                  <a:cubicBezTo>
                    <a:pt x="56072" y="107962"/>
                    <a:pt x="55505" y="108362"/>
                    <a:pt x="55038" y="108896"/>
                  </a:cubicBezTo>
                  <a:cubicBezTo>
                    <a:pt x="54204" y="109897"/>
                    <a:pt x="53537" y="111398"/>
                    <a:pt x="53170" y="112666"/>
                  </a:cubicBezTo>
                  <a:cubicBezTo>
                    <a:pt x="53037" y="113099"/>
                    <a:pt x="52903" y="113533"/>
                    <a:pt x="52770" y="113967"/>
                  </a:cubicBezTo>
                  <a:cubicBezTo>
                    <a:pt x="52717" y="113945"/>
                    <a:pt x="52661" y="113934"/>
                    <a:pt x="52605" y="113934"/>
                  </a:cubicBezTo>
                  <a:cubicBezTo>
                    <a:pt x="52483" y="113934"/>
                    <a:pt x="52361" y="113986"/>
                    <a:pt x="52270" y="114100"/>
                  </a:cubicBezTo>
                  <a:cubicBezTo>
                    <a:pt x="50869" y="116335"/>
                    <a:pt x="50402" y="118970"/>
                    <a:pt x="50235" y="121539"/>
                  </a:cubicBezTo>
                  <a:cubicBezTo>
                    <a:pt x="50035" y="124708"/>
                    <a:pt x="50602" y="127910"/>
                    <a:pt x="50935" y="131045"/>
                  </a:cubicBezTo>
                  <a:lnTo>
                    <a:pt x="51236" y="133447"/>
                  </a:lnTo>
                  <a:cubicBezTo>
                    <a:pt x="51002" y="133447"/>
                    <a:pt x="50769" y="133447"/>
                    <a:pt x="50568" y="133414"/>
                  </a:cubicBezTo>
                  <a:cubicBezTo>
                    <a:pt x="49668" y="133347"/>
                    <a:pt x="48767" y="133314"/>
                    <a:pt x="47867" y="133247"/>
                  </a:cubicBezTo>
                  <a:cubicBezTo>
                    <a:pt x="46165" y="133180"/>
                    <a:pt x="44464" y="133114"/>
                    <a:pt x="42763" y="133080"/>
                  </a:cubicBezTo>
                  <a:cubicBezTo>
                    <a:pt x="42486" y="133077"/>
                    <a:pt x="42208" y="133076"/>
                    <a:pt x="41930" y="133076"/>
                  </a:cubicBezTo>
                  <a:cubicBezTo>
                    <a:pt x="38896" y="133076"/>
                    <a:pt x="35814" y="133242"/>
                    <a:pt x="32789" y="133547"/>
                  </a:cubicBezTo>
                  <a:cubicBezTo>
                    <a:pt x="31021" y="133747"/>
                    <a:pt x="29287" y="133981"/>
                    <a:pt x="27519" y="134281"/>
                  </a:cubicBezTo>
                  <a:cubicBezTo>
                    <a:pt x="27519" y="132813"/>
                    <a:pt x="27552" y="131312"/>
                    <a:pt x="27519" y="129811"/>
                  </a:cubicBezTo>
                  <a:cubicBezTo>
                    <a:pt x="27485" y="127810"/>
                    <a:pt x="27419" y="125775"/>
                    <a:pt x="27152" y="123774"/>
                  </a:cubicBezTo>
                  <a:cubicBezTo>
                    <a:pt x="26952" y="122406"/>
                    <a:pt x="26751" y="121005"/>
                    <a:pt x="26184" y="119737"/>
                  </a:cubicBezTo>
                  <a:cubicBezTo>
                    <a:pt x="25851" y="118970"/>
                    <a:pt x="25350" y="118336"/>
                    <a:pt x="24683" y="117803"/>
                  </a:cubicBezTo>
                  <a:cubicBezTo>
                    <a:pt x="24050" y="117302"/>
                    <a:pt x="23416" y="116835"/>
                    <a:pt x="22882" y="116201"/>
                  </a:cubicBezTo>
                  <a:cubicBezTo>
                    <a:pt x="22850" y="116161"/>
                    <a:pt x="22809" y="116144"/>
                    <a:pt x="22769" y="116144"/>
                  </a:cubicBezTo>
                  <a:cubicBezTo>
                    <a:pt x="22643" y="116144"/>
                    <a:pt x="22514" y="116309"/>
                    <a:pt x="22615" y="116435"/>
                  </a:cubicBezTo>
                  <a:cubicBezTo>
                    <a:pt x="23382" y="117569"/>
                    <a:pt x="24650" y="118270"/>
                    <a:pt x="25317" y="119504"/>
                  </a:cubicBezTo>
                  <a:cubicBezTo>
                    <a:pt x="25851" y="120538"/>
                    <a:pt x="26051" y="121772"/>
                    <a:pt x="26184" y="122940"/>
                  </a:cubicBezTo>
                  <a:cubicBezTo>
                    <a:pt x="26451" y="124841"/>
                    <a:pt x="26485" y="126776"/>
                    <a:pt x="26518" y="128710"/>
                  </a:cubicBezTo>
                  <a:cubicBezTo>
                    <a:pt x="26551" y="136182"/>
                    <a:pt x="26084" y="143721"/>
                    <a:pt x="25484" y="151160"/>
                  </a:cubicBezTo>
                  <a:cubicBezTo>
                    <a:pt x="25150" y="155196"/>
                    <a:pt x="24617" y="159232"/>
                    <a:pt x="24483" y="163268"/>
                  </a:cubicBezTo>
                  <a:cubicBezTo>
                    <a:pt x="24464" y="163568"/>
                    <a:pt x="24730" y="163742"/>
                    <a:pt x="24984" y="163742"/>
                  </a:cubicBezTo>
                  <a:cubicBezTo>
                    <a:pt x="25182" y="163742"/>
                    <a:pt x="25373" y="163636"/>
                    <a:pt x="25417" y="163402"/>
                  </a:cubicBezTo>
                  <a:cubicBezTo>
                    <a:pt x="26084" y="159833"/>
                    <a:pt x="26318" y="156197"/>
                    <a:pt x="26618" y="152594"/>
                  </a:cubicBezTo>
                  <a:cubicBezTo>
                    <a:pt x="26918" y="148725"/>
                    <a:pt x="27218" y="144889"/>
                    <a:pt x="27385" y="141019"/>
                  </a:cubicBezTo>
                  <a:cubicBezTo>
                    <a:pt x="27385" y="140619"/>
                    <a:pt x="27385" y="140252"/>
                    <a:pt x="27419" y="139852"/>
                  </a:cubicBezTo>
                  <a:cubicBezTo>
                    <a:pt x="28327" y="139988"/>
                    <a:pt x="29249" y="140028"/>
                    <a:pt x="30175" y="140028"/>
                  </a:cubicBezTo>
                  <a:cubicBezTo>
                    <a:pt x="31290" y="140028"/>
                    <a:pt x="32412" y="139970"/>
                    <a:pt x="33523" y="139952"/>
                  </a:cubicBezTo>
                  <a:cubicBezTo>
                    <a:pt x="35658" y="139952"/>
                    <a:pt x="37793" y="139918"/>
                    <a:pt x="39928" y="139885"/>
                  </a:cubicBezTo>
                  <a:cubicBezTo>
                    <a:pt x="42096" y="139852"/>
                    <a:pt x="44231" y="139852"/>
                    <a:pt x="46365" y="139818"/>
                  </a:cubicBezTo>
                  <a:cubicBezTo>
                    <a:pt x="47466" y="139818"/>
                    <a:pt x="48567" y="139818"/>
                    <a:pt x="49668" y="139785"/>
                  </a:cubicBezTo>
                  <a:cubicBezTo>
                    <a:pt x="50235" y="139752"/>
                    <a:pt x="50769" y="139752"/>
                    <a:pt x="51336" y="139718"/>
                  </a:cubicBezTo>
                  <a:lnTo>
                    <a:pt x="51936" y="139718"/>
                  </a:lnTo>
                  <a:cubicBezTo>
                    <a:pt x="52370" y="143388"/>
                    <a:pt x="52803" y="147057"/>
                    <a:pt x="53204" y="150726"/>
                  </a:cubicBezTo>
                  <a:cubicBezTo>
                    <a:pt x="53437" y="152561"/>
                    <a:pt x="53637" y="154429"/>
                    <a:pt x="53837" y="156297"/>
                  </a:cubicBezTo>
                  <a:cubicBezTo>
                    <a:pt x="54071" y="158165"/>
                    <a:pt x="54238" y="160033"/>
                    <a:pt x="54538" y="161867"/>
                  </a:cubicBezTo>
                  <a:cubicBezTo>
                    <a:pt x="54613" y="162226"/>
                    <a:pt x="54916" y="162391"/>
                    <a:pt x="55224" y="162391"/>
                  </a:cubicBezTo>
                  <a:cubicBezTo>
                    <a:pt x="55603" y="162391"/>
                    <a:pt x="55991" y="162142"/>
                    <a:pt x="55972" y="161701"/>
                  </a:cubicBezTo>
                  <a:cubicBezTo>
                    <a:pt x="55806" y="158432"/>
                    <a:pt x="55272" y="155196"/>
                    <a:pt x="54905" y="151960"/>
                  </a:cubicBezTo>
                  <a:cubicBezTo>
                    <a:pt x="54538" y="148725"/>
                    <a:pt x="54171" y="145456"/>
                    <a:pt x="53804" y="142220"/>
                  </a:cubicBezTo>
                  <a:cubicBezTo>
                    <a:pt x="53504" y="139685"/>
                    <a:pt x="53204" y="137150"/>
                    <a:pt x="52937" y="134615"/>
                  </a:cubicBezTo>
                  <a:cubicBezTo>
                    <a:pt x="52937" y="134581"/>
                    <a:pt x="52937" y="134581"/>
                    <a:pt x="52970" y="134581"/>
                  </a:cubicBezTo>
                  <a:cubicBezTo>
                    <a:pt x="53304" y="134448"/>
                    <a:pt x="53204" y="133981"/>
                    <a:pt x="52970" y="133814"/>
                  </a:cubicBezTo>
                  <a:cubicBezTo>
                    <a:pt x="52903" y="133781"/>
                    <a:pt x="52870" y="133781"/>
                    <a:pt x="52837" y="133747"/>
                  </a:cubicBezTo>
                  <a:cubicBezTo>
                    <a:pt x="52770" y="133347"/>
                    <a:pt x="52737" y="132980"/>
                    <a:pt x="52703" y="132580"/>
                  </a:cubicBezTo>
                  <a:cubicBezTo>
                    <a:pt x="52336" y="129444"/>
                    <a:pt x="51836" y="126275"/>
                    <a:pt x="51669" y="123106"/>
                  </a:cubicBezTo>
                  <a:cubicBezTo>
                    <a:pt x="51636" y="121872"/>
                    <a:pt x="51669" y="120605"/>
                    <a:pt x="51836" y="119370"/>
                  </a:cubicBezTo>
                  <a:cubicBezTo>
                    <a:pt x="52026" y="119492"/>
                    <a:pt x="52242" y="119543"/>
                    <a:pt x="52468" y="119543"/>
                  </a:cubicBezTo>
                  <a:cubicBezTo>
                    <a:pt x="53114" y="119543"/>
                    <a:pt x="53852" y="119123"/>
                    <a:pt x="54371" y="118703"/>
                  </a:cubicBezTo>
                  <a:cubicBezTo>
                    <a:pt x="55405" y="117869"/>
                    <a:pt x="55939" y="116902"/>
                    <a:pt x="56473" y="115668"/>
                  </a:cubicBezTo>
                  <a:cubicBezTo>
                    <a:pt x="56873" y="114734"/>
                    <a:pt x="57106" y="113466"/>
                    <a:pt x="57807" y="112699"/>
                  </a:cubicBezTo>
                  <a:cubicBezTo>
                    <a:pt x="59708" y="113766"/>
                    <a:pt x="59608" y="116535"/>
                    <a:pt x="59341" y="118837"/>
                  </a:cubicBezTo>
                  <a:cubicBezTo>
                    <a:pt x="59241" y="119270"/>
                    <a:pt x="59141" y="119804"/>
                    <a:pt x="59175" y="120271"/>
                  </a:cubicBezTo>
                  <a:cubicBezTo>
                    <a:pt x="59141" y="120404"/>
                    <a:pt x="59141" y="120505"/>
                    <a:pt x="59108" y="120605"/>
                  </a:cubicBezTo>
                  <a:cubicBezTo>
                    <a:pt x="59108" y="120771"/>
                    <a:pt x="59175" y="120905"/>
                    <a:pt x="59275" y="120972"/>
                  </a:cubicBezTo>
                  <a:cubicBezTo>
                    <a:pt x="59408" y="121439"/>
                    <a:pt x="59675" y="121872"/>
                    <a:pt x="60175" y="122139"/>
                  </a:cubicBezTo>
                  <a:cubicBezTo>
                    <a:pt x="60449" y="122276"/>
                    <a:pt x="60716" y="122338"/>
                    <a:pt x="60968" y="122338"/>
                  </a:cubicBezTo>
                  <a:cubicBezTo>
                    <a:pt x="61639" y="122338"/>
                    <a:pt x="62214" y="121902"/>
                    <a:pt x="62577" y="121272"/>
                  </a:cubicBezTo>
                  <a:cubicBezTo>
                    <a:pt x="62710" y="121038"/>
                    <a:pt x="62811" y="120771"/>
                    <a:pt x="62911" y="120505"/>
                  </a:cubicBezTo>
                  <a:cubicBezTo>
                    <a:pt x="63044" y="121138"/>
                    <a:pt x="63311" y="121772"/>
                    <a:pt x="63945" y="122106"/>
                  </a:cubicBezTo>
                  <a:cubicBezTo>
                    <a:pt x="64184" y="122221"/>
                    <a:pt x="64413" y="122274"/>
                    <a:pt x="64630" y="122274"/>
                  </a:cubicBezTo>
                  <a:cubicBezTo>
                    <a:pt x="65288" y="122274"/>
                    <a:pt x="65828" y="121791"/>
                    <a:pt x="66180" y="121138"/>
                  </a:cubicBezTo>
                  <a:cubicBezTo>
                    <a:pt x="66513" y="120505"/>
                    <a:pt x="66747" y="119771"/>
                    <a:pt x="66913" y="118937"/>
                  </a:cubicBezTo>
                  <a:cubicBezTo>
                    <a:pt x="67229" y="120126"/>
                    <a:pt x="67951" y="121704"/>
                    <a:pt x="68809" y="121704"/>
                  </a:cubicBezTo>
                  <a:cubicBezTo>
                    <a:pt x="69130" y="121704"/>
                    <a:pt x="69470" y="121483"/>
                    <a:pt x="69816" y="120938"/>
                  </a:cubicBezTo>
                  <a:cubicBezTo>
                    <a:pt x="70516" y="119837"/>
                    <a:pt x="70116" y="117469"/>
                    <a:pt x="70049" y="116302"/>
                  </a:cubicBezTo>
                  <a:cubicBezTo>
                    <a:pt x="69982" y="115301"/>
                    <a:pt x="69882" y="114267"/>
                    <a:pt x="69749" y="113266"/>
                  </a:cubicBezTo>
                  <a:lnTo>
                    <a:pt x="69749" y="113266"/>
                  </a:lnTo>
                  <a:cubicBezTo>
                    <a:pt x="70049" y="114067"/>
                    <a:pt x="70349" y="114901"/>
                    <a:pt x="70683" y="115668"/>
                  </a:cubicBezTo>
                  <a:cubicBezTo>
                    <a:pt x="70883" y="116101"/>
                    <a:pt x="71150" y="116835"/>
                    <a:pt x="71550" y="117402"/>
                  </a:cubicBezTo>
                  <a:cubicBezTo>
                    <a:pt x="72284" y="120038"/>
                    <a:pt x="72551" y="122706"/>
                    <a:pt x="72718" y="125475"/>
                  </a:cubicBezTo>
                  <a:cubicBezTo>
                    <a:pt x="72884" y="128577"/>
                    <a:pt x="72918" y="131713"/>
                    <a:pt x="72884" y="134848"/>
                  </a:cubicBezTo>
                  <a:cubicBezTo>
                    <a:pt x="72818" y="141019"/>
                    <a:pt x="72417" y="147190"/>
                    <a:pt x="71917" y="153328"/>
                  </a:cubicBezTo>
                  <a:cubicBezTo>
                    <a:pt x="71650" y="156797"/>
                    <a:pt x="71283" y="160300"/>
                    <a:pt x="71050" y="163769"/>
                  </a:cubicBezTo>
                  <a:cubicBezTo>
                    <a:pt x="71017" y="164131"/>
                    <a:pt x="71261" y="164307"/>
                    <a:pt x="71528" y="164307"/>
                  </a:cubicBezTo>
                  <a:cubicBezTo>
                    <a:pt x="71802" y="164307"/>
                    <a:pt x="72100" y="164123"/>
                    <a:pt x="72151" y="163769"/>
                  </a:cubicBezTo>
                  <a:cubicBezTo>
                    <a:pt x="72918" y="157564"/>
                    <a:pt x="73385" y="151260"/>
                    <a:pt x="73752" y="145022"/>
                  </a:cubicBezTo>
                  <a:cubicBezTo>
                    <a:pt x="74119" y="138784"/>
                    <a:pt x="74252" y="132546"/>
                    <a:pt x="73952" y="126309"/>
                  </a:cubicBezTo>
                  <a:cubicBezTo>
                    <a:pt x="73818" y="123507"/>
                    <a:pt x="73585" y="120738"/>
                    <a:pt x="72918" y="118036"/>
                  </a:cubicBezTo>
                  <a:cubicBezTo>
                    <a:pt x="75153" y="117569"/>
                    <a:pt x="73351" y="112699"/>
                    <a:pt x="72851" y="111598"/>
                  </a:cubicBezTo>
                  <a:cubicBezTo>
                    <a:pt x="72217" y="110230"/>
                    <a:pt x="71583" y="108896"/>
                    <a:pt x="70716" y="107795"/>
                  </a:cubicBezTo>
                  <a:cubicBezTo>
                    <a:pt x="70883" y="107662"/>
                    <a:pt x="71016" y="107529"/>
                    <a:pt x="71116" y="107395"/>
                  </a:cubicBezTo>
                  <a:cubicBezTo>
                    <a:pt x="71583" y="106961"/>
                    <a:pt x="71917" y="106394"/>
                    <a:pt x="72251" y="105827"/>
                  </a:cubicBezTo>
                  <a:cubicBezTo>
                    <a:pt x="72517" y="105427"/>
                    <a:pt x="72784" y="104927"/>
                    <a:pt x="72918" y="104460"/>
                  </a:cubicBezTo>
                  <a:cubicBezTo>
                    <a:pt x="73118" y="104426"/>
                    <a:pt x="73318" y="104326"/>
                    <a:pt x="73385" y="104059"/>
                  </a:cubicBezTo>
                  <a:cubicBezTo>
                    <a:pt x="74119" y="101691"/>
                    <a:pt x="74085" y="99289"/>
                    <a:pt x="74052" y="96821"/>
                  </a:cubicBezTo>
                  <a:cubicBezTo>
                    <a:pt x="74052" y="95286"/>
                    <a:pt x="74152" y="93785"/>
                    <a:pt x="74152" y="92251"/>
                  </a:cubicBezTo>
                  <a:cubicBezTo>
                    <a:pt x="74152" y="90883"/>
                    <a:pt x="74119" y="89516"/>
                    <a:pt x="74119" y="88181"/>
                  </a:cubicBezTo>
                  <a:lnTo>
                    <a:pt x="74385" y="88181"/>
                  </a:lnTo>
                  <a:cubicBezTo>
                    <a:pt x="74539" y="88187"/>
                    <a:pt x="74692" y="88190"/>
                    <a:pt x="74844" y="88190"/>
                  </a:cubicBezTo>
                  <a:cubicBezTo>
                    <a:pt x="75549" y="88190"/>
                    <a:pt x="76240" y="88130"/>
                    <a:pt x="76954" y="88048"/>
                  </a:cubicBezTo>
                  <a:cubicBezTo>
                    <a:pt x="77354" y="88015"/>
                    <a:pt x="77755" y="87981"/>
                    <a:pt x="78155" y="87881"/>
                  </a:cubicBezTo>
                  <a:cubicBezTo>
                    <a:pt x="78188" y="87948"/>
                    <a:pt x="78222" y="87981"/>
                    <a:pt x="78288" y="88015"/>
                  </a:cubicBezTo>
                  <a:cubicBezTo>
                    <a:pt x="78989" y="88415"/>
                    <a:pt x="79756" y="88748"/>
                    <a:pt x="80490" y="89082"/>
                  </a:cubicBezTo>
                  <a:cubicBezTo>
                    <a:pt x="80523" y="89115"/>
                    <a:pt x="80557" y="89115"/>
                    <a:pt x="80623" y="89149"/>
                  </a:cubicBezTo>
                  <a:cubicBezTo>
                    <a:pt x="80599" y="89145"/>
                    <a:pt x="80575" y="89144"/>
                    <a:pt x="80552" y="89144"/>
                  </a:cubicBezTo>
                  <a:cubicBezTo>
                    <a:pt x="80350" y="89144"/>
                    <a:pt x="80183" y="89269"/>
                    <a:pt x="80123" y="89449"/>
                  </a:cubicBezTo>
                  <a:cubicBezTo>
                    <a:pt x="80023" y="89749"/>
                    <a:pt x="79989" y="90083"/>
                    <a:pt x="79989" y="90416"/>
                  </a:cubicBezTo>
                  <a:cubicBezTo>
                    <a:pt x="79989" y="90583"/>
                    <a:pt x="79989" y="90750"/>
                    <a:pt x="80023" y="90917"/>
                  </a:cubicBezTo>
                  <a:cubicBezTo>
                    <a:pt x="80056" y="91083"/>
                    <a:pt x="80090" y="91217"/>
                    <a:pt x="80190" y="91317"/>
                  </a:cubicBezTo>
                  <a:cubicBezTo>
                    <a:pt x="80190" y="91350"/>
                    <a:pt x="80190" y="91384"/>
                    <a:pt x="80190" y="91417"/>
                  </a:cubicBezTo>
                  <a:cubicBezTo>
                    <a:pt x="80223" y="91517"/>
                    <a:pt x="80290" y="91617"/>
                    <a:pt x="80323" y="91717"/>
                  </a:cubicBezTo>
                  <a:cubicBezTo>
                    <a:pt x="80356" y="91751"/>
                    <a:pt x="80390" y="91817"/>
                    <a:pt x="80456" y="91851"/>
                  </a:cubicBezTo>
                  <a:cubicBezTo>
                    <a:pt x="80754" y="92217"/>
                    <a:pt x="81225" y="92395"/>
                    <a:pt x="81717" y="92395"/>
                  </a:cubicBezTo>
                  <a:cubicBezTo>
                    <a:pt x="81942" y="92395"/>
                    <a:pt x="82171" y="92358"/>
                    <a:pt x="82391" y="92284"/>
                  </a:cubicBezTo>
                  <a:cubicBezTo>
                    <a:pt x="83559" y="92785"/>
                    <a:pt x="84726" y="93352"/>
                    <a:pt x="85894" y="93819"/>
                  </a:cubicBezTo>
                  <a:cubicBezTo>
                    <a:pt x="88562" y="94853"/>
                    <a:pt x="91264" y="95887"/>
                    <a:pt x="93999" y="96754"/>
                  </a:cubicBezTo>
                  <a:cubicBezTo>
                    <a:pt x="97202" y="97788"/>
                    <a:pt x="100404" y="98689"/>
                    <a:pt x="103706" y="99356"/>
                  </a:cubicBezTo>
                  <a:cubicBezTo>
                    <a:pt x="105174" y="99656"/>
                    <a:pt x="106642" y="99923"/>
                    <a:pt x="108143" y="100123"/>
                  </a:cubicBezTo>
                  <a:cubicBezTo>
                    <a:pt x="108043" y="101958"/>
                    <a:pt x="108310" y="103859"/>
                    <a:pt x="108376" y="105727"/>
                  </a:cubicBezTo>
                  <a:cubicBezTo>
                    <a:pt x="108476" y="107629"/>
                    <a:pt x="108510" y="109530"/>
                    <a:pt x="108543" y="111431"/>
                  </a:cubicBezTo>
                  <a:cubicBezTo>
                    <a:pt x="107409" y="111632"/>
                    <a:pt x="106275" y="111832"/>
                    <a:pt x="105141" y="112065"/>
                  </a:cubicBezTo>
                  <a:cubicBezTo>
                    <a:pt x="103706" y="112332"/>
                    <a:pt x="102272" y="112566"/>
                    <a:pt x="100838" y="112932"/>
                  </a:cubicBezTo>
                  <a:cubicBezTo>
                    <a:pt x="98069" y="113600"/>
                    <a:pt x="95067" y="114600"/>
                    <a:pt x="93099" y="116769"/>
                  </a:cubicBezTo>
                  <a:cubicBezTo>
                    <a:pt x="92098" y="117836"/>
                    <a:pt x="91464" y="119204"/>
                    <a:pt x="91097" y="120605"/>
                  </a:cubicBezTo>
                  <a:cubicBezTo>
                    <a:pt x="90931" y="121338"/>
                    <a:pt x="90797" y="122139"/>
                    <a:pt x="90764" y="122906"/>
                  </a:cubicBezTo>
                  <a:cubicBezTo>
                    <a:pt x="90730" y="123507"/>
                    <a:pt x="90730" y="124174"/>
                    <a:pt x="90831" y="124808"/>
                  </a:cubicBezTo>
                  <a:cubicBezTo>
                    <a:pt x="89530" y="127209"/>
                    <a:pt x="88796" y="129911"/>
                    <a:pt x="88896" y="132680"/>
                  </a:cubicBezTo>
                  <a:cubicBezTo>
                    <a:pt x="88963" y="133814"/>
                    <a:pt x="89096" y="134915"/>
                    <a:pt x="89163" y="136049"/>
                  </a:cubicBezTo>
                  <a:cubicBezTo>
                    <a:pt x="89229" y="137317"/>
                    <a:pt x="89296" y="138584"/>
                    <a:pt x="89363" y="139885"/>
                  </a:cubicBezTo>
                  <a:cubicBezTo>
                    <a:pt x="89496" y="142387"/>
                    <a:pt x="89596" y="144922"/>
                    <a:pt x="89730" y="147424"/>
                  </a:cubicBezTo>
                  <a:cubicBezTo>
                    <a:pt x="89863" y="150259"/>
                    <a:pt x="89997" y="153095"/>
                    <a:pt x="90130" y="155897"/>
                  </a:cubicBezTo>
                  <a:cubicBezTo>
                    <a:pt x="90197" y="157364"/>
                    <a:pt x="90263" y="158799"/>
                    <a:pt x="90330" y="160266"/>
                  </a:cubicBezTo>
                  <a:cubicBezTo>
                    <a:pt x="90397" y="161701"/>
                    <a:pt x="90397" y="163168"/>
                    <a:pt x="90597" y="164603"/>
                  </a:cubicBezTo>
                  <a:cubicBezTo>
                    <a:pt x="90631" y="164924"/>
                    <a:pt x="90878" y="165091"/>
                    <a:pt x="91115" y="165091"/>
                  </a:cubicBezTo>
                  <a:cubicBezTo>
                    <a:pt x="91345" y="165091"/>
                    <a:pt x="91564" y="164932"/>
                    <a:pt x="91564" y="164603"/>
                  </a:cubicBezTo>
                  <a:cubicBezTo>
                    <a:pt x="91631" y="163369"/>
                    <a:pt x="91531" y="162134"/>
                    <a:pt x="91464" y="160867"/>
                  </a:cubicBezTo>
                  <a:cubicBezTo>
                    <a:pt x="91398" y="159633"/>
                    <a:pt x="91364" y="158398"/>
                    <a:pt x="91298" y="157164"/>
                  </a:cubicBezTo>
                  <a:cubicBezTo>
                    <a:pt x="91197" y="154662"/>
                    <a:pt x="91064" y="152194"/>
                    <a:pt x="90964" y="149692"/>
                  </a:cubicBezTo>
                  <a:cubicBezTo>
                    <a:pt x="90764" y="144789"/>
                    <a:pt x="90530" y="139885"/>
                    <a:pt x="90364" y="135015"/>
                  </a:cubicBezTo>
                  <a:cubicBezTo>
                    <a:pt x="90330" y="133947"/>
                    <a:pt x="90163" y="132913"/>
                    <a:pt x="90197" y="131846"/>
                  </a:cubicBezTo>
                  <a:cubicBezTo>
                    <a:pt x="90263" y="130879"/>
                    <a:pt x="90397" y="129911"/>
                    <a:pt x="90664" y="128977"/>
                  </a:cubicBezTo>
                  <a:cubicBezTo>
                    <a:pt x="91197" y="127043"/>
                    <a:pt x="92098" y="125308"/>
                    <a:pt x="93232" y="123707"/>
                  </a:cubicBezTo>
                  <a:cubicBezTo>
                    <a:pt x="94400" y="122106"/>
                    <a:pt x="95801" y="120705"/>
                    <a:pt x="97469" y="119637"/>
                  </a:cubicBezTo>
                  <a:cubicBezTo>
                    <a:pt x="99136" y="118570"/>
                    <a:pt x="100971" y="117703"/>
                    <a:pt x="102839" y="117069"/>
                  </a:cubicBezTo>
                  <a:cubicBezTo>
                    <a:pt x="104941" y="116368"/>
                    <a:pt x="107109" y="115868"/>
                    <a:pt x="109277" y="115401"/>
                  </a:cubicBezTo>
                  <a:cubicBezTo>
                    <a:pt x="110411" y="115134"/>
                    <a:pt x="111579" y="114934"/>
                    <a:pt x="112713" y="114634"/>
                  </a:cubicBezTo>
                  <a:cubicBezTo>
                    <a:pt x="113046" y="117869"/>
                    <a:pt x="113447" y="121105"/>
                    <a:pt x="113880" y="124307"/>
                  </a:cubicBezTo>
                  <a:cubicBezTo>
                    <a:pt x="114347" y="127710"/>
                    <a:pt x="114881" y="131112"/>
                    <a:pt x="115448" y="134481"/>
                  </a:cubicBezTo>
                  <a:cubicBezTo>
                    <a:pt x="114114" y="134715"/>
                    <a:pt x="112780" y="134948"/>
                    <a:pt x="111445" y="135148"/>
                  </a:cubicBezTo>
                  <a:cubicBezTo>
                    <a:pt x="110645" y="135282"/>
                    <a:pt x="109811" y="135415"/>
                    <a:pt x="109010" y="135549"/>
                  </a:cubicBezTo>
                  <a:cubicBezTo>
                    <a:pt x="108984" y="135509"/>
                    <a:pt x="108942" y="135490"/>
                    <a:pt x="108897" y="135490"/>
                  </a:cubicBezTo>
                  <a:cubicBezTo>
                    <a:pt x="108827" y="135490"/>
                    <a:pt x="108750" y="135535"/>
                    <a:pt x="108710" y="135615"/>
                  </a:cubicBezTo>
                  <a:cubicBezTo>
                    <a:pt x="108643" y="135615"/>
                    <a:pt x="108610" y="135615"/>
                    <a:pt x="108543" y="135649"/>
                  </a:cubicBezTo>
                  <a:cubicBezTo>
                    <a:pt x="107776" y="135782"/>
                    <a:pt x="106842" y="136016"/>
                    <a:pt x="106308" y="136649"/>
                  </a:cubicBezTo>
                  <a:cubicBezTo>
                    <a:pt x="106208" y="136816"/>
                    <a:pt x="106208" y="137083"/>
                    <a:pt x="106442" y="137116"/>
                  </a:cubicBezTo>
                  <a:cubicBezTo>
                    <a:pt x="106632" y="137155"/>
                    <a:pt x="106826" y="137171"/>
                    <a:pt x="107020" y="137171"/>
                  </a:cubicBezTo>
                  <a:cubicBezTo>
                    <a:pt x="107506" y="137171"/>
                    <a:pt x="108000" y="137069"/>
                    <a:pt x="108476" y="136950"/>
                  </a:cubicBezTo>
                  <a:lnTo>
                    <a:pt x="108476" y="136950"/>
                  </a:lnTo>
                  <a:cubicBezTo>
                    <a:pt x="108443" y="137417"/>
                    <a:pt x="108376" y="137884"/>
                    <a:pt x="108376" y="138384"/>
                  </a:cubicBezTo>
                  <a:cubicBezTo>
                    <a:pt x="108310" y="139385"/>
                    <a:pt x="108243" y="140385"/>
                    <a:pt x="108210" y="141386"/>
                  </a:cubicBezTo>
                  <a:cubicBezTo>
                    <a:pt x="108143" y="143354"/>
                    <a:pt x="108043" y="145289"/>
                    <a:pt x="107976" y="147257"/>
                  </a:cubicBezTo>
                  <a:cubicBezTo>
                    <a:pt x="107843" y="151160"/>
                    <a:pt x="107743" y="155063"/>
                    <a:pt x="107609" y="158965"/>
                  </a:cubicBezTo>
                  <a:cubicBezTo>
                    <a:pt x="107542" y="161200"/>
                    <a:pt x="107476" y="163469"/>
                    <a:pt x="107409" y="165704"/>
                  </a:cubicBezTo>
                  <a:cubicBezTo>
                    <a:pt x="107409" y="166070"/>
                    <a:pt x="107693" y="166254"/>
                    <a:pt x="107976" y="166254"/>
                  </a:cubicBezTo>
                  <a:cubicBezTo>
                    <a:pt x="108260" y="166254"/>
                    <a:pt x="108543" y="166070"/>
                    <a:pt x="108543" y="165704"/>
                  </a:cubicBezTo>
                  <a:cubicBezTo>
                    <a:pt x="108777" y="157865"/>
                    <a:pt x="109044" y="150026"/>
                    <a:pt x="109210" y="142187"/>
                  </a:cubicBezTo>
                  <a:cubicBezTo>
                    <a:pt x="109210" y="141086"/>
                    <a:pt x="109244" y="139985"/>
                    <a:pt x="109244" y="138884"/>
                  </a:cubicBezTo>
                  <a:cubicBezTo>
                    <a:pt x="109244" y="138351"/>
                    <a:pt x="109244" y="137784"/>
                    <a:pt x="109210" y="137250"/>
                  </a:cubicBezTo>
                  <a:cubicBezTo>
                    <a:pt x="109210" y="137083"/>
                    <a:pt x="109210" y="136950"/>
                    <a:pt x="109210" y="136816"/>
                  </a:cubicBezTo>
                  <a:cubicBezTo>
                    <a:pt x="109978" y="136649"/>
                    <a:pt x="110711" y="136516"/>
                    <a:pt x="111479" y="136383"/>
                  </a:cubicBezTo>
                  <a:cubicBezTo>
                    <a:pt x="111479" y="137617"/>
                    <a:pt x="111679" y="138851"/>
                    <a:pt x="111846" y="140052"/>
                  </a:cubicBezTo>
                  <a:cubicBezTo>
                    <a:pt x="112012" y="141319"/>
                    <a:pt x="112179" y="142620"/>
                    <a:pt x="112346" y="143888"/>
                  </a:cubicBezTo>
                  <a:cubicBezTo>
                    <a:pt x="112346" y="143955"/>
                    <a:pt x="112346" y="143988"/>
                    <a:pt x="112379" y="144055"/>
                  </a:cubicBezTo>
                  <a:cubicBezTo>
                    <a:pt x="112346" y="144188"/>
                    <a:pt x="112346" y="144355"/>
                    <a:pt x="112346" y="144522"/>
                  </a:cubicBezTo>
                  <a:cubicBezTo>
                    <a:pt x="112279" y="146523"/>
                    <a:pt x="112212" y="148525"/>
                    <a:pt x="112212" y="150559"/>
                  </a:cubicBezTo>
                  <a:cubicBezTo>
                    <a:pt x="112179" y="154629"/>
                    <a:pt x="112212" y="158732"/>
                    <a:pt x="112546" y="162801"/>
                  </a:cubicBezTo>
                  <a:cubicBezTo>
                    <a:pt x="112563" y="162985"/>
                    <a:pt x="112688" y="163077"/>
                    <a:pt x="112813" y="163077"/>
                  </a:cubicBezTo>
                  <a:cubicBezTo>
                    <a:pt x="112938" y="163077"/>
                    <a:pt x="113063" y="162985"/>
                    <a:pt x="113080" y="162801"/>
                  </a:cubicBezTo>
                  <a:cubicBezTo>
                    <a:pt x="113480" y="158732"/>
                    <a:pt x="113580" y="154629"/>
                    <a:pt x="113613" y="150559"/>
                  </a:cubicBezTo>
                  <a:cubicBezTo>
                    <a:pt x="113647" y="148525"/>
                    <a:pt x="113580" y="146523"/>
                    <a:pt x="113547" y="144522"/>
                  </a:cubicBezTo>
                  <a:cubicBezTo>
                    <a:pt x="113547" y="143488"/>
                    <a:pt x="113480" y="142420"/>
                    <a:pt x="113447" y="141386"/>
                  </a:cubicBezTo>
                  <a:cubicBezTo>
                    <a:pt x="113413" y="140619"/>
                    <a:pt x="113380" y="139818"/>
                    <a:pt x="113280" y="139051"/>
                  </a:cubicBezTo>
                  <a:lnTo>
                    <a:pt x="113280" y="139051"/>
                  </a:lnTo>
                  <a:cubicBezTo>
                    <a:pt x="113680" y="139084"/>
                    <a:pt x="114080" y="139118"/>
                    <a:pt x="114481" y="139118"/>
                  </a:cubicBezTo>
                  <a:cubicBezTo>
                    <a:pt x="115081" y="139118"/>
                    <a:pt x="115648" y="139151"/>
                    <a:pt x="116249" y="139151"/>
                  </a:cubicBezTo>
                  <a:cubicBezTo>
                    <a:pt x="116849" y="142454"/>
                    <a:pt x="117483" y="145723"/>
                    <a:pt x="118183" y="148992"/>
                  </a:cubicBezTo>
                  <a:cubicBezTo>
                    <a:pt x="118183" y="150059"/>
                    <a:pt x="118183" y="151093"/>
                    <a:pt x="118183" y="152161"/>
                  </a:cubicBezTo>
                  <a:cubicBezTo>
                    <a:pt x="118217" y="153762"/>
                    <a:pt x="118217" y="155363"/>
                    <a:pt x="118217" y="156931"/>
                  </a:cubicBezTo>
                  <a:lnTo>
                    <a:pt x="118484" y="161801"/>
                  </a:lnTo>
                  <a:cubicBezTo>
                    <a:pt x="118518" y="161938"/>
                    <a:pt x="118649" y="162014"/>
                    <a:pt x="118778" y="162014"/>
                  </a:cubicBezTo>
                  <a:cubicBezTo>
                    <a:pt x="118900" y="162014"/>
                    <a:pt x="119018" y="161946"/>
                    <a:pt x="119051" y="161801"/>
                  </a:cubicBezTo>
                  <a:cubicBezTo>
                    <a:pt x="119384" y="160300"/>
                    <a:pt x="119184" y="158598"/>
                    <a:pt x="119151" y="157031"/>
                  </a:cubicBezTo>
                  <a:cubicBezTo>
                    <a:pt x="119151" y="155763"/>
                    <a:pt x="119117" y="154496"/>
                    <a:pt x="119084" y="153195"/>
                  </a:cubicBezTo>
                  <a:lnTo>
                    <a:pt x="119084" y="153195"/>
                  </a:lnTo>
                  <a:cubicBezTo>
                    <a:pt x="119851" y="156530"/>
                    <a:pt x="120652" y="159866"/>
                    <a:pt x="121753" y="163102"/>
                  </a:cubicBezTo>
                  <a:cubicBezTo>
                    <a:pt x="121797" y="163235"/>
                    <a:pt x="121921" y="163296"/>
                    <a:pt x="122039" y="163296"/>
                  </a:cubicBezTo>
                  <a:cubicBezTo>
                    <a:pt x="122186" y="163296"/>
                    <a:pt x="122323" y="163202"/>
                    <a:pt x="122286" y="163035"/>
                  </a:cubicBezTo>
                  <a:cubicBezTo>
                    <a:pt x="121552" y="158899"/>
                    <a:pt x="120552" y="154796"/>
                    <a:pt x="119651" y="150693"/>
                  </a:cubicBezTo>
                  <a:cubicBezTo>
                    <a:pt x="119418" y="149559"/>
                    <a:pt x="119184" y="148425"/>
                    <a:pt x="118951" y="147257"/>
                  </a:cubicBezTo>
                  <a:cubicBezTo>
                    <a:pt x="118884" y="145689"/>
                    <a:pt x="118917" y="144088"/>
                    <a:pt x="118584" y="142554"/>
                  </a:cubicBezTo>
                  <a:cubicBezTo>
                    <a:pt x="118584" y="142520"/>
                    <a:pt x="118550" y="142504"/>
                    <a:pt x="118513" y="142504"/>
                  </a:cubicBezTo>
                  <a:cubicBezTo>
                    <a:pt x="118475" y="142504"/>
                    <a:pt x="118434" y="142520"/>
                    <a:pt x="118417" y="142554"/>
                  </a:cubicBezTo>
                  <a:cubicBezTo>
                    <a:pt x="118350" y="142987"/>
                    <a:pt x="118283" y="143454"/>
                    <a:pt x="118250" y="143921"/>
                  </a:cubicBezTo>
                  <a:cubicBezTo>
                    <a:pt x="117950" y="142320"/>
                    <a:pt x="117650" y="140719"/>
                    <a:pt x="117349" y="139118"/>
                  </a:cubicBezTo>
                  <a:cubicBezTo>
                    <a:pt x="117583" y="138984"/>
                    <a:pt x="117750" y="138751"/>
                    <a:pt x="117750" y="138484"/>
                  </a:cubicBezTo>
                  <a:cubicBezTo>
                    <a:pt x="117750" y="138117"/>
                    <a:pt x="117450" y="137817"/>
                    <a:pt x="117116" y="137817"/>
                  </a:cubicBezTo>
                  <a:cubicBezTo>
                    <a:pt x="116949" y="136950"/>
                    <a:pt x="116782" y="136049"/>
                    <a:pt x="116649" y="135182"/>
                  </a:cubicBezTo>
                  <a:cubicBezTo>
                    <a:pt x="116849" y="135115"/>
                    <a:pt x="117049" y="135015"/>
                    <a:pt x="117249" y="134915"/>
                  </a:cubicBezTo>
                  <a:cubicBezTo>
                    <a:pt x="117625" y="134696"/>
                    <a:pt x="117384" y="134242"/>
                    <a:pt x="117049" y="134242"/>
                  </a:cubicBezTo>
                  <a:cubicBezTo>
                    <a:pt x="117028" y="134242"/>
                    <a:pt x="117005" y="134244"/>
                    <a:pt x="116983" y="134248"/>
                  </a:cubicBezTo>
                  <a:cubicBezTo>
                    <a:pt x="116816" y="134248"/>
                    <a:pt x="116649" y="134281"/>
                    <a:pt x="116516" y="134314"/>
                  </a:cubicBezTo>
                  <a:cubicBezTo>
                    <a:pt x="115315" y="127243"/>
                    <a:pt x="114381" y="120171"/>
                    <a:pt x="113613" y="113066"/>
                  </a:cubicBezTo>
                  <a:cubicBezTo>
                    <a:pt x="113380" y="110764"/>
                    <a:pt x="113146" y="108463"/>
                    <a:pt x="112946" y="106128"/>
                  </a:cubicBezTo>
                  <a:cubicBezTo>
                    <a:pt x="112846" y="105027"/>
                    <a:pt x="112679" y="103893"/>
                    <a:pt x="112746" y="102758"/>
                  </a:cubicBezTo>
                  <a:cubicBezTo>
                    <a:pt x="112780" y="101925"/>
                    <a:pt x="112613" y="101157"/>
                    <a:pt x="112379" y="100390"/>
                  </a:cubicBezTo>
                  <a:cubicBezTo>
                    <a:pt x="112613" y="100390"/>
                    <a:pt x="112880" y="100390"/>
                    <a:pt x="113113" y="100357"/>
                  </a:cubicBezTo>
                  <a:cubicBezTo>
                    <a:pt x="115648" y="100290"/>
                    <a:pt x="118350" y="99890"/>
                    <a:pt x="120452" y="98455"/>
                  </a:cubicBezTo>
                  <a:cubicBezTo>
                    <a:pt x="120952" y="98122"/>
                    <a:pt x="121386" y="97755"/>
                    <a:pt x="121786" y="97321"/>
                  </a:cubicBezTo>
                  <a:cubicBezTo>
                    <a:pt x="122186" y="96888"/>
                    <a:pt x="122453" y="96454"/>
                    <a:pt x="122720" y="95920"/>
                  </a:cubicBezTo>
                  <a:cubicBezTo>
                    <a:pt x="123320" y="94753"/>
                    <a:pt x="123954" y="93585"/>
                    <a:pt x="124555" y="92418"/>
                  </a:cubicBezTo>
                  <a:cubicBezTo>
                    <a:pt x="127824" y="86213"/>
                    <a:pt x="131026" y="79875"/>
                    <a:pt x="133027" y="73171"/>
                  </a:cubicBezTo>
                  <a:cubicBezTo>
                    <a:pt x="133961" y="70068"/>
                    <a:pt x="134662" y="66766"/>
                    <a:pt x="134528" y="63497"/>
                  </a:cubicBezTo>
                  <a:cubicBezTo>
                    <a:pt x="134528" y="63097"/>
                    <a:pt x="134495" y="62696"/>
                    <a:pt x="134428" y="62296"/>
                  </a:cubicBezTo>
                  <a:lnTo>
                    <a:pt x="134428" y="62296"/>
                  </a:lnTo>
                  <a:lnTo>
                    <a:pt x="134795" y="62663"/>
                  </a:lnTo>
                  <a:cubicBezTo>
                    <a:pt x="135863" y="64698"/>
                    <a:pt x="136963" y="66699"/>
                    <a:pt x="137998" y="68734"/>
                  </a:cubicBezTo>
                  <a:cubicBezTo>
                    <a:pt x="139499" y="71670"/>
                    <a:pt x="140933" y="74672"/>
                    <a:pt x="142267" y="77707"/>
                  </a:cubicBezTo>
                  <a:cubicBezTo>
                    <a:pt x="144969" y="83812"/>
                    <a:pt x="147304" y="90083"/>
                    <a:pt x="149439" y="96421"/>
                  </a:cubicBezTo>
                  <a:cubicBezTo>
                    <a:pt x="151440" y="102458"/>
                    <a:pt x="153275" y="108596"/>
                    <a:pt x="154943" y="114734"/>
                  </a:cubicBezTo>
                  <a:cubicBezTo>
                    <a:pt x="156577" y="120705"/>
                    <a:pt x="157978" y="126742"/>
                    <a:pt x="159213" y="132813"/>
                  </a:cubicBezTo>
                  <a:cubicBezTo>
                    <a:pt x="160547" y="139585"/>
                    <a:pt x="161681" y="146390"/>
                    <a:pt x="162715" y="153228"/>
                  </a:cubicBezTo>
                  <a:cubicBezTo>
                    <a:pt x="162849" y="154162"/>
                    <a:pt x="163015" y="155029"/>
                    <a:pt x="163216" y="155930"/>
                  </a:cubicBezTo>
                  <a:cubicBezTo>
                    <a:pt x="163245" y="156064"/>
                    <a:pt x="163354" y="156124"/>
                    <a:pt x="163466" y="156124"/>
                  </a:cubicBezTo>
                  <a:cubicBezTo>
                    <a:pt x="163605" y="156124"/>
                    <a:pt x="163749" y="156030"/>
                    <a:pt x="163749" y="155863"/>
                  </a:cubicBezTo>
                  <a:cubicBezTo>
                    <a:pt x="163683" y="154062"/>
                    <a:pt x="163382" y="152227"/>
                    <a:pt x="163116" y="150393"/>
                  </a:cubicBezTo>
                  <a:cubicBezTo>
                    <a:pt x="162882" y="148625"/>
                    <a:pt x="162649" y="146890"/>
                    <a:pt x="162382" y="145122"/>
                  </a:cubicBezTo>
                  <a:cubicBezTo>
                    <a:pt x="161848" y="141753"/>
                    <a:pt x="161281" y="138417"/>
                    <a:pt x="160647" y="135048"/>
                  </a:cubicBezTo>
                  <a:cubicBezTo>
                    <a:pt x="159446" y="128877"/>
                    <a:pt x="158112" y="122706"/>
                    <a:pt x="156511" y="116635"/>
                  </a:cubicBezTo>
                  <a:cubicBezTo>
                    <a:pt x="154910" y="110497"/>
                    <a:pt x="153108" y="104426"/>
                    <a:pt x="151174" y="98422"/>
                  </a:cubicBezTo>
                  <a:cubicBezTo>
                    <a:pt x="149105" y="92084"/>
                    <a:pt x="146837" y="85813"/>
                    <a:pt x="144235" y="79675"/>
                  </a:cubicBezTo>
                  <a:cubicBezTo>
                    <a:pt x="141967" y="74338"/>
                    <a:pt x="139432" y="69134"/>
                    <a:pt x="136463" y="64164"/>
                  </a:cubicBezTo>
                  <a:lnTo>
                    <a:pt x="136496" y="64131"/>
                  </a:lnTo>
                  <a:cubicBezTo>
                    <a:pt x="138398" y="61596"/>
                    <a:pt x="139899" y="58627"/>
                    <a:pt x="141033" y="55658"/>
                  </a:cubicBezTo>
                  <a:cubicBezTo>
                    <a:pt x="142134" y="52723"/>
                    <a:pt x="142901" y="49520"/>
                    <a:pt x="142634" y="46351"/>
                  </a:cubicBezTo>
                  <a:cubicBezTo>
                    <a:pt x="142134" y="39980"/>
                    <a:pt x="137330" y="35344"/>
                    <a:pt x="132794" y="31374"/>
                  </a:cubicBezTo>
                  <a:cubicBezTo>
                    <a:pt x="130292" y="29206"/>
                    <a:pt x="127724" y="27071"/>
                    <a:pt x="125589" y="24502"/>
                  </a:cubicBezTo>
                  <a:cubicBezTo>
                    <a:pt x="124455" y="23135"/>
                    <a:pt x="123454" y="21634"/>
                    <a:pt x="122653" y="20066"/>
                  </a:cubicBezTo>
                  <a:cubicBezTo>
                    <a:pt x="121853" y="18465"/>
                    <a:pt x="121219" y="16764"/>
                    <a:pt x="120285" y="15229"/>
                  </a:cubicBezTo>
                  <a:cubicBezTo>
                    <a:pt x="118584" y="12461"/>
                    <a:pt x="115682" y="10626"/>
                    <a:pt x="112713" y="9392"/>
                  </a:cubicBezTo>
                  <a:cubicBezTo>
                    <a:pt x="110005" y="8296"/>
                    <a:pt x="107048" y="7673"/>
                    <a:pt x="104119" y="7673"/>
                  </a:cubicBezTo>
                  <a:cubicBezTo>
                    <a:pt x="103837" y="7673"/>
                    <a:pt x="103554" y="7679"/>
                    <a:pt x="103273" y="7690"/>
                  </a:cubicBezTo>
                  <a:cubicBezTo>
                    <a:pt x="100537" y="7790"/>
                    <a:pt x="97836" y="8491"/>
                    <a:pt x="95334" y="9592"/>
                  </a:cubicBezTo>
                  <a:cubicBezTo>
                    <a:pt x="92732" y="10726"/>
                    <a:pt x="90197" y="12427"/>
                    <a:pt x="88429" y="14662"/>
                  </a:cubicBezTo>
                  <a:cubicBezTo>
                    <a:pt x="87995" y="15196"/>
                    <a:pt x="87595" y="15763"/>
                    <a:pt x="87228" y="16363"/>
                  </a:cubicBezTo>
                  <a:cubicBezTo>
                    <a:pt x="85560" y="18999"/>
                    <a:pt x="86561" y="22134"/>
                    <a:pt x="88596" y="24202"/>
                  </a:cubicBezTo>
                  <a:cubicBezTo>
                    <a:pt x="88329" y="25570"/>
                    <a:pt x="88762" y="27004"/>
                    <a:pt x="89129" y="28339"/>
                  </a:cubicBezTo>
                  <a:cubicBezTo>
                    <a:pt x="89530" y="29773"/>
                    <a:pt x="89830" y="31241"/>
                    <a:pt x="90297" y="32642"/>
                  </a:cubicBezTo>
                  <a:cubicBezTo>
                    <a:pt x="90464" y="33209"/>
                    <a:pt x="90697" y="33776"/>
                    <a:pt x="90630" y="34376"/>
                  </a:cubicBezTo>
                  <a:cubicBezTo>
                    <a:pt x="90597" y="35143"/>
                    <a:pt x="90130" y="35577"/>
                    <a:pt x="89563" y="35977"/>
                  </a:cubicBezTo>
                  <a:cubicBezTo>
                    <a:pt x="89096" y="36311"/>
                    <a:pt x="88662" y="36711"/>
                    <a:pt x="88496" y="37278"/>
                  </a:cubicBezTo>
                  <a:cubicBezTo>
                    <a:pt x="88329" y="37879"/>
                    <a:pt x="88462" y="38613"/>
                    <a:pt x="88629" y="39213"/>
                  </a:cubicBezTo>
                  <a:cubicBezTo>
                    <a:pt x="89329" y="41781"/>
                    <a:pt x="90931" y="44217"/>
                    <a:pt x="92999" y="45918"/>
                  </a:cubicBezTo>
                  <a:cubicBezTo>
                    <a:pt x="95200" y="47752"/>
                    <a:pt x="97936" y="48787"/>
                    <a:pt x="100804" y="48887"/>
                  </a:cubicBezTo>
                  <a:cubicBezTo>
                    <a:pt x="100997" y="48895"/>
                    <a:pt x="101192" y="48899"/>
                    <a:pt x="101387" y="48899"/>
                  </a:cubicBezTo>
                  <a:cubicBezTo>
                    <a:pt x="102780" y="48899"/>
                    <a:pt x="104225" y="48687"/>
                    <a:pt x="105541" y="48219"/>
                  </a:cubicBezTo>
                  <a:cubicBezTo>
                    <a:pt x="106242" y="47986"/>
                    <a:pt x="106875" y="47686"/>
                    <a:pt x="107409" y="47219"/>
                  </a:cubicBezTo>
                  <a:cubicBezTo>
                    <a:pt x="107909" y="47853"/>
                    <a:pt x="108610" y="48353"/>
                    <a:pt x="109144" y="48920"/>
                  </a:cubicBezTo>
                  <a:cubicBezTo>
                    <a:pt x="109811" y="49554"/>
                    <a:pt x="110144" y="50454"/>
                    <a:pt x="110445" y="51288"/>
                  </a:cubicBezTo>
                  <a:cubicBezTo>
                    <a:pt x="110745" y="52089"/>
                    <a:pt x="111012" y="52889"/>
                    <a:pt x="111278" y="53690"/>
                  </a:cubicBezTo>
                  <a:cubicBezTo>
                    <a:pt x="108643" y="55758"/>
                    <a:pt x="107142" y="59127"/>
                    <a:pt x="106542" y="62330"/>
                  </a:cubicBezTo>
                  <a:cubicBezTo>
                    <a:pt x="106375" y="63197"/>
                    <a:pt x="106242" y="64064"/>
                    <a:pt x="106141" y="64965"/>
                  </a:cubicBezTo>
                  <a:cubicBezTo>
                    <a:pt x="106008" y="64831"/>
                    <a:pt x="105908" y="64731"/>
                    <a:pt x="105808" y="64598"/>
                  </a:cubicBezTo>
                  <a:cubicBezTo>
                    <a:pt x="105341" y="64097"/>
                    <a:pt x="104874" y="63597"/>
                    <a:pt x="104440" y="63097"/>
                  </a:cubicBezTo>
                  <a:cubicBezTo>
                    <a:pt x="104007" y="62630"/>
                    <a:pt x="103540" y="62229"/>
                    <a:pt x="103073" y="61796"/>
                  </a:cubicBezTo>
                  <a:cubicBezTo>
                    <a:pt x="102906" y="61629"/>
                    <a:pt x="102706" y="61462"/>
                    <a:pt x="102506" y="61329"/>
                  </a:cubicBezTo>
                  <a:cubicBezTo>
                    <a:pt x="101755" y="60350"/>
                    <a:pt x="100718" y="59627"/>
                    <a:pt x="99455" y="59627"/>
                  </a:cubicBezTo>
                  <a:cubicBezTo>
                    <a:pt x="99427" y="59627"/>
                    <a:pt x="99398" y="59627"/>
                    <a:pt x="99370" y="59628"/>
                  </a:cubicBezTo>
                  <a:cubicBezTo>
                    <a:pt x="99237" y="59628"/>
                    <a:pt x="99170" y="59694"/>
                    <a:pt x="99170" y="59794"/>
                  </a:cubicBezTo>
                  <a:lnTo>
                    <a:pt x="99070" y="59661"/>
                  </a:lnTo>
                  <a:cubicBezTo>
                    <a:pt x="98436" y="58994"/>
                    <a:pt x="97702" y="58393"/>
                    <a:pt x="96902" y="57926"/>
                  </a:cubicBezTo>
                  <a:cubicBezTo>
                    <a:pt x="96134" y="57426"/>
                    <a:pt x="95234" y="57026"/>
                    <a:pt x="94366" y="56759"/>
                  </a:cubicBezTo>
                  <a:cubicBezTo>
                    <a:pt x="93961" y="56643"/>
                    <a:pt x="93530" y="56552"/>
                    <a:pt x="93096" y="56552"/>
                  </a:cubicBezTo>
                  <a:cubicBezTo>
                    <a:pt x="93030" y="56552"/>
                    <a:pt x="92964" y="56554"/>
                    <a:pt x="92899" y="56559"/>
                  </a:cubicBezTo>
                  <a:cubicBezTo>
                    <a:pt x="92398" y="56625"/>
                    <a:pt x="91965" y="56859"/>
                    <a:pt x="91498" y="56992"/>
                  </a:cubicBezTo>
                  <a:cubicBezTo>
                    <a:pt x="90497" y="57293"/>
                    <a:pt x="89396" y="57126"/>
                    <a:pt x="88395" y="57393"/>
                  </a:cubicBezTo>
                  <a:cubicBezTo>
                    <a:pt x="88295" y="57426"/>
                    <a:pt x="88195" y="57459"/>
                    <a:pt x="88129" y="57493"/>
                  </a:cubicBezTo>
                  <a:cubicBezTo>
                    <a:pt x="87532" y="57366"/>
                    <a:pt x="86916" y="57308"/>
                    <a:pt x="86301" y="57308"/>
                  </a:cubicBezTo>
                  <a:cubicBezTo>
                    <a:pt x="85782" y="57308"/>
                    <a:pt x="85264" y="57350"/>
                    <a:pt x="84760" y="57426"/>
                  </a:cubicBezTo>
                  <a:cubicBezTo>
                    <a:pt x="84126" y="57526"/>
                    <a:pt x="83559" y="57760"/>
                    <a:pt x="82958" y="57926"/>
                  </a:cubicBezTo>
                  <a:cubicBezTo>
                    <a:pt x="82391" y="58127"/>
                    <a:pt x="81857" y="58293"/>
                    <a:pt x="81357" y="58660"/>
                  </a:cubicBezTo>
                  <a:cubicBezTo>
                    <a:pt x="80923" y="58960"/>
                    <a:pt x="80557" y="59327"/>
                    <a:pt x="80223" y="59794"/>
                  </a:cubicBezTo>
                  <a:cubicBezTo>
                    <a:pt x="79923" y="60195"/>
                    <a:pt x="79522" y="60795"/>
                    <a:pt x="79789" y="61295"/>
                  </a:cubicBezTo>
                  <a:cubicBezTo>
                    <a:pt x="79889" y="61496"/>
                    <a:pt x="80056" y="61629"/>
                    <a:pt x="80256" y="61729"/>
                  </a:cubicBezTo>
                  <a:cubicBezTo>
                    <a:pt x="80023" y="61796"/>
                    <a:pt x="79823" y="61863"/>
                    <a:pt x="79623" y="61896"/>
                  </a:cubicBezTo>
                  <a:cubicBezTo>
                    <a:pt x="78689" y="62196"/>
                    <a:pt x="77788" y="62496"/>
                    <a:pt x="76921" y="62830"/>
                  </a:cubicBezTo>
                  <a:cubicBezTo>
                    <a:pt x="76020" y="63163"/>
                    <a:pt x="75186" y="63530"/>
                    <a:pt x="74319" y="63864"/>
                  </a:cubicBezTo>
                  <a:cubicBezTo>
                    <a:pt x="73885" y="64064"/>
                    <a:pt x="73451" y="64231"/>
                    <a:pt x="73018" y="64431"/>
                  </a:cubicBezTo>
                  <a:cubicBezTo>
                    <a:pt x="72618" y="64598"/>
                    <a:pt x="72050" y="64731"/>
                    <a:pt x="71850" y="65165"/>
                  </a:cubicBezTo>
                  <a:cubicBezTo>
                    <a:pt x="71850" y="65165"/>
                    <a:pt x="71850" y="65198"/>
                    <a:pt x="71850" y="65232"/>
                  </a:cubicBezTo>
                  <a:cubicBezTo>
                    <a:pt x="71817" y="65232"/>
                    <a:pt x="71817" y="65232"/>
                    <a:pt x="71817" y="65198"/>
                  </a:cubicBezTo>
                  <a:cubicBezTo>
                    <a:pt x="71765" y="65156"/>
                    <a:pt x="71706" y="65138"/>
                    <a:pt x="71649" y="65138"/>
                  </a:cubicBezTo>
                  <a:cubicBezTo>
                    <a:pt x="71527" y="65138"/>
                    <a:pt x="71417" y="65228"/>
                    <a:pt x="71417" y="65365"/>
                  </a:cubicBezTo>
                  <a:cubicBezTo>
                    <a:pt x="71383" y="65465"/>
                    <a:pt x="71383" y="65565"/>
                    <a:pt x="71417" y="65632"/>
                  </a:cubicBezTo>
                  <a:cubicBezTo>
                    <a:pt x="71417" y="65732"/>
                    <a:pt x="71450" y="65799"/>
                    <a:pt x="71483" y="65865"/>
                  </a:cubicBezTo>
                  <a:cubicBezTo>
                    <a:pt x="71483" y="65932"/>
                    <a:pt x="71517" y="65999"/>
                    <a:pt x="71550" y="66066"/>
                  </a:cubicBezTo>
                  <a:cubicBezTo>
                    <a:pt x="71517" y="66099"/>
                    <a:pt x="71483" y="66099"/>
                    <a:pt x="71450" y="66132"/>
                  </a:cubicBezTo>
                  <a:cubicBezTo>
                    <a:pt x="71016" y="64364"/>
                    <a:pt x="70516" y="62630"/>
                    <a:pt x="69916" y="60962"/>
                  </a:cubicBezTo>
                  <a:cubicBezTo>
                    <a:pt x="70283" y="60428"/>
                    <a:pt x="70616" y="59894"/>
                    <a:pt x="70950" y="59361"/>
                  </a:cubicBezTo>
                  <a:cubicBezTo>
                    <a:pt x="71617" y="58227"/>
                    <a:pt x="72251" y="56892"/>
                    <a:pt x="72017" y="55558"/>
                  </a:cubicBezTo>
                  <a:cubicBezTo>
                    <a:pt x="71917" y="54924"/>
                    <a:pt x="71583" y="54324"/>
                    <a:pt x="71116" y="53890"/>
                  </a:cubicBezTo>
                  <a:cubicBezTo>
                    <a:pt x="70683" y="53457"/>
                    <a:pt x="70149" y="53256"/>
                    <a:pt x="69749" y="52789"/>
                  </a:cubicBezTo>
                  <a:cubicBezTo>
                    <a:pt x="69282" y="52256"/>
                    <a:pt x="68915" y="51589"/>
                    <a:pt x="68248" y="51222"/>
                  </a:cubicBezTo>
                  <a:cubicBezTo>
                    <a:pt x="67931" y="51049"/>
                    <a:pt x="67597" y="50970"/>
                    <a:pt x="67262" y="50970"/>
                  </a:cubicBezTo>
                  <a:cubicBezTo>
                    <a:pt x="66820" y="50970"/>
                    <a:pt x="66378" y="51108"/>
                    <a:pt x="65979" y="51355"/>
                  </a:cubicBezTo>
                  <a:cubicBezTo>
                    <a:pt x="65479" y="51622"/>
                    <a:pt x="65146" y="52056"/>
                    <a:pt x="64845" y="52523"/>
                  </a:cubicBezTo>
                  <a:cubicBezTo>
                    <a:pt x="63111" y="50755"/>
                    <a:pt x="61009" y="49554"/>
                    <a:pt x="58641" y="48720"/>
                  </a:cubicBezTo>
                  <a:cubicBezTo>
                    <a:pt x="55839" y="47719"/>
                    <a:pt x="53037" y="46485"/>
                    <a:pt x="50068" y="45985"/>
                  </a:cubicBezTo>
                  <a:cubicBezTo>
                    <a:pt x="49468" y="44350"/>
                    <a:pt x="48534" y="42916"/>
                    <a:pt x="46966" y="42048"/>
                  </a:cubicBezTo>
                  <a:cubicBezTo>
                    <a:pt x="46265" y="41648"/>
                    <a:pt x="45465" y="41415"/>
                    <a:pt x="44631" y="41348"/>
                  </a:cubicBezTo>
                  <a:cubicBezTo>
                    <a:pt x="44561" y="41344"/>
                    <a:pt x="44492" y="41342"/>
                    <a:pt x="44424" y="41342"/>
                  </a:cubicBezTo>
                  <a:cubicBezTo>
                    <a:pt x="43942" y="41342"/>
                    <a:pt x="43510" y="41447"/>
                    <a:pt x="43130" y="41681"/>
                  </a:cubicBezTo>
                  <a:cubicBezTo>
                    <a:pt x="43063" y="41114"/>
                    <a:pt x="43163" y="40581"/>
                    <a:pt x="43030" y="40014"/>
                  </a:cubicBezTo>
                  <a:cubicBezTo>
                    <a:pt x="42996" y="39947"/>
                    <a:pt x="42963" y="39913"/>
                    <a:pt x="42896" y="39880"/>
                  </a:cubicBezTo>
                  <a:cubicBezTo>
                    <a:pt x="43997" y="39280"/>
                    <a:pt x="44964" y="38479"/>
                    <a:pt x="45765" y="37578"/>
                  </a:cubicBezTo>
                  <a:cubicBezTo>
                    <a:pt x="47633" y="35510"/>
                    <a:pt x="48634" y="32875"/>
                    <a:pt x="49067" y="30140"/>
                  </a:cubicBezTo>
                  <a:cubicBezTo>
                    <a:pt x="49272" y="30172"/>
                    <a:pt x="49478" y="30188"/>
                    <a:pt x="49684" y="30188"/>
                  </a:cubicBezTo>
                  <a:cubicBezTo>
                    <a:pt x="51598" y="30188"/>
                    <a:pt x="53506" y="28835"/>
                    <a:pt x="53837" y="26938"/>
                  </a:cubicBezTo>
                  <a:cubicBezTo>
                    <a:pt x="54204" y="24903"/>
                    <a:pt x="52537" y="22434"/>
                    <a:pt x="50468" y="22268"/>
                  </a:cubicBezTo>
                  <a:cubicBezTo>
                    <a:pt x="51536" y="20266"/>
                    <a:pt x="52336" y="18098"/>
                    <a:pt x="52837" y="15896"/>
                  </a:cubicBezTo>
                  <a:cubicBezTo>
                    <a:pt x="53170" y="14495"/>
                    <a:pt x="53437" y="12994"/>
                    <a:pt x="53137" y="11560"/>
                  </a:cubicBezTo>
                  <a:cubicBezTo>
                    <a:pt x="52803" y="10126"/>
                    <a:pt x="51769" y="9125"/>
                    <a:pt x="50568" y="8358"/>
                  </a:cubicBezTo>
                  <a:cubicBezTo>
                    <a:pt x="49768" y="7824"/>
                    <a:pt x="48534" y="7157"/>
                    <a:pt x="47433" y="7123"/>
                  </a:cubicBezTo>
                  <a:cubicBezTo>
                    <a:pt x="47600" y="5722"/>
                    <a:pt x="46799" y="4188"/>
                    <a:pt x="45698" y="3254"/>
                  </a:cubicBezTo>
                  <a:cubicBezTo>
                    <a:pt x="44030" y="1820"/>
                    <a:pt x="41862" y="919"/>
                    <a:pt x="39761" y="452"/>
                  </a:cubicBezTo>
                  <a:cubicBezTo>
                    <a:pt x="38386" y="144"/>
                    <a:pt x="36970" y="0"/>
                    <a:pt x="3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7454750" y="2017550"/>
              <a:ext cx="44225" cy="45425"/>
            </a:xfrm>
            <a:custGeom>
              <a:rect b="b" l="l" r="r" t="t"/>
              <a:pathLst>
                <a:path extrusionOk="0" h="1817" w="1769">
                  <a:moveTo>
                    <a:pt x="856" y="0"/>
                  </a:moveTo>
                  <a:cubicBezTo>
                    <a:pt x="827" y="0"/>
                    <a:pt x="798" y="4"/>
                    <a:pt x="768" y="14"/>
                  </a:cubicBezTo>
                  <a:cubicBezTo>
                    <a:pt x="1" y="181"/>
                    <a:pt x="168" y="948"/>
                    <a:pt x="168" y="1148"/>
                  </a:cubicBezTo>
                  <a:cubicBezTo>
                    <a:pt x="168" y="1215"/>
                    <a:pt x="168" y="1282"/>
                    <a:pt x="201" y="1348"/>
                  </a:cubicBezTo>
                  <a:cubicBezTo>
                    <a:pt x="234" y="1482"/>
                    <a:pt x="301" y="1582"/>
                    <a:pt x="401" y="1682"/>
                  </a:cubicBezTo>
                  <a:cubicBezTo>
                    <a:pt x="468" y="1715"/>
                    <a:pt x="501" y="1749"/>
                    <a:pt x="568" y="1749"/>
                  </a:cubicBezTo>
                  <a:cubicBezTo>
                    <a:pt x="668" y="1815"/>
                    <a:pt x="735" y="1815"/>
                    <a:pt x="868" y="1815"/>
                  </a:cubicBezTo>
                  <a:lnTo>
                    <a:pt x="902" y="1815"/>
                  </a:lnTo>
                  <a:cubicBezTo>
                    <a:pt x="902" y="1815"/>
                    <a:pt x="910" y="1816"/>
                    <a:pt x="924" y="1816"/>
                  </a:cubicBezTo>
                  <a:cubicBezTo>
                    <a:pt x="1002" y="1816"/>
                    <a:pt x="1271" y="1792"/>
                    <a:pt x="1469" y="1482"/>
                  </a:cubicBezTo>
                  <a:cubicBezTo>
                    <a:pt x="1769" y="1115"/>
                    <a:pt x="1535" y="581"/>
                    <a:pt x="1302" y="214"/>
                  </a:cubicBezTo>
                  <a:cubicBezTo>
                    <a:pt x="1235" y="148"/>
                    <a:pt x="1168" y="81"/>
                    <a:pt x="1068" y="47"/>
                  </a:cubicBezTo>
                  <a:cubicBezTo>
                    <a:pt x="998" y="24"/>
                    <a:pt x="927" y="0"/>
                    <a:pt x="85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7422250" y="1965525"/>
              <a:ext cx="118750" cy="32600"/>
            </a:xfrm>
            <a:custGeom>
              <a:rect b="b" l="l" r="r" t="t"/>
              <a:pathLst>
                <a:path extrusionOk="0" h="1304" w="4750">
                  <a:moveTo>
                    <a:pt x="1529" y="0"/>
                  </a:moveTo>
                  <a:cubicBezTo>
                    <a:pt x="1048" y="0"/>
                    <a:pt x="578" y="70"/>
                    <a:pt x="133" y="260"/>
                  </a:cubicBezTo>
                  <a:cubicBezTo>
                    <a:pt x="0" y="361"/>
                    <a:pt x="100" y="561"/>
                    <a:pt x="234" y="594"/>
                  </a:cubicBezTo>
                  <a:cubicBezTo>
                    <a:pt x="901" y="661"/>
                    <a:pt x="1601" y="594"/>
                    <a:pt x="2268" y="727"/>
                  </a:cubicBezTo>
                  <a:cubicBezTo>
                    <a:pt x="2602" y="761"/>
                    <a:pt x="2902" y="861"/>
                    <a:pt x="3236" y="961"/>
                  </a:cubicBezTo>
                  <a:cubicBezTo>
                    <a:pt x="3569" y="1061"/>
                    <a:pt x="3869" y="1228"/>
                    <a:pt x="4236" y="1295"/>
                  </a:cubicBezTo>
                  <a:cubicBezTo>
                    <a:pt x="4260" y="1300"/>
                    <a:pt x="4283" y="1303"/>
                    <a:pt x="4307" y="1303"/>
                  </a:cubicBezTo>
                  <a:cubicBezTo>
                    <a:pt x="4546" y="1303"/>
                    <a:pt x="4750" y="1007"/>
                    <a:pt x="4537" y="794"/>
                  </a:cubicBezTo>
                  <a:cubicBezTo>
                    <a:pt x="4370" y="661"/>
                    <a:pt x="4203" y="561"/>
                    <a:pt x="4003" y="494"/>
                  </a:cubicBezTo>
                  <a:cubicBezTo>
                    <a:pt x="3836" y="427"/>
                    <a:pt x="3669" y="361"/>
                    <a:pt x="3469" y="294"/>
                  </a:cubicBezTo>
                  <a:cubicBezTo>
                    <a:pt x="3102" y="194"/>
                    <a:pt x="2735" y="94"/>
                    <a:pt x="2368" y="60"/>
                  </a:cubicBezTo>
                  <a:cubicBezTo>
                    <a:pt x="2088" y="24"/>
                    <a:pt x="1807" y="0"/>
                    <a:pt x="1529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871125" y="1826925"/>
              <a:ext cx="38400" cy="38375"/>
            </a:xfrm>
            <a:custGeom>
              <a:rect b="b" l="l" r="r" t="t"/>
              <a:pathLst>
                <a:path extrusionOk="0" h="1535" w="1536">
                  <a:moveTo>
                    <a:pt x="768" y="0"/>
                  </a:moveTo>
                  <a:cubicBezTo>
                    <a:pt x="668" y="0"/>
                    <a:pt x="568" y="0"/>
                    <a:pt x="468" y="67"/>
                  </a:cubicBezTo>
                  <a:cubicBezTo>
                    <a:pt x="368" y="100"/>
                    <a:pt x="301" y="134"/>
                    <a:pt x="234" y="200"/>
                  </a:cubicBezTo>
                  <a:cubicBezTo>
                    <a:pt x="134" y="301"/>
                    <a:pt x="101" y="367"/>
                    <a:pt x="67" y="467"/>
                  </a:cubicBezTo>
                  <a:cubicBezTo>
                    <a:pt x="34" y="567"/>
                    <a:pt x="1" y="667"/>
                    <a:pt x="1" y="768"/>
                  </a:cubicBezTo>
                  <a:cubicBezTo>
                    <a:pt x="1" y="834"/>
                    <a:pt x="1" y="901"/>
                    <a:pt x="34" y="968"/>
                  </a:cubicBezTo>
                  <a:cubicBezTo>
                    <a:pt x="67" y="1101"/>
                    <a:pt x="134" y="1201"/>
                    <a:pt x="234" y="1301"/>
                  </a:cubicBezTo>
                  <a:cubicBezTo>
                    <a:pt x="268" y="1335"/>
                    <a:pt x="334" y="1368"/>
                    <a:pt x="368" y="1435"/>
                  </a:cubicBezTo>
                  <a:cubicBezTo>
                    <a:pt x="501" y="1501"/>
                    <a:pt x="635" y="1535"/>
                    <a:pt x="768" y="1535"/>
                  </a:cubicBezTo>
                  <a:cubicBezTo>
                    <a:pt x="868" y="1535"/>
                    <a:pt x="968" y="1501"/>
                    <a:pt x="1068" y="1468"/>
                  </a:cubicBezTo>
                  <a:cubicBezTo>
                    <a:pt x="1168" y="1435"/>
                    <a:pt x="1235" y="1368"/>
                    <a:pt x="1302" y="1301"/>
                  </a:cubicBezTo>
                  <a:cubicBezTo>
                    <a:pt x="1402" y="1235"/>
                    <a:pt x="1435" y="1168"/>
                    <a:pt x="1468" y="1068"/>
                  </a:cubicBezTo>
                  <a:cubicBezTo>
                    <a:pt x="1535" y="968"/>
                    <a:pt x="1535" y="868"/>
                    <a:pt x="1535" y="768"/>
                  </a:cubicBezTo>
                  <a:cubicBezTo>
                    <a:pt x="1535" y="701"/>
                    <a:pt x="1535" y="634"/>
                    <a:pt x="1502" y="567"/>
                  </a:cubicBezTo>
                  <a:cubicBezTo>
                    <a:pt x="1468" y="434"/>
                    <a:pt x="1402" y="301"/>
                    <a:pt x="1302" y="234"/>
                  </a:cubicBezTo>
                  <a:cubicBezTo>
                    <a:pt x="1268" y="167"/>
                    <a:pt x="1202" y="134"/>
                    <a:pt x="1168" y="100"/>
                  </a:cubicBezTo>
                  <a:cubicBezTo>
                    <a:pt x="1035" y="34"/>
                    <a:pt x="901" y="0"/>
                    <a:pt x="7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6169675" y="1808575"/>
              <a:ext cx="52575" cy="40875"/>
            </a:xfrm>
            <a:custGeom>
              <a:rect b="b" l="l" r="r" t="t"/>
              <a:pathLst>
                <a:path extrusionOk="0" h="1635" w="2103">
                  <a:moveTo>
                    <a:pt x="1068" y="0"/>
                  </a:moveTo>
                  <a:cubicBezTo>
                    <a:pt x="1" y="0"/>
                    <a:pt x="1" y="1635"/>
                    <a:pt x="1068" y="1635"/>
                  </a:cubicBezTo>
                  <a:cubicBezTo>
                    <a:pt x="2102" y="1635"/>
                    <a:pt x="2102" y="0"/>
                    <a:pt x="1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5836950" y="1728400"/>
              <a:ext cx="105100" cy="48625"/>
            </a:xfrm>
            <a:custGeom>
              <a:rect b="b" l="l" r="r" t="t"/>
              <a:pathLst>
                <a:path extrusionOk="0" h="1945" w="4204">
                  <a:moveTo>
                    <a:pt x="3341" y="1"/>
                  </a:moveTo>
                  <a:cubicBezTo>
                    <a:pt x="3175" y="1"/>
                    <a:pt x="3008" y="23"/>
                    <a:pt x="2869" y="39"/>
                  </a:cubicBezTo>
                  <a:cubicBezTo>
                    <a:pt x="2535" y="39"/>
                    <a:pt x="2202" y="105"/>
                    <a:pt x="1901" y="205"/>
                  </a:cubicBezTo>
                  <a:cubicBezTo>
                    <a:pt x="1268" y="405"/>
                    <a:pt x="701" y="706"/>
                    <a:pt x="200" y="1139"/>
                  </a:cubicBezTo>
                  <a:cubicBezTo>
                    <a:pt x="0" y="1306"/>
                    <a:pt x="33" y="1640"/>
                    <a:pt x="200" y="1806"/>
                  </a:cubicBezTo>
                  <a:cubicBezTo>
                    <a:pt x="296" y="1902"/>
                    <a:pt x="407" y="1944"/>
                    <a:pt x="518" y="1944"/>
                  </a:cubicBezTo>
                  <a:cubicBezTo>
                    <a:pt x="640" y="1944"/>
                    <a:pt x="763" y="1894"/>
                    <a:pt x="867" y="1806"/>
                  </a:cubicBezTo>
                  <a:cubicBezTo>
                    <a:pt x="1034" y="1673"/>
                    <a:pt x="1268" y="1506"/>
                    <a:pt x="1501" y="1406"/>
                  </a:cubicBezTo>
                  <a:cubicBezTo>
                    <a:pt x="1735" y="1273"/>
                    <a:pt x="1901" y="1206"/>
                    <a:pt x="2168" y="1139"/>
                  </a:cubicBezTo>
                  <a:cubicBezTo>
                    <a:pt x="2469" y="1073"/>
                    <a:pt x="2635" y="1039"/>
                    <a:pt x="2869" y="1006"/>
                  </a:cubicBezTo>
                  <a:lnTo>
                    <a:pt x="3302" y="1006"/>
                  </a:lnTo>
                  <a:cubicBezTo>
                    <a:pt x="3386" y="1006"/>
                    <a:pt x="3461" y="1014"/>
                    <a:pt x="3536" y="1014"/>
                  </a:cubicBezTo>
                  <a:cubicBezTo>
                    <a:pt x="3611" y="1014"/>
                    <a:pt x="3686" y="1006"/>
                    <a:pt x="3769" y="973"/>
                  </a:cubicBezTo>
                  <a:cubicBezTo>
                    <a:pt x="4136" y="839"/>
                    <a:pt x="4203" y="372"/>
                    <a:pt x="3870" y="139"/>
                  </a:cubicBezTo>
                  <a:cubicBezTo>
                    <a:pt x="3726" y="31"/>
                    <a:pt x="3534" y="1"/>
                    <a:pt x="3341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6138825" y="1717600"/>
              <a:ext cx="130950" cy="47100"/>
            </a:xfrm>
            <a:custGeom>
              <a:rect b="b" l="l" r="r" t="t"/>
              <a:pathLst>
                <a:path extrusionOk="0" h="1884" w="5238">
                  <a:moveTo>
                    <a:pt x="1865" y="1"/>
                  </a:moveTo>
                  <a:cubicBezTo>
                    <a:pt x="1699" y="1"/>
                    <a:pt x="1534" y="11"/>
                    <a:pt x="1368" y="37"/>
                  </a:cubicBezTo>
                  <a:cubicBezTo>
                    <a:pt x="968" y="104"/>
                    <a:pt x="534" y="204"/>
                    <a:pt x="201" y="504"/>
                  </a:cubicBezTo>
                  <a:cubicBezTo>
                    <a:pt x="0" y="704"/>
                    <a:pt x="167" y="1071"/>
                    <a:pt x="434" y="1071"/>
                  </a:cubicBezTo>
                  <a:cubicBezTo>
                    <a:pt x="801" y="1071"/>
                    <a:pt x="1101" y="971"/>
                    <a:pt x="1468" y="938"/>
                  </a:cubicBezTo>
                  <a:cubicBezTo>
                    <a:pt x="1802" y="938"/>
                    <a:pt x="2135" y="938"/>
                    <a:pt x="2502" y="971"/>
                  </a:cubicBezTo>
                  <a:cubicBezTo>
                    <a:pt x="2802" y="1038"/>
                    <a:pt x="3136" y="1138"/>
                    <a:pt x="3436" y="1271"/>
                  </a:cubicBezTo>
                  <a:cubicBezTo>
                    <a:pt x="3770" y="1405"/>
                    <a:pt x="4070" y="1638"/>
                    <a:pt x="4370" y="1805"/>
                  </a:cubicBezTo>
                  <a:cubicBezTo>
                    <a:pt x="4455" y="1859"/>
                    <a:pt x="4540" y="1883"/>
                    <a:pt x="4620" y="1883"/>
                  </a:cubicBezTo>
                  <a:cubicBezTo>
                    <a:pt x="4980" y="1883"/>
                    <a:pt x="5237" y="1404"/>
                    <a:pt x="4937" y="1104"/>
                  </a:cubicBezTo>
                  <a:cubicBezTo>
                    <a:pt x="4404" y="504"/>
                    <a:pt x="3470" y="170"/>
                    <a:pt x="2669" y="70"/>
                  </a:cubicBezTo>
                  <a:cubicBezTo>
                    <a:pt x="2401" y="29"/>
                    <a:pt x="2133" y="1"/>
                    <a:pt x="1865" y="1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5736875" y="1897750"/>
              <a:ext cx="609150" cy="105325"/>
            </a:xfrm>
            <a:custGeom>
              <a:rect b="b" l="l" r="r" t="t"/>
              <a:pathLst>
                <a:path extrusionOk="0" h="4213" w="24366">
                  <a:moveTo>
                    <a:pt x="11836" y="0"/>
                  </a:moveTo>
                  <a:cubicBezTo>
                    <a:pt x="9399" y="0"/>
                    <a:pt x="6966" y="378"/>
                    <a:pt x="4637" y="1170"/>
                  </a:cubicBezTo>
                  <a:cubicBezTo>
                    <a:pt x="3736" y="1470"/>
                    <a:pt x="2802" y="1837"/>
                    <a:pt x="1935" y="2304"/>
                  </a:cubicBezTo>
                  <a:cubicBezTo>
                    <a:pt x="1501" y="2504"/>
                    <a:pt x="1068" y="2738"/>
                    <a:pt x="667" y="3038"/>
                  </a:cubicBezTo>
                  <a:cubicBezTo>
                    <a:pt x="401" y="3238"/>
                    <a:pt x="34" y="3438"/>
                    <a:pt x="0" y="3805"/>
                  </a:cubicBezTo>
                  <a:lnTo>
                    <a:pt x="34" y="3805"/>
                  </a:lnTo>
                  <a:cubicBezTo>
                    <a:pt x="131" y="3864"/>
                    <a:pt x="243" y="3888"/>
                    <a:pt x="364" y="3888"/>
                  </a:cubicBezTo>
                  <a:cubicBezTo>
                    <a:pt x="867" y="3888"/>
                    <a:pt x="1525" y="3466"/>
                    <a:pt x="1902" y="3305"/>
                  </a:cubicBezTo>
                  <a:cubicBezTo>
                    <a:pt x="2702" y="2971"/>
                    <a:pt x="3503" y="2638"/>
                    <a:pt x="4337" y="2371"/>
                  </a:cubicBezTo>
                  <a:cubicBezTo>
                    <a:pt x="5871" y="1871"/>
                    <a:pt x="7472" y="1504"/>
                    <a:pt x="9073" y="1304"/>
                  </a:cubicBezTo>
                  <a:cubicBezTo>
                    <a:pt x="9970" y="1192"/>
                    <a:pt x="10871" y="1137"/>
                    <a:pt x="11772" y="1137"/>
                  </a:cubicBezTo>
                  <a:cubicBezTo>
                    <a:pt x="14092" y="1137"/>
                    <a:pt x="16413" y="1498"/>
                    <a:pt x="18647" y="2171"/>
                  </a:cubicBezTo>
                  <a:cubicBezTo>
                    <a:pt x="19514" y="2438"/>
                    <a:pt x="20381" y="2771"/>
                    <a:pt x="21215" y="3138"/>
                  </a:cubicBezTo>
                  <a:cubicBezTo>
                    <a:pt x="22049" y="3505"/>
                    <a:pt x="22850" y="3972"/>
                    <a:pt x="23751" y="4206"/>
                  </a:cubicBezTo>
                  <a:cubicBezTo>
                    <a:pt x="23776" y="4210"/>
                    <a:pt x="23801" y="4213"/>
                    <a:pt x="23826" y="4213"/>
                  </a:cubicBezTo>
                  <a:cubicBezTo>
                    <a:pt x="24152" y="4213"/>
                    <a:pt x="24366" y="3822"/>
                    <a:pt x="24117" y="3605"/>
                  </a:cubicBezTo>
                  <a:cubicBezTo>
                    <a:pt x="22950" y="2438"/>
                    <a:pt x="21115" y="1837"/>
                    <a:pt x="19614" y="1304"/>
                  </a:cubicBezTo>
                  <a:cubicBezTo>
                    <a:pt x="18013" y="770"/>
                    <a:pt x="16345" y="403"/>
                    <a:pt x="14677" y="169"/>
                  </a:cubicBezTo>
                  <a:cubicBezTo>
                    <a:pt x="13734" y="57"/>
                    <a:pt x="12785" y="0"/>
                    <a:pt x="118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7879225" y="1992050"/>
              <a:ext cx="36725" cy="82475"/>
            </a:xfrm>
            <a:custGeom>
              <a:rect b="b" l="l" r="r" t="t"/>
              <a:pathLst>
                <a:path extrusionOk="0" h="3299" w="1469">
                  <a:moveTo>
                    <a:pt x="1168" y="0"/>
                  </a:moveTo>
                  <a:cubicBezTo>
                    <a:pt x="835" y="33"/>
                    <a:pt x="601" y="267"/>
                    <a:pt x="401" y="534"/>
                  </a:cubicBezTo>
                  <a:cubicBezTo>
                    <a:pt x="301" y="667"/>
                    <a:pt x="234" y="801"/>
                    <a:pt x="168" y="967"/>
                  </a:cubicBezTo>
                  <a:cubicBezTo>
                    <a:pt x="134" y="1134"/>
                    <a:pt x="67" y="1268"/>
                    <a:pt x="34" y="1434"/>
                  </a:cubicBezTo>
                  <a:cubicBezTo>
                    <a:pt x="1" y="1768"/>
                    <a:pt x="101" y="2168"/>
                    <a:pt x="234" y="2468"/>
                  </a:cubicBezTo>
                  <a:cubicBezTo>
                    <a:pt x="368" y="2802"/>
                    <a:pt x="601" y="3069"/>
                    <a:pt x="868" y="3236"/>
                  </a:cubicBezTo>
                  <a:cubicBezTo>
                    <a:pt x="924" y="3280"/>
                    <a:pt x="987" y="3299"/>
                    <a:pt x="1050" y="3299"/>
                  </a:cubicBezTo>
                  <a:cubicBezTo>
                    <a:pt x="1176" y="3299"/>
                    <a:pt x="1302" y="3225"/>
                    <a:pt x="1368" y="3136"/>
                  </a:cubicBezTo>
                  <a:cubicBezTo>
                    <a:pt x="1468" y="2935"/>
                    <a:pt x="1402" y="2735"/>
                    <a:pt x="1235" y="2635"/>
                  </a:cubicBezTo>
                  <a:cubicBezTo>
                    <a:pt x="1235" y="2635"/>
                    <a:pt x="1235" y="2602"/>
                    <a:pt x="1235" y="2602"/>
                  </a:cubicBezTo>
                  <a:lnTo>
                    <a:pt x="1202" y="2602"/>
                  </a:lnTo>
                  <a:lnTo>
                    <a:pt x="1135" y="2535"/>
                  </a:lnTo>
                  <a:lnTo>
                    <a:pt x="1068" y="2468"/>
                  </a:lnTo>
                  <a:cubicBezTo>
                    <a:pt x="1068" y="2468"/>
                    <a:pt x="1035" y="2435"/>
                    <a:pt x="1035" y="2435"/>
                  </a:cubicBezTo>
                  <a:cubicBezTo>
                    <a:pt x="1001" y="2368"/>
                    <a:pt x="968" y="2335"/>
                    <a:pt x="935" y="2268"/>
                  </a:cubicBezTo>
                  <a:lnTo>
                    <a:pt x="901" y="2202"/>
                  </a:lnTo>
                  <a:cubicBezTo>
                    <a:pt x="901" y="2168"/>
                    <a:pt x="901" y="2168"/>
                    <a:pt x="901" y="2168"/>
                  </a:cubicBezTo>
                  <a:lnTo>
                    <a:pt x="868" y="2168"/>
                  </a:lnTo>
                  <a:cubicBezTo>
                    <a:pt x="835" y="2035"/>
                    <a:pt x="801" y="1935"/>
                    <a:pt x="801" y="1801"/>
                  </a:cubicBezTo>
                  <a:lnTo>
                    <a:pt x="768" y="1768"/>
                  </a:lnTo>
                  <a:lnTo>
                    <a:pt x="768" y="1668"/>
                  </a:lnTo>
                  <a:cubicBezTo>
                    <a:pt x="768" y="1601"/>
                    <a:pt x="768" y="1534"/>
                    <a:pt x="768" y="1468"/>
                  </a:cubicBezTo>
                  <a:cubicBezTo>
                    <a:pt x="768" y="1168"/>
                    <a:pt x="768" y="1034"/>
                    <a:pt x="868" y="767"/>
                  </a:cubicBezTo>
                  <a:cubicBezTo>
                    <a:pt x="968" y="567"/>
                    <a:pt x="1135" y="334"/>
                    <a:pt x="1268" y="167"/>
                  </a:cubicBezTo>
                  <a:cubicBezTo>
                    <a:pt x="1302" y="100"/>
                    <a:pt x="1235" y="0"/>
                    <a:pt x="11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5651800" y="1901425"/>
              <a:ext cx="40050" cy="80100"/>
            </a:xfrm>
            <a:custGeom>
              <a:rect b="b" l="l" r="r" t="t"/>
              <a:pathLst>
                <a:path extrusionOk="0" h="3204" w="1602">
                  <a:moveTo>
                    <a:pt x="236" y="0"/>
                  </a:moveTo>
                  <a:cubicBezTo>
                    <a:pt x="200" y="0"/>
                    <a:pt x="165" y="7"/>
                    <a:pt x="134" y="22"/>
                  </a:cubicBezTo>
                  <a:cubicBezTo>
                    <a:pt x="34" y="56"/>
                    <a:pt x="1" y="123"/>
                    <a:pt x="34" y="189"/>
                  </a:cubicBezTo>
                  <a:cubicBezTo>
                    <a:pt x="34" y="323"/>
                    <a:pt x="134" y="423"/>
                    <a:pt x="201" y="489"/>
                  </a:cubicBezTo>
                  <a:cubicBezTo>
                    <a:pt x="268" y="623"/>
                    <a:pt x="368" y="690"/>
                    <a:pt x="468" y="790"/>
                  </a:cubicBezTo>
                  <a:cubicBezTo>
                    <a:pt x="601" y="990"/>
                    <a:pt x="735" y="1190"/>
                    <a:pt x="835" y="1423"/>
                  </a:cubicBezTo>
                  <a:cubicBezTo>
                    <a:pt x="1035" y="1890"/>
                    <a:pt x="1035" y="2391"/>
                    <a:pt x="968" y="2891"/>
                  </a:cubicBezTo>
                  <a:cubicBezTo>
                    <a:pt x="935" y="3025"/>
                    <a:pt x="968" y="3125"/>
                    <a:pt x="1102" y="3191"/>
                  </a:cubicBezTo>
                  <a:cubicBezTo>
                    <a:pt x="1127" y="3200"/>
                    <a:pt x="1154" y="3204"/>
                    <a:pt x="1181" y="3204"/>
                  </a:cubicBezTo>
                  <a:cubicBezTo>
                    <a:pt x="1264" y="3204"/>
                    <a:pt x="1352" y="3166"/>
                    <a:pt x="1402" y="3091"/>
                  </a:cubicBezTo>
                  <a:cubicBezTo>
                    <a:pt x="1469" y="2958"/>
                    <a:pt x="1535" y="2791"/>
                    <a:pt x="1535" y="2624"/>
                  </a:cubicBezTo>
                  <a:cubicBezTo>
                    <a:pt x="1569" y="2491"/>
                    <a:pt x="1602" y="2324"/>
                    <a:pt x="1569" y="2157"/>
                  </a:cubicBezTo>
                  <a:cubicBezTo>
                    <a:pt x="1569" y="1857"/>
                    <a:pt x="1502" y="1557"/>
                    <a:pt x="1402" y="1257"/>
                  </a:cubicBezTo>
                  <a:cubicBezTo>
                    <a:pt x="1302" y="956"/>
                    <a:pt x="1168" y="656"/>
                    <a:pt x="935" y="423"/>
                  </a:cubicBezTo>
                  <a:cubicBezTo>
                    <a:pt x="835" y="323"/>
                    <a:pt x="735" y="189"/>
                    <a:pt x="601" y="123"/>
                  </a:cubicBezTo>
                  <a:cubicBezTo>
                    <a:pt x="499" y="7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6367325" y="1886975"/>
              <a:ext cx="55050" cy="85750"/>
            </a:xfrm>
            <a:custGeom>
              <a:rect b="b" l="l" r="r" t="t"/>
              <a:pathLst>
                <a:path extrusionOk="0" h="3430" w="2202">
                  <a:moveTo>
                    <a:pt x="2068" y="0"/>
                  </a:moveTo>
                  <a:cubicBezTo>
                    <a:pt x="1735" y="0"/>
                    <a:pt x="1401" y="67"/>
                    <a:pt x="1101" y="267"/>
                  </a:cubicBezTo>
                  <a:cubicBezTo>
                    <a:pt x="801" y="500"/>
                    <a:pt x="567" y="767"/>
                    <a:pt x="401" y="1101"/>
                  </a:cubicBezTo>
                  <a:cubicBezTo>
                    <a:pt x="67" y="1768"/>
                    <a:pt x="0" y="2569"/>
                    <a:pt x="367" y="3269"/>
                  </a:cubicBezTo>
                  <a:cubicBezTo>
                    <a:pt x="424" y="3382"/>
                    <a:pt x="525" y="3430"/>
                    <a:pt x="631" y="3430"/>
                  </a:cubicBezTo>
                  <a:cubicBezTo>
                    <a:pt x="837" y="3430"/>
                    <a:pt x="1056" y="3245"/>
                    <a:pt x="968" y="3002"/>
                  </a:cubicBezTo>
                  <a:cubicBezTo>
                    <a:pt x="934" y="2935"/>
                    <a:pt x="934" y="2869"/>
                    <a:pt x="901" y="2769"/>
                  </a:cubicBezTo>
                  <a:lnTo>
                    <a:pt x="901" y="2669"/>
                  </a:lnTo>
                  <a:cubicBezTo>
                    <a:pt x="901" y="2683"/>
                    <a:pt x="900" y="2689"/>
                    <a:pt x="899" y="2689"/>
                  </a:cubicBezTo>
                  <a:cubicBezTo>
                    <a:pt x="893" y="2689"/>
                    <a:pt x="875" y="2548"/>
                    <a:pt x="869" y="2548"/>
                  </a:cubicBezTo>
                  <a:cubicBezTo>
                    <a:pt x="868" y="2548"/>
                    <a:pt x="868" y="2554"/>
                    <a:pt x="868" y="2569"/>
                  </a:cubicBezTo>
                  <a:cubicBezTo>
                    <a:pt x="868" y="2535"/>
                    <a:pt x="868" y="2535"/>
                    <a:pt x="868" y="2535"/>
                  </a:cubicBezTo>
                  <a:lnTo>
                    <a:pt x="868" y="2502"/>
                  </a:lnTo>
                  <a:lnTo>
                    <a:pt x="868" y="2402"/>
                  </a:lnTo>
                  <a:cubicBezTo>
                    <a:pt x="868" y="2335"/>
                    <a:pt x="868" y="2268"/>
                    <a:pt x="868" y="2202"/>
                  </a:cubicBezTo>
                  <a:cubicBezTo>
                    <a:pt x="868" y="2168"/>
                    <a:pt x="868" y="2135"/>
                    <a:pt x="868" y="2102"/>
                  </a:cubicBezTo>
                  <a:lnTo>
                    <a:pt x="868" y="2068"/>
                  </a:lnTo>
                  <a:cubicBezTo>
                    <a:pt x="868" y="2068"/>
                    <a:pt x="868" y="2035"/>
                    <a:pt x="868" y="2035"/>
                  </a:cubicBezTo>
                  <a:cubicBezTo>
                    <a:pt x="901" y="1968"/>
                    <a:pt x="901" y="1901"/>
                    <a:pt x="934" y="1801"/>
                  </a:cubicBezTo>
                  <a:cubicBezTo>
                    <a:pt x="968" y="1635"/>
                    <a:pt x="1001" y="1601"/>
                    <a:pt x="1068" y="1468"/>
                  </a:cubicBezTo>
                  <a:cubicBezTo>
                    <a:pt x="1168" y="1234"/>
                    <a:pt x="1335" y="934"/>
                    <a:pt x="1501" y="767"/>
                  </a:cubicBezTo>
                  <a:cubicBezTo>
                    <a:pt x="1535" y="701"/>
                    <a:pt x="1601" y="667"/>
                    <a:pt x="1635" y="600"/>
                  </a:cubicBezTo>
                  <a:cubicBezTo>
                    <a:pt x="1701" y="567"/>
                    <a:pt x="1735" y="467"/>
                    <a:pt x="1802" y="434"/>
                  </a:cubicBezTo>
                  <a:cubicBezTo>
                    <a:pt x="1868" y="300"/>
                    <a:pt x="2002" y="234"/>
                    <a:pt x="2135" y="167"/>
                  </a:cubicBezTo>
                  <a:cubicBezTo>
                    <a:pt x="2202" y="133"/>
                    <a:pt x="2168" y="0"/>
                    <a:pt x="2068" y="0"/>
                  </a:cubicBezTo>
                  <a:close/>
                </a:path>
              </a:pathLst>
            </a:custGeom>
            <a:solidFill>
              <a:srgbClr val="0C0C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8829900" y="4538025"/>
              <a:ext cx="875" cy="850"/>
            </a:xfrm>
            <a:custGeom>
              <a:rect b="b" l="l" r="r" t="t"/>
              <a:pathLst>
                <a:path extrusionOk="0" h="34" w="35">
                  <a:moveTo>
                    <a:pt x="1" y="1"/>
                  </a:moveTo>
                  <a:cubicBezTo>
                    <a:pt x="1" y="1"/>
                    <a:pt x="34" y="34"/>
                    <a:pt x="34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4572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6"/>
          <p:cNvSpPr txBox="1"/>
          <p:nvPr/>
        </p:nvSpPr>
        <p:spPr>
          <a:xfrm>
            <a:off x="457200" y="2014800"/>
            <a:ext cx="2011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6"/>
          <p:cNvSpPr/>
          <p:nvPr/>
        </p:nvSpPr>
        <p:spPr>
          <a:xfrm>
            <a:off x="893375" y="1831800"/>
            <a:ext cx="914400" cy="914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" sz="45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"/>
          <p:cNvSpPr txBox="1"/>
          <p:nvPr/>
        </p:nvSpPr>
        <p:spPr>
          <a:xfrm>
            <a:off x="1943900" y="17777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Sources &amp; Collection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"/>
          <p:cNvSpPr txBox="1"/>
          <p:nvPr>
            <p:ph type="title"/>
          </p:nvPr>
        </p:nvSpPr>
        <p:spPr>
          <a:xfrm>
            <a:off x="1558825" y="334100"/>
            <a:ext cx="57531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Data Sources </a:t>
            </a:r>
            <a:endParaRPr b="1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550" y="1223463"/>
            <a:ext cx="2581852" cy="1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7"/>
          <p:cNvPicPr preferRelativeResize="0"/>
          <p:nvPr/>
        </p:nvPicPr>
        <p:blipFill rotWithShape="1">
          <a:blip r:embed="rId4">
            <a:alphaModFix/>
          </a:blip>
          <a:srcRect b="-3240" l="-1510" r="1510" t="3240"/>
          <a:stretch/>
        </p:blipFill>
        <p:spPr>
          <a:xfrm>
            <a:off x="1344550" y="3218363"/>
            <a:ext cx="2581850" cy="15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7"/>
          <p:cNvSpPr txBox="1"/>
          <p:nvPr>
            <p:ph type="title"/>
          </p:nvPr>
        </p:nvSpPr>
        <p:spPr>
          <a:xfrm>
            <a:off x="4136550" y="1631825"/>
            <a:ext cx="43050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Dcard is a Taiwanese online community platform that mainly caters to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students and young people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provides a platform for communication and sharing in various aspects such as learning, life, and entertainment.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7"/>
          <p:cNvGrpSpPr/>
          <p:nvPr/>
        </p:nvGrpSpPr>
        <p:grpSpPr>
          <a:xfrm>
            <a:off x="7556933" y="227139"/>
            <a:ext cx="957908" cy="860209"/>
            <a:chOff x="5349900" y="985100"/>
            <a:chExt cx="1478025" cy="1476500"/>
          </a:xfrm>
        </p:grpSpPr>
        <p:sp>
          <p:nvSpPr>
            <p:cNvPr id="387" name="Google Shape;387;p7"/>
            <p:cNvSpPr/>
            <p:nvPr/>
          </p:nvSpPr>
          <p:spPr>
            <a:xfrm>
              <a:off x="5355225" y="994975"/>
              <a:ext cx="1463575" cy="1456750"/>
            </a:xfrm>
            <a:custGeom>
              <a:rect b="b" l="l" r="r" t="t"/>
              <a:pathLst>
                <a:path extrusionOk="0" h="58270" w="58543">
                  <a:moveTo>
                    <a:pt x="28299" y="1"/>
                  </a:moveTo>
                  <a:cubicBezTo>
                    <a:pt x="27357" y="1"/>
                    <a:pt x="26597" y="974"/>
                    <a:pt x="26597" y="2250"/>
                  </a:cubicBezTo>
                  <a:cubicBezTo>
                    <a:pt x="26597" y="3010"/>
                    <a:pt x="26901" y="3709"/>
                    <a:pt x="27357" y="4135"/>
                  </a:cubicBezTo>
                  <a:lnTo>
                    <a:pt x="27083" y="10700"/>
                  </a:lnTo>
                  <a:cubicBezTo>
                    <a:pt x="25229" y="10822"/>
                    <a:pt x="23405" y="11187"/>
                    <a:pt x="21642" y="11825"/>
                  </a:cubicBezTo>
                  <a:lnTo>
                    <a:pt x="20123" y="8573"/>
                  </a:lnTo>
                  <a:cubicBezTo>
                    <a:pt x="20396" y="8056"/>
                    <a:pt x="20396" y="7387"/>
                    <a:pt x="20123" y="6749"/>
                  </a:cubicBezTo>
                  <a:cubicBezTo>
                    <a:pt x="19788" y="5928"/>
                    <a:pt x="19059" y="5351"/>
                    <a:pt x="18360" y="5351"/>
                  </a:cubicBezTo>
                  <a:cubicBezTo>
                    <a:pt x="18208" y="5351"/>
                    <a:pt x="18025" y="5381"/>
                    <a:pt x="17873" y="5472"/>
                  </a:cubicBezTo>
                  <a:cubicBezTo>
                    <a:pt x="17083" y="5807"/>
                    <a:pt x="16779" y="6901"/>
                    <a:pt x="17235" y="7965"/>
                  </a:cubicBezTo>
                  <a:cubicBezTo>
                    <a:pt x="17478" y="8603"/>
                    <a:pt x="17965" y="9089"/>
                    <a:pt x="18512" y="9272"/>
                  </a:cubicBezTo>
                  <a:lnTo>
                    <a:pt x="19727" y="12646"/>
                  </a:lnTo>
                  <a:cubicBezTo>
                    <a:pt x="18147" y="13405"/>
                    <a:pt x="16688" y="14378"/>
                    <a:pt x="15381" y="15533"/>
                  </a:cubicBezTo>
                  <a:lnTo>
                    <a:pt x="10548" y="11095"/>
                  </a:lnTo>
                  <a:cubicBezTo>
                    <a:pt x="10578" y="10487"/>
                    <a:pt x="10305" y="9788"/>
                    <a:pt x="9758" y="9241"/>
                  </a:cubicBezTo>
                  <a:cubicBezTo>
                    <a:pt x="9241" y="8724"/>
                    <a:pt x="8603" y="8421"/>
                    <a:pt x="7995" y="8421"/>
                  </a:cubicBezTo>
                  <a:cubicBezTo>
                    <a:pt x="7569" y="8421"/>
                    <a:pt x="7204" y="8573"/>
                    <a:pt x="6931" y="8846"/>
                  </a:cubicBezTo>
                  <a:cubicBezTo>
                    <a:pt x="6597" y="9180"/>
                    <a:pt x="6475" y="9697"/>
                    <a:pt x="6566" y="10244"/>
                  </a:cubicBezTo>
                  <a:cubicBezTo>
                    <a:pt x="6627" y="10731"/>
                    <a:pt x="6900" y="11247"/>
                    <a:pt x="7326" y="11673"/>
                  </a:cubicBezTo>
                  <a:cubicBezTo>
                    <a:pt x="7812" y="12159"/>
                    <a:pt x="8451" y="12463"/>
                    <a:pt x="9059" y="12463"/>
                  </a:cubicBezTo>
                  <a:lnTo>
                    <a:pt x="9211" y="12463"/>
                  </a:lnTo>
                  <a:lnTo>
                    <a:pt x="13618" y="17296"/>
                  </a:lnTo>
                  <a:cubicBezTo>
                    <a:pt x="12493" y="18603"/>
                    <a:pt x="11521" y="20062"/>
                    <a:pt x="10761" y="21612"/>
                  </a:cubicBezTo>
                  <a:lnTo>
                    <a:pt x="4560" y="19363"/>
                  </a:lnTo>
                  <a:cubicBezTo>
                    <a:pt x="4378" y="18785"/>
                    <a:pt x="3831" y="18238"/>
                    <a:pt x="3131" y="17934"/>
                  </a:cubicBezTo>
                  <a:cubicBezTo>
                    <a:pt x="2767" y="17782"/>
                    <a:pt x="2402" y="17722"/>
                    <a:pt x="2037" y="17722"/>
                  </a:cubicBezTo>
                  <a:cubicBezTo>
                    <a:pt x="1247" y="17722"/>
                    <a:pt x="609" y="18086"/>
                    <a:pt x="396" y="18664"/>
                  </a:cubicBezTo>
                  <a:cubicBezTo>
                    <a:pt x="213" y="19089"/>
                    <a:pt x="274" y="19636"/>
                    <a:pt x="548" y="20092"/>
                  </a:cubicBezTo>
                  <a:cubicBezTo>
                    <a:pt x="821" y="20518"/>
                    <a:pt x="1277" y="20883"/>
                    <a:pt x="1824" y="21126"/>
                  </a:cubicBezTo>
                  <a:cubicBezTo>
                    <a:pt x="2159" y="21247"/>
                    <a:pt x="2524" y="21339"/>
                    <a:pt x="2888" y="21339"/>
                  </a:cubicBezTo>
                  <a:cubicBezTo>
                    <a:pt x="3253" y="21339"/>
                    <a:pt x="3587" y="21247"/>
                    <a:pt x="3861" y="21126"/>
                  </a:cubicBezTo>
                  <a:lnTo>
                    <a:pt x="9818" y="23922"/>
                  </a:lnTo>
                  <a:cubicBezTo>
                    <a:pt x="9211" y="25624"/>
                    <a:pt x="8876" y="27448"/>
                    <a:pt x="8785" y="29302"/>
                  </a:cubicBezTo>
                  <a:lnTo>
                    <a:pt x="5016" y="29485"/>
                  </a:lnTo>
                  <a:cubicBezTo>
                    <a:pt x="4621" y="29029"/>
                    <a:pt x="4013" y="28786"/>
                    <a:pt x="3314" y="28786"/>
                  </a:cubicBezTo>
                  <a:cubicBezTo>
                    <a:pt x="2159" y="28786"/>
                    <a:pt x="1247" y="29485"/>
                    <a:pt x="1247" y="30336"/>
                  </a:cubicBezTo>
                  <a:cubicBezTo>
                    <a:pt x="1247" y="31217"/>
                    <a:pt x="2159" y="31916"/>
                    <a:pt x="3314" y="31916"/>
                  </a:cubicBezTo>
                  <a:cubicBezTo>
                    <a:pt x="3983" y="31916"/>
                    <a:pt x="4621" y="31673"/>
                    <a:pt x="5016" y="31217"/>
                  </a:cubicBezTo>
                  <a:lnTo>
                    <a:pt x="8815" y="31400"/>
                  </a:lnTo>
                  <a:cubicBezTo>
                    <a:pt x="8907" y="33163"/>
                    <a:pt x="9241" y="34895"/>
                    <a:pt x="9818" y="36536"/>
                  </a:cubicBezTo>
                  <a:lnTo>
                    <a:pt x="3831" y="39333"/>
                  </a:lnTo>
                  <a:cubicBezTo>
                    <a:pt x="3557" y="39181"/>
                    <a:pt x="3253" y="39120"/>
                    <a:pt x="2888" y="39120"/>
                  </a:cubicBezTo>
                  <a:cubicBezTo>
                    <a:pt x="2524" y="39120"/>
                    <a:pt x="2159" y="39211"/>
                    <a:pt x="1794" y="39333"/>
                  </a:cubicBezTo>
                  <a:cubicBezTo>
                    <a:pt x="639" y="39819"/>
                    <a:pt x="1" y="40913"/>
                    <a:pt x="365" y="41795"/>
                  </a:cubicBezTo>
                  <a:cubicBezTo>
                    <a:pt x="609" y="42372"/>
                    <a:pt x="1247" y="42737"/>
                    <a:pt x="2037" y="42737"/>
                  </a:cubicBezTo>
                  <a:cubicBezTo>
                    <a:pt x="2402" y="42737"/>
                    <a:pt x="2767" y="42676"/>
                    <a:pt x="3131" y="42524"/>
                  </a:cubicBezTo>
                  <a:cubicBezTo>
                    <a:pt x="3831" y="42220"/>
                    <a:pt x="4378" y="41673"/>
                    <a:pt x="4560" y="41065"/>
                  </a:cubicBezTo>
                  <a:lnTo>
                    <a:pt x="10761" y="38846"/>
                  </a:lnTo>
                  <a:cubicBezTo>
                    <a:pt x="11521" y="40397"/>
                    <a:pt x="12493" y="41825"/>
                    <a:pt x="13648" y="43132"/>
                  </a:cubicBezTo>
                  <a:lnTo>
                    <a:pt x="9180" y="47996"/>
                  </a:lnTo>
                  <a:lnTo>
                    <a:pt x="9059" y="47996"/>
                  </a:lnTo>
                  <a:cubicBezTo>
                    <a:pt x="8451" y="47996"/>
                    <a:pt x="7812" y="48300"/>
                    <a:pt x="7326" y="48786"/>
                  </a:cubicBezTo>
                  <a:cubicBezTo>
                    <a:pt x="6900" y="49211"/>
                    <a:pt x="6627" y="49698"/>
                    <a:pt x="6536" y="50214"/>
                  </a:cubicBezTo>
                  <a:cubicBezTo>
                    <a:pt x="6445" y="50762"/>
                    <a:pt x="6597" y="51278"/>
                    <a:pt x="6931" y="51613"/>
                  </a:cubicBezTo>
                  <a:cubicBezTo>
                    <a:pt x="7204" y="51886"/>
                    <a:pt x="7569" y="52008"/>
                    <a:pt x="7995" y="52008"/>
                  </a:cubicBezTo>
                  <a:cubicBezTo>
                    <a:pt x="8603" y="52008"/>
                    <a:pt x="9241" y="51734"/>
                    <a:pt x="9758" y="51217"/>
                  </a:cubicBezTo>
                  <a:cubicBezTo>
                    <a:pt x="10305" y="50670"/>
                    <a:pt x="10578" y="49971"/>
                    <a:pt x="10518" y="49333"/>
                  </a:cubicBezTo>
                  <a:lnTo>
                    <a:pt x="15411" y="44895"/>
                  </a:lnTo>
                  <a:cubicBezTo>
                    <a:pt x="16718" y="46020"/>
                    <a:pt x="18147" y="46993"/>
                    <a:pt x="19697" y="47752"/>
                  </a:cubicBezTo>
                  <a:lnTo>
                    <a:pt x="17448" y="53983"/>
                  </a:lnTo>
                  <a:cubicBezTo>
                    <a:pt x="16840" y="54166"/>
                    <a:pt x="16323" y="54713"/>
                    <a:pt x="16019" y="55412"/>
                  </a:cubicBezTo>
                  <a:cubicBezTo>
                    <a:pt x="15533" y="56598"/>
                    <a:pt x="15837" y="57783"/>
                    <a:pt x="16749" y="58178"/>
                  </a:cubicBezTo>
                  <a:cubicBezTo>
                    <a:pt x="16901" y="58239"/>
                    <a:pt x="17083" y="58269"/>
                    <a:pt x="17265" y="58269"/>
                  </a:cubicBezTo>
                  <a:cubicBezTo>
                    <a:pt x="18025" y="58269"/>
                    <a:pt x="18816" y="57661"/>
                    <a:pt x="19180" y="56749"/>
                  </a:cubicBezTo>
                  <a:cubicBezTo>
                    <a:pt x="19484" y="56020"/>
                    <a:pt x="19484" y="55260"/>
                    <a:pt x="19211" y="54683"/>
                  </a:cubicBezTo>
                  <a:lnTo>
                    <a:pt x="22007" y="48725"/>
                  </a:lnTo>
                  <a:cubicBezTo>
                    <a:pt x="23649" y="49272"/>
                    <a:pt x="25381" y="49607"/>
                    <a:pt x="27144" y="49728"/>
                  </a:cubicBezTo>
                  <a:lnTo>
                    <a:pt x="27296" y="53528"/>
                  </a:lnTo>
                  <a:cubicBezTo>
                    <a:pt x="26870" y="53923"/>
                    <a:pt x="26627" y="54531"/>
                    <a:pt x="26627" y="55230"/>
                  </a:cubicBezTo>
                  <a:cubicBezTo>
                    <a:pt x="26627" y="56385"/>
                    <a:pt x="27326" y="57297"/>
                    <a:pt x="28177" y="57297"/>
                  </a:cubicBezTo>
                  <a:cubicBezTo>
                    <a:pt x="29059" y="57297"/>
                    <a:pt x="29758" y="56385"/>
                    <a:pt x="29758" y="55230"/>
                  </a:cubicBezTo>
                  <a:cubicBezTo>
                    <a:pt x="29758" y="54561"/>
                    <a:pt x="29515" y="53923"/>
                    <a:pt x="29059" y="53528"/>
                  </a:cubicBezTo>
                  <a:lnTo>
                    <a:pt x="29241" y="49728"/>
                  </a:lnTo>
                  <a:cubicBezTo>
                    <a:pt x="31095" y="49637"/>
                    <a:pt x="32889" y="49303"/>
                    <a:pt x="34621" y="48725"/>
                  </a:cubicBezTo>
                  <a:lnTo>
                    <a:pt x="37418" y="54683"/>
                  </a:lnTo>
                  <a:cubicBezTo>
                    <a:pt x="37144" y="55260"/>
                    <a:pt x="37144" y="56020"/>
                    <a:pt x="37418" y="56749"/>
                  </a:cubicBezTo>
                  <a:cubicBezTo>
                    <a:pt x="37813" y="57661"/>
                    <a:pt x="38573" y="58269"/>
                    <a:pt x="39363" y="58269"/>
                  </a:cubicBezTo>
                  <a:cubicBezTo>
                    <a:pt x="39545" y="58269"/>
                    <a:pt x="39728" y="58239"/>
                    <a:pt x="39880" y="58178"/>
                  </a:cubicBezTo>
                  <a:cubicBezTo>
                    <a:pt x="40761" y="57783"/>
                    <a:pt x="41096" y="56598"/>
                    <a:pt x="40609" y="55412"/>
                  </a:cubicBezTo>
                  <a:cubicBezTo>
                    <a:pt x="40305" y="54713"/>
                    <a:pt x="39758" y="54166"/>
                    <a:pt x="39150" y="53983"/>
                  </a:cubicBezTo>
                  <a:lnTo>
                    <a:pt x="36901" y="47752"/>
                  </a:lnTo>
                  <a:cubicBezTo>
                    <a:pt x="38482" y="46993"/>
                    <a:pt x="39910" y="46020"/>
                    <a:pt x="41217" y="44895"/>
                  </a:cubicBezTo>
                  <a:lnTo>
                    <a:pt x="46081" y="49333"/>
                  </a:lnTo>
                  <a:cubicBezTo>
                    <a:pt x="46050" y="49971"/>
                    <a:pt x="46324" y="50670"/>
                    <a:pt x="46871" y="51217"/>
                  </a:cubicBezTo>
                  <a:cubicBezTo>
                    <a:pt x="47388" y="51734"/>
                    <a:pt x="48026" y="52008"/>
                    <a:pt x="48634" y="52008"/>
                  </a:cubicBezTo>
                  <a:cubicBezTo>
                    <a:pt x="49059" y="52008"/>
                    <a:pt x="49424" y="51886"/>
                    <a:pt x="49698" y="51613"/>
                  </a:cubicBezTo>
                  <a:cubicBezTo>
                    <a:pt x="50032" y="51278"/>
                    <a:pt x="50154" y="50762"/>
                    <a:pt x="50062" y="50214"/>
                  </a:cubicBezTo>
                  <a:cubicBezTo>
                    <a:pt x="50002" y="49698"/>
                    <a:pt x="49728" y="49211"/>
                    <a:pt x="49303" y="48786"/>
                  </a:cubicBezTo>
                  <a:cubicBezTo>
                    <a:pt x="48816" y="48300"/>
                    <a:pt x="48178" y="47996"/>
                    <a:pt x="47570" y="47996"/>
                  </a:cubicBezTo>
                  <a:lnTo>
                    <a:pt x="47418" y="47996"/>
                  </a:lnTo>
                  <a:lnTo>
                    <a:pt x="42980" y="43132"/>
                  </a:lnTo>
                  <a:cubicBezTo>
                    <a:pt x="44135" y="41825"/>
                    <a:pt x="45108" y="40366"/>
                    <a:pt x="45868" y="38816"/>
                  </a:cubicBezTo>
                  <a:lnTo>
                    <a:pt x="49272" y="40032"/>
                  </a:lnTo>
                  <a:cubicBezTo>
                    <a:pt x="49454" y="40579"/>
                    <a:pt x="49941" y="41065"/>
                    <a:pt x="50579" y="41309"/>
                  </a:cubicBezTo>
                  <a:cubicBezTo>
                    <a:pt x="50883" y="41461"/>
                    <a:pt x="51248" y="41521"/>
                    <a:pt x="51552" y="41521"/>
                  </a:cubicBezTo>
                  <a:cubicBezTo>
                    <a:pt x="52281" y="41521"/>
                    <a:pt x="52859" y="41187"/>
                    <a:pt x="53072" y="40670"/>
                  </a:cubicBezTo>
                  <a:cubicBezTo>
                    <a:pt x="53406" y="39850"/>
                    <a:pt x="52828" y="38846"/>
                    <a:pt x="51765" y="38421"/>
                  </a:cubicBezTo>
                  <a:cubicBezTo>
                    <a:pt x="51461" y="38299"/>
                    <a:pt x="51126" y="38208"/>
                    <a:pt x="50792" y="38208"/>
                  </a:cubicBezTo>
                  <a:cubicBezTo>
                    <a:pt x="50488" y="38208"/>
                    <a:pt x="50184" y="38299"/>
                    <a:pt x="49941" y="38421"/>
                  </a:cubicBezTo>
                  <a:lnTo>
                    <a:pt x="46688" y="36871"/>
                  </a:lnTo>
                  <a:cubicBezTo>
                    <a:pt x="47327" y="35138"/>
                    <a:pt x="47692" y="33315"/>
                    <a:pt x="47813" y="31460"/>
                  </a:cubicBezTo>
                  <a:lnTo>
                    <a:pt x="54379" y="31187"/>
                  </a:lnTo>
                  <a:cubicBezTo>
                    <a:pt x="54804" y="31643"/>
                    <a:pt x="55503" y="31947"/>
                    <a:pt x="56294" y="31947"/>
                  </a:cubicBezTo>
                  <a:cubicBezTo>
                    <a:pt x="57540" y="31947"/>
                    <a:pt x="58543" y="31187"/>
                    <a:pt x="58543" y="30245"/>
                  </a:cubicBezTo>
                  <a:cubicBezTo>
                    <a:pt x="58543" y="29272"/>
                    <a:pt x="57570" y="28512"/>
                    <a:pt x="56294" y="28512"/>
                  </a:cubicBezTo>
                  <a:cubicBezTo>
                    <a:pt x="55534" y="28512"/>
                    <a:pt x="54835" y="28816"/>
                    <a:pt x="54409" y="29302"/>
                  </a:cubicBezTo>
                  <a:lnTo>
                    <a:pt x="47813" y="28998"/>
                  </a:lnTo>
                  <a:cubicBezTo>
                    <a:pt x="47722" y="27266"/>
                    <a:pt x="47388" y="25533"/>
                    <a:pt x="46810" y="23922"/>
                  </a:cubicBezTo>
                  <a:lnTo>
                    <a:pt x="52768" y="21126"/>
                  </a:lnTo>
                  <a:cubicBezTo>
                    <a:pt x="53041" y="21247"/>
                    <a:pt x="53376" y="21339"/>
                    <a:pt x="53740" y="21339"/>
                  </a:cubicBezTo>
                  <a:cubicBezTo>
                    <a:pt x="54105" y="21339"/>
                    <a:pt x="54470" y="21247"/>
                    <a:pt x="54804" y="21126"/>
                  </a:cubicBezTo>
                  <a:cubicBezTo>
                    <a:pt x="55990" y="20640"/>
                    <a:pt x="56628" y="19545"/>
                    <a:pt x="56233" y="18664"/>
                  </a:cubicBezTo>
                  <a:cubicBezTo>
                    <a:pt x="55990" y="18086"/>
                    <a:pt x="55382" y="17722"/>
                    <a:pt x="54591" y="17722"/>
                  </a:cubicBezTo>
                  <a:cubicBezTo>
                    <a:pt x="54227" y="17722"/>
                    <a:pt x="53862" y="17782"/>
                    <a:pt x="53497" y="17934"/>
                  </a:cubicBezTo>
                  <a:cubicBezTo>
                    <a:pt x="52798" y="18238"/>
                    <a:pt x="52251" y="18785"/>
                    <a:pt x="52069" y="19363"/>
                  </a:cubicBezTo>
                  <a:lnTo>
                    <a:pt x="45868" y="21612"/>
                  </a:lnTo>
                  <a:cubicBezTo>
                    <a:pt x="45108" y="20062"/>
                    <a:pt x="44135" y="18603"/>
                    <a:pt x="43011" y="17296"/>
                  </a:cubicBezTo>
                  <a:lnTo>
                    <a:pt x="47418" y="12463"/>
                  </a:lnTo>
                  <a:lnTo>
                    <a:pt x="47570" y="12463"/>
                  </a:lnTo>
                  <a:cubicBezTo>
                    <a:pt x="48178" y="12463"/>
                    <a:pt x="48816" y="12159"/>
                    <a:pt x="49303" y="11673"/>
                  </a:cubicBezTo>
                  <a:cubicBezTo>
                    <a:pt x="50214" y="10761"/>
                    <a:pt x="50366" y="9515"/>
                    <a:pt x="49698" y="8846"/>
                  </a:cubicBezTo>
                  <a:cubicBezTo>
                    <a:pt x="49424" y="8573"/>
                    <a:pt x="49059" y="8421"/>
                    <a:pt x="48634" y="8421"/>
                  </a:cubicBezTo>
                  <a:cubicBezTo>
                    <a:pt x="48026" y="8421"/>
                    <a:pt x="47388" y="8724"/>
                    <a:pt x="46871" y="9241"/>
                  </a:cubicBezTo>
                  <a:cubicBezTo>
                    <a:pt x="46324" y="9788"/>
                    <a:pt x="46050" y="10487"/>
                    <a:pt x="46081" y="11095"/>
                  </a:cubicBezTo>
                  <a:lnTo>
                    <a:pt x="41248" y="15533"/>
                  </a:lnTo>
                  <a:cubicBezTo>
                    <a:pt x="39880" y="14317"/>
                    <a:pt x="38360" y="13314"/>
                    <a:pt x="36688" y="12524"/>
                  </a:cubicBezTo>
                  <a:lnTo>
                    <a:pt x="37874" y="9272"/>
                  </a:lnTo>
                  <a:cubicBezTo>
                    <a:pt x="38421" y="9089"/>
                    <a:pt x="38907" y="8603"/>
                    <a:pt x="39150" y="7965"/>
                  </a:cubicBezTo>
                  <a:cubicBezTo>
                    <a:pt x="39363" y="7478"/>
                    <a:pt x="39424" y="6962"/>
                    <a:pt x="39302" y="6506"/>
                  </a:cubicBezTo>
                  <a:cubicBezTo>
                    <a:pt x="39211" y="6019"/>
                    <a:pt x="38907" y="5624"/>
                    <a:pt x="38482" y="5472"/>
                  </a:cubicBezTo>
                  <a:cubicBezTo>
                    <a:pt x="38330" y="5381"/>
                    <a:pt x="38178" y="5351"/>
                    <a:pt x="38026" y="5351"/>
                  </a:cubicBezTo>
                  <a:cubicBezTo>
                    <a:pt x="37296" y="5351"/>
                    <a:pt x="36597" y="5928"/>
                    <a:pt x="36263" y="6749"/>
                  </a:cubicBezTo>
                  <a:cubicBezTo>
                    <a:pt x="35989" y="7387"/>
                    <a:pt x="35989" y="8086"/>
                    <a:pt x="36232" y="8573"/>
                  </a:cubicBezTo>
                  <a:lnTo>
                    <a:pt x="34773" y="11734"/>
                  </a:lnTo>
                  <a:cubicBezTo>
                    <a:pt x="33102" y="11156"/>
                    <a:pt x="31339" y="10791"/>
                    <a:pt x="29545" y="10700"/>
                  </a:cubicBezTo>
                  <a:lnTo>
                    <a:pt x="29241" y="4135"/>
                  </a:lnTo>
                  <a:cubicBezTo>
                    <a:pt x="29728" y="3709"/>
                    <a:pt x="30032" y="3010"/>
                    <a:pt x="30032" y="2250"/>
                  </a:cubicBezTo>
                  <a:cubicBezTo>
                    <a:pt x="30032" y="974"/>
                    <a:pt x="29272" y="1"/>
                    <a:pt x="28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5795200" y="1482075"/>
              <a:ext cx="536525" cy="536500"/>
            </a:xfrm>
            <a:custGeom>
              <a:rect b="b" l="l" r="r" t="t"/>
              <a:pathLst>
                <a:path extrusionOk="0" h="21460" w="21461">
                  <a:moveTo>
                    <a:pt x="10730" y="1"/>
                  </a:moveTo>
                  <a:cubicBezTo>
                    <a:pt x="4803" y="1"/>
                    <a:pt x="1" y="4803"/>
                    <a:pt x="1" y="10730"/>
                  </a:cubicBezTo>
                  <a:cubicBezTo>
                    <a:pt x="1" y="16627"/>
                    <a:pt x="4803" y="21460"/>
                    <a:pt x="10730" y="21460"/>
                  </a:cubicBezTo>
                  <a:cubicBezTo>
                    <a:pt x="16627" y="21460"/>
                    <a:pt x="21460" y="16627"/>
                    <a:pt x="21460" y="10730"/>
                  </a:cubicBezTo>
                  <a:cubicBezTo>
                    <a:pt x="21460" y="4803"/>
                    <a:pt x="16627" y="1"/>
                    <a:pt x="10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5795200" y="1438000"/>
              <a:ext cx="69175" cy="69175"/>
            </a:xfrm>
            <a:custGeom>
              <a:rect b="b" l="l" r="r" t="t"/>
              <a:pathLst>
                <a:path extrusionOk="0" h="2767" w="2767">
                  <a:moveTo>
                    <a:pt x="1369" y="1"/>
                  </a:moveTo>
                  <a:cubicBezTo>
                    <a:pt x="609" y="1"/>
                    <a:pt x="1" y="608"/>
                    <a:pt x="1" y="1368"/>
                  </a:cubicBezTo>
                  <a:cubicBezTo>
                    <a:pt x="1" y="2128"/>
                    <a:pt x="609" y="2767"/>
                    <a:pt x="1369" y="2767"/>
                  </a:cubicBezTo>
                  <a:cubicBezTo>
                    <a:pt x="2128" y="2767"/>
                    <a:pt x="2767" y="2128"/>
                    <a:pt x="2767" y="1368"/>
                  </a:cubicBezTo>
                  <a:cubicBezTo>
                    <a:pt x="2767" y="608"/>
                    <a:pt x="2128" y="1"/>
                    <a:pt x="1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5924400" y="1404575"/>
              <a:ext cx="69175" cy="69175"/>
            </a:xfrm>
            <a:custGeom>
              <a:rect b="b" l="l" r="r" t="t"/>
              <a:pathLst>
                <a:path extrusionOk="0" h="2767" w="2767">
                  <a:moveTo>
                    <a:pt x="1368" y="0"/>
                  </a:moveTo>
                  <a:cubicBezTo>
                    <a:pt x="608" y="0"/>
                    <a:pt x="0" y="608"/>
                    <a:pt x="0" y="1368"/>
                  </a:cubicBezTo>
                  <a:cubicBezTo>
                    <a:pt x="0" y="2158"/>
                    <a:pt x="608" y="2766"/>
                    <a:pt x="1368" y="2766"/>
                  </a:cubicBezTo>
                  <a:cubicBezTo>
                    <a:pt x="2128" y="2766"/>
                    <a:pt x="2766" y="2158"/>
                    <a:pt x="2766" y="1368"/>
                  </a:cubicBezTo>
                  <a:cubicBezTo>
                    <a:pt x="2766" y="608"/>
                    <a:pt x="2128" y="0"/>
                    <a:pt x="13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5666775" y="1805800"/>
              <a:ext cx="69175" cy="68400"/>
            </a:xfrm>
            <a:custGeom>
              <a:rect b="b" l="l" r="r" t="t"/>
              <a:pathLst>
                <a:path extrusionOk="0" h="2736" w="2767">
                  <a:moveTo>
                    <a:pt x="1399" y="0"/>
                  </a:moveTo>
                  <a:cubicBezTo>
                    <a:pt x="639" y="0"/>
                    <a:pt x="1" y="608"/>
                    <a:pt x="1" y="1368"/>
                  </a:cubicBezTo>
                  <a:cubicBezTo>
                    <a:pt x="1" y="2128"/>
                    <a:pt x="639" y="2736"/>
                    <a:pt x="1399" y="2736"/>
                  </a:cubicBezTo>
                  <a:cubicBezTo>
                    <a:pt x="2159" y="2736"/>
                    <a:pt x="2767" y="2128"/>
                    <a:pt x="2767" y="1368"/>
                  </a:cubicBezTo>
                  <a:cubicBezTo>
                    <a:pt x="2767" y="608"/>
                    <a:pt x="2159" y="0"/>
                    <a:pt x="13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6061925" y="2110500"/>
              <a:ext cx="69175" cy="69175"/>
            </a:xfrm>
            <a:custGeom>
              <a:rect b="b" l="l" r="r" t="t"/>
              <a:pathLst>
                <a:path extrusionOk="0" h="2767" w="2767">
                  <a:moveTo>
                    <a:pt x="1399" y="1"/>
                  </a:moveTo>
                  <a:cubicBezTo>
                    <a:pt x="639" y="1"/>
                    <a:pt x="1" y="639"/>
                    <a:pt x="1" y="1399"/>
                  </a:cubicBezTo>
                  <a:cubicBezTo>
                    <a:pt x="1" y="2159"/>
                    <a:pt x="639" y="2767"/>
                    <a:pt x="1399" y="2767"/>
                  </a:cubicBezTo>
                  <a:cubicBezTo>
                    <a:pt x="2159" y="2767"/>
                    <a:pt x="2767" y="2159"/>
                    <a:pt x="2767" y="1399"/>
                  </a:cubicBezTo>
                  <a:cubicBezTo>
                    <a:pt x="2767" y="639"/>
                    <a:pt x="2159" y="1"/>
                    <a:pt x="1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437325" y="1780700"/>
              <a:ext cx="69175" cy="68425"/>
            </a:xfrm>
            <a:custGeom>
              <a:rect b="b" l="l" r="r" t="t"/>
              <a:pathLst>
                <a:path extrusionOk="0" h="2737" w="2767">
                  <a:moveTo>
                    <a:pt x="1398" y="1"/>
                  </a:moveTo>
                  <a:cubicBezTo>
                    <a:pt x="638" y="1"/>
                    <a:pt x="0" y="609"/>
                    <a:pt x="0" y="1369"/>
                  </a:cubicBezTo>
                  <a:cubicBezTo>
                    <a:pt x="0" y="2129"/>
                    <a:pt x="638" y="2737"/>
                    <a:pt x="1398" y="2737"/>
                  </a:cubicBezTo>
                  <a:cubicBezTo>
                    <a:pt x="2158" y="2737"/>
                    <a:pt x="2766" y="2129"/>
                    <a:pt x="2766" y="1369"/>
                  </a:cubicBezTo>
                  <a:cubicBezTo>
                    <a:pt x="2766" y="609"/>
                    <a:pt x="2158" y="1"/>
                    <a:pt x="1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061925" y="1329350"/>
              <a:ext cx="69175" cy="69150"/>
            </a:xfrm>
            <a:custGeom>
              <a:rect b="b" l="l" r="r" t="t"/>
              <a:pathLst>
                <a:path extrusionOk="0" h="2766" w="2767">
                  <a:moveTo>
                    <a:pt x="1399" y="0"/>
                  </a:moveTo>
                  <a:cubicBezTo>
                    <a:pt x="639" y="0"/>
                    <a:pt x="1" y="638"/>
                    <a:pt x="1" y="1398"/>
                  </a:cubicBezTo>
                  <a:cubicBezTo>
                    <a:pt x="1" y="2158"/>
                    <a:pt x="639" y="2766"/>
                    <a:pt x="1399" y="2766"/>
                  </a:cubicBezTo>
                  <a:cubicBezTo>
                    <a:pt x="2159" y="2766"/>
                    <a:pt x="2767" y="2158"/>
                    <a:pt x="2767" y="1398"/>
                  </a:cubicBezTo>
                  <a:cubicBezTo>
                    <a:pt x="2767" y="638"/>
                    <a:pt x="2159" y="0"/>
                    <a:pt x="13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6314975" y="1880250"/>
              <a:ext cx="69175" cy="68425"/>
            </a:xfrm>
            <a:custGeom>
              <a:rect b="b" l="l" r="r" t="t"/>
              <a:pathLst>
                <a:path extrusionOk="0" h="2737" w="2767">
                  <a:moveTo>
                    <a:pt x="1399" y="1"/>
                  </a:moveTo>
                  <a:cubicBezTo>
                    <a:pt x="639" y="1"/>
                    <a:pt x="0" y="609"/>
                    <a:pt x="0" y="1369"/>
                  </a:cubicBezTo>
                  <a:cubicBezTo>
                    <a:pt x="0" y="2128"/>
                    <a:pt x="639" y="2736"/>
                    <a:pt x="1399" y="2736"/>
                  </a:cubicBezTo>
                  <a:cubicBezTo>
                    <a:pt x="2159" y="2736"/>
                    <a:pt x="2766" y="2128"/>
                    <a:pt x="2766" y="1369"/>
                  </a:cubicBezTo>
                  <a:cubicBezTo>
                    <a:pt x="2766" y="609"/>
                    <a:pt x="2159" y="1"/>
                    <a:pt x="1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6340050" y="1488150"/>
              <a:ext cx="69175" cy="68425"/>
            </a:xfrm>
            <a:custGeom>
              <a:rect b="b" l="l" r="r" t="t"/>
              <a:pathLst>
                <a:path extrusionOk="0" h="2737" w="2767">
                  <a:moveTo>
                    <a:pt x="1399" y="1"/>
                  </a:moveTo>
                  <a:cubicBezTo>
                    <a:pt x="639" y="1"/>
                    <a:pt x="0" y="609"/>
                    <a:pt x="0" y="1368"/>
                  </a:cubicBezTo>
                  <a:cubicBezTo>
                    <a:pt x="0" y="2128"/>
                    <a:pt x="639" y="2736"/>
                    <a:pt x="1399" y="2736"/>
                  </a:cubicBezTo>
                  <a:cubicBezTo>
                    <a:pt x="2159" y="2736"/>
                    <a:pt x="2767" y="2128"/>
                    <a:pt x="2767" y="1368"/>
                  </a:cubicBezTo>
                  <a:cubicBezTo>
                    <a:pt x="2767" y="609"/>
                    <a:pt x="2159" y="1"/>
                    <a:pt x="1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5899300" y="2020075"/>
              <a:ext cx="69175" cy="68425"/>
            </a:xfrm>
            <a:custGeom>
              <a:rect b="b" l="l" r="r" t="t"/>
              <a:pathLst>
                <a:path extrusionOk="0" h="2737" w="2767">
                  <a:moveTo>
                    <a:pt x="1369" y="1"/>
                  </a:moveTo>
                  <a:cubicBezTo>
                    <a:pt x="609" y="1"/>
                    <a:pt x="1" y="608"/>
                    <a:pt x="1" y="1368"/>
                  </a:cubicBezTo>
                  <a:cubicBezTo>
                    <a:pt x="1" y="2128"/>
                    <a:pt x="609" y="2736"/>
                    <a:pt x="1369" y="2736"/>
                  </a:cubicBezTo>
                  <a:cubicBezTo>
                    <a:pt x="2129" y="2736"/>
                    <a:pt x="2767" y="2128"/>
                    <a:pt x="2767" y="1368"/>
                  </a:cubicBezTo>
                  <a:cubicBezTo>
                    <a:pt x="2767" y="608"/>
                    <a:pt x="2129" y="1"/>
                    <a:pt x="1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5678950" y="1586950"/>
              <a:ext cx="100325" cy="99550"/>
            </a:xfrm>
            <a:custGeom>
              <a:rect b="b" l="l" r="r" t="t"/>
              <a:pathLst>
                <a:path extrusionOk="0" h="3982" w="4013">
                  <a:moveTo>
                    <a:pt x="2006" y="0"/>
                  </a:moveTo>
                  <a:cubicBezTo>
                    <a:pt x="912" y="0"/>
                    <a:pt x="0" y="882"/>
                    <a:pt x="0" y="2006"/>
                  </a:cubicBezTo>
                  <a:cubicBezTo>
                    <a:pt x="0" y="3100"/>
                    <a:pt x="912" y="3982"/>
                    <a:pt x="2006" y="3982"/>
                  </a:cubicBezTo>
                  <a:cubicBezTo>
                    <a:pt x="3101" y="3982"/>
                    <a:pt x="4012" y="3100"/>
                    <a:pt x="4012" y="2006"/>
                  </a:cubicBezTo>
                  <a:cubicBezTo>
                    <a:pt x="4012" y="882"/>
                    <a:pt x="3101" y="0"/>
                    <a:pt x="2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5728325" y="1938775"/>
              <a:ext cx="99575" cy="99575"/>
            </a:xfrm>
            <a:custGeom>
              <a:rect b="b" l="l" r="r" t="t"/>
              <a:pathLst>
                <a:path extrusionOk="0" h="3983" w="3983">
                  <a:moveTo>
                    <a:pt x="1977" y="0"/>
                  </a:moveTo>
                  <a:cubicBezTo>
                    <a:pt x="882" y="0"/>
                    <a:pt x="1" y="882"/>
                    <a:pt x="1" y="2006"/>
                  </a:cubicBezTo>
                  <a:cubicBezTo>
                    <a:pt x="1" y="3101"/>
                    <a:pt x="882" y="3982"/>
                    <a:pt x="1977" y="3982"/>
                  </a:cubicBezTo>
                  <a:cubicBezTo>
                    <a:pt x="3101" y="3982"/>
                    <a:pt x="3983" y="3101"/>
                    <a:pt x="3983" y="2006"/>
                  </a:cubicBezTo>
                  <a:cubicBezTo>
                    <a:pt x="3983" y="882"/>
                    <a:pt x="3071" y="0"/>
                    <a:pt x="1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6194150" y="1390125"/>
              <a:ext cx="116300" cy="117050"/>
            </a:xfrm>
            <a:custGeom>
              <a:rect b="b" l="l" r="r" t="t"/>
              <a:pathLst>
                <a:path extrusionOk="0" h="4682" w="4652">
                  <a:moveTo>
                    <a:pt x="2341" y="1"/>
                  </a:moveTo>
                  <a:cubicBezTo>
                    <a:pt x="1034" y="1"/>
                    <a:pt x="1" y="1064"/>
                    <a:pt x="1" y="2341"/>
                  </a:cubicBezTo>
                  <a:cubicBezTo>
                    <a:pt x="1" y="3618"/>
                    <a:pt x="1034" y="4682"/>
                    <a:pt x="2341" y="4682"/>
                  </a:cubicBezTo>
                  <a:cubicBezTo>
                    <a:pt x="3618" y="4682"/>
                    <a:pt x="4651" y="3618"/>
                    <a:pt x="4651" y="2341"/>
                  </a:cubicBezTo>
                  <a:cubicBezTo>
                    <a:pt x="4651" y="1064"/>
                    <a:pt x="3618" y="1"/>
                    <a:pt x="2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6222275" y="1994250"/>
              <a:ext cx="99550" cy="100325"/>
            </a:xfrm>
            <a:custGeom>
              <a:rect b="b" l="l" r="r" t="t"/>
              <a:pathLst>
                <a:path extrusionOk="0" h="4013" w="3982">
                  <a:moveTo>
                    <a:pt x="1976" y="0"/>
                  </a:moveTo>
                  <a:cubicBezTo>
                    <a:pt x="882" y="0"/>
                    <a:pt x="0" y="912"/>
                    <a:pt x="0" y="2006"/>
                  </a:cubicBezTo>
                  <a:cubicBezTo>
                    <a:pt x="0" y="3100"/>
                    <a:pt x="882" y="4012"/>
                    <a:pt x="1976" y="4012"/>
                  </a:cubicBezTo>
                  <a:cubicBezTo>
                    <a:pt x="3101" y="4012"/>
                    <a:pt x="3982" y="3100"/>
                    <a:pt x="3982" y="2006"/>
                  </a:cubicBezTo>
                  <a:cubicBezTo>
                    <a:pt x="3982" y="912"/>
                    <a:pt x="3101" y="0"/>
                    <a:pt x="19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6377275" y="1596825"/>
              <a:ext cx="99575" cy="99575"/>
            </a:xfrm>
            <a:custGeom>
              <a:rect b="b" l="l" r="r" t="t"/>
              <a:pathLst>
                <a:path extrusionOk="0" h="3983" w="3983">
                  <a:moveTo>
                    <a:pt x="1977" y="0"/>
                  </a:moveTo>
                  <a:cubicBezTo>
                    <a:pt x="882" y="0"/>
                    <a:pt x="1" y="882"/>
                    <a:pt x="1" y="1976"/>
                  </a:cubicBezTo>
                  <a:cubicBezTo>
                    <a:pt x="1" y="3070"/>
                    <a:pt x="882" y="3982"/>
                    <a:pt x="1977" y="3982"/>
                  </a:cubicBezTo>
                  <a:cubicBezTo>
                    <a:pt x="3071" y="3982"/>
                    <a:pt x="3983" y="3070"/>
                    <a:pt x="3983" y="1976"/>
                  </a:cubicBezTo>
                  <a:cubicBezTo>
                    <a:pt x="3983" y="882"/>
                    <a:pt x="3071" y="0"/>
                    <a:pt x="1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6019375" y="1567175"/>
              <a:ext cx="69175" cy="68425"/>
            </a:xfrm>
            <a:custGeom>
              <a:rect b="b" l="l" r="r" t="t"/>
              <a:pathLst>
                <a:path extrusionOk="0" h="2737" w="2767">
                  <a:moveTo>
                    <a:pt x="1399" y="1"/>
                  </a:moveTo>
                  <a:cubicBezTo>
                    <a:pt x="639" y="1"/>
                    <a:pt x="1" y="609"/>
                    <a:pt x="1" y="1369"/>
                  </a:cubicBezTo>
                  <a:cubicBezTo>
                    <a:pt x="1" y="2129"/>
                    <a:pt x="639" y="2736"/>
                    <a:pt x="1399" y="2736"/>
                  </a:cubicBezTo>
                  <a:cubicBezTo>
                    <a:pt x="2159" y="2736"/>
                    <a:pt x="2767" y="2129"/>
                    <a:pt x="2767" y="1369"/>
                  </a:cubicBezTo>
                  <a:cubicBezTo>
                    <a:pt x="2767" y="609"/>
                    <a:pt x="2159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5906900" y="1779200"/>
              <a:ext cx="68425" cy="69175"/>
            </a:xfrm>
            <a:custGeom>
              <a:rect b="b" l="l" r="r" t="t"/>
              <a:pathLst>
                <a:path extrusionOk="0" h="2767" w="2737">
                  <a:moveTo>
                    <a:pt x="1369" y="0"/>
                  </a:moveTo>
                  <a:cubicBezTo>
                    <a:pt x="609" y="0"/>
                    <a:pt x="1" y="638"/>
                    <a:pt x="1" y="1398"/>
                  </a:cubicBezTo>
                  <a:cubicBezTo>
                    <a:pt x="1" y="2158"/>
                    <a:pt x="609" y="2766"/>
                    <a:pt x="1369" y="2766"/>
                  </a:cubicBezTo>
                  <a:cubicBezTo>
                    <a:pt x="2129" y="2766"/>
                    <a:pt x="2737" y="2158"/>
                    <a:pt x="2737" y="1398"/>
                  </a:cubicBezTo>
                  <a:cubicBezTo>
                    <a:pt x="2737" y="638"/>
                    <a:pt x="2129" y="0"/>
                    <a:pt x="1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6144000" y="1610500"/>
              <a:ext cx="61575" cy="61575"/>
            </a:xfrm>
            <a:custGeom>
              <a:rect b="b" l="l" r="r" t="t"/>
              <a:pathLst>
                <a:path extrusionOk="0" h="2463" w="2463">
                  <a:moveTo>
                    <a:pt x="1247" y="0"/>
                  </a:moveTo>
                  <a:cubicBezTo>
                    <a:pt x="578" y="0"/>
                    <a:pt x="0" y="547"/>
                    <a:pt x="0" y="1216"/>
                  </a:cubicBezTo>
                  <a:cubicBezTo>
                    <a:pt x="0" y="1915"/>
                    <a:pt x="548" y="2462"/>
                    <a:pt x="1247" y="2462"/>
                  </a:cubicBezTo>
                  <a:cubicBezTo>
                    <a:pt x="1915" y="2462"/>
                    <a:pt x="2462" y="1915"/>
                    <a:pt x="2462" y="1216"/>
                  </a:cubicBezTo>
                  <a:cubicBezTo>
                    <a:pt x="2462" y="547"/>
                    <a:pt x="1915" y="0"/>
                    <a:pt x="1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6172125" y="1754125"/>
              <a:ext cx="68400" cy="69175"/>
            </a:xfrm>
            <a:custGeom>
              <a:rect b="b" l="l" r="r" t="t"/>
              <a:pathLst>
                <a:path extrusionOk="0" h="2767" w="2736">
                  <a:moveTo>
                    <a:pt x="1368" y="0"/>
                  </a:moveTo>
                  <a:cubicBezTo>
                    <a:pt x="608" y="0"/>
                    <a:pt x="0" y="638"/>
                    <a:pt x="0" y="1398"/>
                  </a:cubicBezTo>
                  <a:cubicBezTo>
                    <a:pt x="0" y="2158"/>
                    <a:pt x="608" y="2766"/>
                    <a:pt x="1368" y="2766"/>
                  </a:cubicBezTo>
                  <a:cubicBezTo>
                    <a:pt x="2128" y="2766"/>
                    <a:pt x="2736" y="2158"/>
                    <a:pt x="2736" y="1398"/>
                  </a:cubicBezTo>
                  <a:cubicBezTo>
                    <a:pt x="2736" y="638"/>
                    <a:pt x="2128" y="0"/>
                    <a:pt x="1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6026225" y="1686475"/>
              <a:ext cx="117025" cy="117050"/>
            </a:xfrm>
            <a:custGeom>
              <a:rect b="b" l="l" r="r" t="t"/>
              <a:pathLst>
                <a:path extrusionOk="0" h="4682" w="4681">
                  <a:moveTo>
                    <a:pt x="2341" y="1"/>
                  </a:moveTo>
                  <a:cubicBezTo>
                    <a:pt x="1064" y="1"/>
                    <a:pt x="0" y="1065"/>
                    <a:pt x="0" y="2341"/>
                  </a:cubicBezTo>
                  <a:cubicBezTo>
                    <a:pt x="0" y="3618"/>
                    <a:pt x="1064" y="4682"/>
                    <a:pt x="2341" y="4682"/>
                  </a:cubicBezTo>
                  <a:cubicBezTo>
                    <a:pt x="3617" y="4682"/>
                    <a:pt x="4681" y="3618"/>
                    <a:pt x="4681" y="2341"/>
                  </a:cubicBezTo>
                  <a:cubicBezTo>
                    <a:pt x="4681" y="1065"/>
                    <a:pt x="3617" y="1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897800" y="1643175"/>
              <a:ext cx="100325" cy="99575"/>
            </a:xfrm>
            <a:custGeom>
              <a:rect b="b" l="l" r="r" t="t"/>
              <a:pathLst>
                <a:path extrusionOk="0" h="3983" w="4013">
                  <a:moveTo>
                    <a:pt x="2006" y="0"/>
                  </a:moveTo>
                  <a:cubicBezTo>
                    <a:pt x="912" y="0"/>
                    <a:pt x="0" y="912"/>
                    <a:pt x="0" y="2006"/>
                  </a:cubicBezTo>
                  <a:cubicBezTo>
                    <a:pt x="0" y="3101"/>
                    <a:pt x="912" y="3982"/>
                    <a:pt x="2006" y="3982"/>
                  </a:cubicBezTo>
                  <a:cubicBezTo>
                    <a:pt x="3101" y="3982"/>
                    <a:pt x="4012" y="3101"/>
                    <a:pt x="4012" y="2006"/>
                  </a:cubicBezTo>
                  <a:cubicBezTo>
                    <a:pt x="4012" y="882"/>
                    <a:pt x="3101" y="0"/>
                    <a:pt x="2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6012525" y="1830875"/>
              <a:ext cx="99575" cy="99550"/>
            </a:xfrm>
            <a:custGeom>
              <a:rect b="b" l="l" r="r" t="t"/>
              <a:pathLst>
                <a:path extrusionOk="0" h="3982" w="3983">
                  <a:moveTo>
                    <a:pt x="2007" y="0"/>
                  </a:moveTo>
                  <a:cubicBezTo>
                    <a:pt x="913" y="0"/>
                    <a:pt x="1" y="882"/>
                    <a:pt x="1" y="2006"/>
                  </a:cubicBezTo>
                  <a:cubicBezTo>
                    <a:pt x="1" y="3100"/>
                    <a:pt x="913" y="3982"/>
                    <a:pt x="2007" y="3982"/>
                  </a:cubicBezTo>
                  <a:cubicBezTo>
                    <a:pt x="3101" y="3982"/>
                    <a:pt x="3983" y="3100"/>
                    <a:pt x="3983" y="2006"/>
                  </a:cubicBezTo>
                  <a:cubicBezTo>
                    <a:pt x="3983" y="912"/>
                    <a:pt x="3101" y="0"/>
                    <a:pt x="2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349900" y="985100"/>
              <a:ext cx="1478025" cy="1476500"/>
            </a:xfrm>
            <a:custGeom>
              <a:rect b="b" l="l" r="r" t="t"/>
              <a:pathLst>
                <a:path extrusionOk="0" h="59060" w="59121">
                  <a:moveTo>
                    <a:pt x="28542" y="761"/>
                  </a:moveTo>
                  <a:cubicBezTo>
                    <a:pt x="29272" y="761"/>
                    <a:pt x="29880" y="1612"/>
                    <a:pt x="29880" y="2645"/>
                  </a:cubicBezTo>
                  <a:cubicBezTo>
                    <a:pt x="29880" y="3405"/>
                    <a:pt x="29546" y="4074"/>
                    <a:pt x="29090" y="4347"/>
                  </a:cubicBezTo>
                  <a:lnTo>
                    <a:pt x="29394" y="11460"/>
                  </a:lnTo>
                  <a:cubicBezTo>
                    <a:pt x="31430" y="11551"/>
                    <a:pt x="33375" y="11946"/>
                    <a:pt x="35169" y="12615"/>
                  </a:cubicBezTo>
                  <a:lnTo>
                    <a:pt x="36901" y="8968"/>
                  </a:lnTo>
                  <a:cubicBezTo>
                    <a:pt x="36628" y="8572"/>
                    <a:pt x="36567" y="7934"/>
                    <a:pt x="36840" y="7296"/>
                  </a:cubicBezTo>
                  <a:cubicBezTo>
                    <a:pt x="37114" y="6597"/>
                    <a:pt x="37692" y="6141"/>
                    <a:pt x="38239" y="6141"/>
                  </a:cubicBezTo>
                  <a:cubicBezTo>
                    <a:pt x="38330" y="6141"/>
                    <a:pt x="38451" y="6171"/>
                    <a:pt x="38573" y="6202"/>
                  </a:cubicBezTo>
                  <a:cubicBezTo>
                    <a:pt x="39181" y="6475"/>
                    <a:pt x="39394" y="7357"/>
                    <a:pt x="39029" y="8208"/>
                  </a:cubicBezTo>
                  <a:cubicBezTo>
                    <a:pt x="38755" y="8846"/>
                    <a:pt x="38269" y="9271"/>
                    <a:pt x="37813" y="9332"/>
                  </a:cubicBezTo>
                  <a:lnTo>
                    <a:pt x="36415" y="13132"/>
                  </a:lnTo>
                  <a:cubicBezTo>
                    <a:pt x="38269" y="13983"/>
                    <a:pt x="39971" y="15107"/>
                    <a:pt x="41461" y="16445"/>
                  </a:cubicBezTo>
                  <a:lnTo>
                    <a:pt x="46719" y="11642"/>
                  </a:lnTo>
                  <a:cubicBezTo>
                    <a:pt x="46598" y="11126"/>
                    <a:pt x="46810" y="10426"/>
                    <a:pt x="47357" y="9910"/>
                  </a:cubicBezTo>
                  <a:cubicBezTo>
                    <a:pt x="47813" y="9454"/>
                    <a:pt x="48360" y="9211"/>
                    <a:pt x="48847" y="9211"/>
                  </a:cubicBezTo>
                  <a:cubicBezTo>
                    <a:pt x="49151" y="9211"/>
                    <a:pt x="49424" y="9302"/>
                    <a:pt x="49637" y="9515"/>
                  </a:cubicBezTo>
                  <a:cubicBezTo>
                    <a:pt x="50154" y="10031"/>
                    <a:pt x="49971" y="11065"/>
                    <a:pt x="49242" y="11794"/>
                  </a:cubicBezTo>
                  <a:cubicBezTo>
                    <a:pt x="48816" y="12250"/>
                    <a:pt x="48269" y="12463"/>
                    <a:pt x="47783" y="12463"/>
                  </a:cubicBezTo>
                  <a:cubicBezTo>
                    <a:pt x="47692" y="12463"/>
                    <a:pt x="47570" y="12463"/>
                    <a:pt x="47479" y="12433"/>
                  </a:cubicBezTo>
                  <a:lnTo>
                    <a:pt x="42707" y="17691"/>
                  </a:lnTo>
                  <a:cubicBezTo>
                    <a:pt x="43983" y="19120"/>
                    <a:pt x="45078" y="20731"/>
                    <a:pt x="45898" y="22494"/>
                  </a:cubicBezTo>
                  <a:lnTo>
                    <a:pt x="52585" y="20062"/>
                  </a:lnTo>
                  <a:cubicBezTo>
                    <a:pt x="52677" y="19515"/>
                    <a:pt x="53163" y="18968"/>
                    <a:pt x="53862" y="18694"/>
                  </a:cubicBezTo>
                  <a:cubicBezTo>
                    <a:pt x="54166" y="18542"/>
                    <a:pt x="54500" y="18481"/>
                    <a:pt x="54804" y="18481"/>
                  </a:cubicBezTo>
                  <a:cubicBezTo>
                    <a:pt x="55412" y="18481"/>
                    <a:pt x="55929" y="18755"/>
                    <a:pt x="56111" y="19211"/>
                  </a:cubicBezTo>
                  <a:cubicBezTo>
                    <a:pt x="56385" y="19880"/>
                    <a:pt x="55838" y="20761"/>
                    <a:pt x="54896" y="21156"/>
                  </a:cubicBezTo>
                  <a:cubicBezTo>
                    <a:pt x="54561" y="21278"/>
                    <a:pt x="54257" y="21338"/>
                    <a:pt x="53953" y="21338"/>
                  </a:cubicBezTo>
                  <a:cubicBezTo>
                    <a:pt x="53589" y="21338"/>
                    <a:pt x="53254" y="21247"/>
                    <a:pt x="53011" y="21095"/>
                  </a:cubicBezTo>
                  <a:lnTo>
                    <a:pt x="46567" y="24104"/>
                  </a:lnTo>
                  <a:cubicBezTo>
                    <a:pt x="47205" y="25867"/>
                    <a:pt x="47570" y="27782"/>
                    <a:pt x="47661" y="29758"/>
                  </a:cubicBezTo>
                  <a:lnTo>
                    <a:pt x="54804" y="30062"/>
                  </a:lnTo>
                  <a:cubicBezTo>
                    <a:pt x="55078" y="29606"/>
                    <a:pt x="55747" y="29302"/>
                    <a:pt x="56507" y="29302"/>
                  </a:cubicBezTo>
                  <a:cubicBezTo>
                    <a:pt x="57540" y="29302"/>
                    <a:pt x="58361" y="29880"/>
                    <a:pt x="58361" y="30640"/>
                  </a:cubicBezTo>
                  <a:cubicBezTo>
                    <a:pt x="58391" y="31369"/>
                    <a:pt x="57540" y="31977"/>
                    <a:pt x="56507" y="31977"/>
                  </a:cubicBezTo>
                  <a:cubicBezTo>
                    <a:pt x="55747" y="31977"/>
                    <a:pt x="55108" y="31643"/>
                    <a:pt x="54804" y="31187"/>
                  </a:cubicBezTo>
                  <a:lnTo>
                    <a:pt x="47692" y="31491"/>
                  </a:lnTo>
                  <a:cubicBezTo>
                    <a:pt x="47570" y="33618"/>
                    <a:pt x="47145" y="35624"/>
                    <a:pt x="46415" y="37479"/>
                  </a:cubicBezTo>
                  <a:lnTo>
                    <a:pt x="50184" y="39241"/>
                  </a:lnTo>
                  <a:cubicBezTo>
                    <a:pt x="50397" y="39090"/>
                    <a:pt x="50701" y="38998"/>
                    <a:pt x="51035" y="38998"/>
                  </a:cubicBezTo>
                  <a:cubicBezTo>
                    <a:pt x="51278" y="38998"/>
                    <a:pt x="51582" y="39059"/>
                    <a:pt x="51856" y="39181"/>
                  </a:cubicBezTo>
                  <a:cubicBezTo>
                    <a:pt x="52707" y="39515"/>
                    <a:pt x="53193" y="40305"/>
                    <a:pt x="52950" y="40913"/>
                  </a:cubicBezTo>
                  <a:cubicBezTo>
                    <a:pt x="52768" y="41308"/>
                    <a:pt x="52312" y="41552"/>
                    <a:pt x="51795" y="41552"/>
                  </a:cubicBezTo>
                  <a:cubicBezTo>
                    <a:pt x="51522" y="41552"/>
                    <a:pt x="51218" y="41491"/>
                    <a:pt x="50944" y="41369"/>
                  </a:cubicBezTo>
                  <a:cubicBezTo>
                    <a:pt x="50336" y="41126"/>
                    <a:pt x="49911" y="40640"/>
                    <a:pt x="49819" y="40153"/>
                  </a:cubicBezTo>
                  <a:lnTo>
                    <a:pt x="45898" y="38725"/>
                  </a:lnTo>
                  <a:cubicBezTo>
                    <a:pt x="45078" y="40488"/>
                    <a:pt x="43983" y="42129"/>
                    <a:pt x="42676" y="43527"/>
                  </a:cubicBezTo>
                  <a:lnTo>
                    <a:pt x="47509" y="48816"/>
                  </a:lnTo>
                  <a:cubicBezTo>
                    <a:pt x="47601" y="48786"/>
                    <a:pt x="47692" y="48786"/>
                    <a:pt x="47783" y="48786"/>
                  </a:cubicBezTo>
                  <a:cubicBezTo>
                    <a:pt x="48269" y="48786"/>
                    <a:pt x="48816" y="49029"/>
                    <a:pt x="49272" y="49454"/>
                  </a:cubicBezTo>
                  <a:cubicBezTo>
                    <a:pt x="50002" y="50184"/>
                    <a:pt x="50154" y="51217"/>
                    <a:pt x="49637" y="51734"/>
                  </a:cubicBezTo>
                  <a:cubicBezTo>
                    <a:pt x="49424" y="51947"/>
                    <a:pt x="49151" y="52038"/>
                    <a:pt x="48847" y="52038"/>
                  </a:cubicBezTo>
                  <a:cubicBezTo>
                    <a:pt x="48360" y="52038"/>
                    <a:pt x="47813" y="51795"/>
                    <a:pt x="47357" y="51369"/>
                  </a:cubicBezTo>
                  <a:cubicBezTo>
                    <a:pt x="46841" y="50822"/>
                    <a:pt x="46598" y="50123"/>
                    <a:pt x="46719" y="49606"/>
                  </a:cubicBezTo>
                  <a:lnTo>
                    <a:pt x="41430" y="44773"/>
                  </a:lnTo>
                  <a:cubicBezTo>
                    <a:pt x="40032" y="46050"/>
                    <a:pt x="38421" y="47144"/>
                    <a:pt x="36658" y="47965"/>
                  </a:cubicBezTo>
                  <a:lnTo>
                    <a:pt x="39090" y="54682"/>
                  </a:lnTo>
                  <a:cubicBezTo>
                    <a:pt x="39637" y="54774"/>
                    <a:pt x="40184" y="55260"/>
                    <a:pt x="40458" y="55959"/>
                  </a:cubicBezTo>
                  <a:cubicBezTo>
                    <a:pt x="40853" y="56932"/>
                    <a:pt x="40640" y="57935"/>
                    <a:pt x="39941" y="58208"/>
                  </a:cubicBezTo>
                  <a:cubicBezTo>
                    <a:pt x="39819" y="58269"/>
                    <a:pt x="39698" y="58269"/>
                    <a:pt x="39576" y="58269"/>
                  </a:cubicBezTo>
                  <a:cubicBezTo>
                    <a:pt x="38968" y="58269"/>
                    <a:pt x="38330" y="57783"/>
                    <a:pt x="37996" y="56993"/>
                  </a:cubicBezTo>
                  <a:cubicBezTo>
                    <a:pt x="37722" y="56293"/>
                    <a:pt x="37752" y="55564"/>
                    <a:pt x="38087" y="55108"/>
                  </a:cubicBezTo>
                  <a:lnTo>
                    <a:pt x="35047" y="48634"/>
                  </a:lnTo>
                  <a:cubicBezTo>
                    <a:pt x="33193" y="49302"/>
                    <a:pt x="31187" y="49698"/>
                    <a:pt x="29090" y="49758"/>
                  </a:cubicBezTo>
                  <a:lnTo>
                    <a:pt x="28907" y="54135"/>
                  </a:lnTo>
                  <a:cubicBezTo>
                    <a:pt x="29302" y="54378"/>
                    <a:pt x="29606" y="54956"/>
                    <a:pt x="29606" y="55625"/>
                  </a:cubicBezTo>
                  <a:cubicBezTo>
                    <a:pt x="29606" y="56567"/>
                    <a:pt x="29059" y="57296"/>
                    <a:pt x="28421" y="57296"/>
                  </a:cubicBezTo>
                  <a:cubicBezTo>
                    <a:pt x="27752" y="57296"/>
                    <a:pt x="27235" y="56567"/>
                    <a:pt x="27235" y="55625"/>
                  </a:cubicBezTo>
                  <a:cubicBezTo>
                    <a:pt x="27235" y="54956"/>
                    <a:pt x="27509" y="54378"/>
                    <a:pt x="27904" y="54135"/>
                  </a:cubicBezTo>
                  <a:lnTo>
                    <a:pt x="27722" y="49758"/>
                  </a:lnTo>
                  <a:cubicBezTo>
                    <a:pt x="25716" y="49667"/>
                    <a:pt x="23801" y="49302"/>
                    <a:pt x="22038" y="48634"/>
                  </a:cubicBezTo>
                  <a:lnTo>
                    <a:pt x="18998" y="55108"/>
                  </a:lnTo>
                  <a:cubicBezTo>
                    <a:pt x="19302" y="55564"/>
                    <a:pt x="19363" y="56293"/>
                    <a:pt x="19059" y="56993"/>
                  </a:cubicBezTo>
                  <a:cubicBezTo>
                    <a:pt x="18725" y="57783"/>
                    <a:pt x="18086" y="58300"/>
                    <a:pt x="17478" y="58300"/>
                  </a:cubicBezTo>
                  <a:cubicBezTo>
                    <a:pt x="17357" y="58300"/>
                    <a:pt x="17235" y="58269"/>
                    <a:pt x="17114" y="58208"/>
                  </a:cubicBezTo>
                  <a:cubicBezTo>
                    <a:pt x="16415" y="57935"/>
                    <a:pt x="16202" y="56932"/>
                    <a:pt x="16597" y="55959"/>
                  </a:cubicBezTo>
                  <a:cubicBezTo>
                    <a:pt x="16871" y="55260"/>
                    <a:pt x="17418" y="54774"/>
                    <a:pt x="17965" y="54682"/>
                  </a:cubicBezTo>
                  <a:lnTo>
                    <a:pt x="20396" y="47965"/>
                  </a:lnTo>
                  <a:cubicBezTo>
                    <a:pt x="18664" y="47144"/>
                    <a:pt x="17053" y="46050"/>
                    <a:pt x="15624" y="44773"/>
                  </a:cubicBezTo>
                  <a:lnTo>
                    <a:pt x="10335" y="49606"/>
                  </a:lnTo>
                  <a:cubicBezTo>
                    <a:pt x="10457" y="50123"/>
                    <a:pt x="10244" y="50822"/>
                    <a:pt x="9697" y="51369"/>
                  </a:cubicBezTo>
                  <a:cubicBezTo>
                    <a:pt x="9241" y="51795"/>
                    <a:pt x="8694" y="52038"/>
                    <a:pt x="8208" y="52038"/>
                  </a:cubicBezTo>
                  <a:cubicBezTo>
                    <a:pt x="7904" y="52038"/>
                    <a:pt x="7630" y="51947"/>
                    <a:pt x="7417" y="51734"/>
                  </a:cubicBezTo>
                  <a:cubicBezTo>
                    <a:pt x="6901" y="51217"/>
                    <a:pt x="7083" y="50184"/>
                    <a:pt x="7813" y="49454"/>
                  </a:cubicBezTo>
                  <a:cubicBezTo>
                    <a:pt x="8238" y="49029"/>
                    <a:pt x="8785" y="48786"/>
                    <a:pt x="9272" y="48786"/>
                  </a:cubicBezTo>
                  <a:cubicBezTo>
                    <a:pt x="9363" y="48786"/>
                    <a:pt x="9484" y="48786"/>
                    <a:pt x="9576" y="48816"/>
                  </a:cubicBezTo>
                  <a:lnTo>
                    <a:pt x="14378" y="43527"/>
                  </a:lnTo>
                  <a:cubicBezTo>
                    <a:pt x="13101" y="42129"/>
                    <a:pt x="12007" y="40518"/>
                    <a:pt x="11187" y="38755"/>
                  </a:cubicBezTo>
                  <a:lnTo>
                    <a:pt x="4469" y="41187"/>
                  </a:lnTo>
                  <a:cubicBezTo>
                    <a:pt x="4378" y="41734"/>
                    <a:pt x="3892" y="42281"/>
                    <a:pt x="3192" y="42585"/>
                  </a:cubicBezTo>
                  <a:cubicBezTo>
                    <a:pt x="2888" y="42707"/>
                    <a:pt x="2554" y="42767"/>
                    <a:pt x="2250" y="42767"/>
                  </a:cubicBezTo>
                  <a:cubicBezTo>
                    <a:pt x="1642" y="42767"/>
                    <a:pt x="1126" y="42524"/>
                    <a:pt x="943" y="42068"/>
                  </a:cubicBezTo>
                  <a:cubicBezTo>
                    <a:pt x="670" y="41369"/>
                    <a:pt x="1217" y="40488"/>
                    <a:pt x="2159" y="40093"/>
                  </a:cubicBezTo>
                  <a:cubicBezTo>
                    <a:pt x="2493" y="39971"/>
                    <a:pt x="2797" y="39910"/>
                    <a:pt x="3101" y="39910"/>
                  </a:cubicBezTo>
                  <a:cubicBezTo>
                    <a:pt x="3466" y="39910"/>
                    <a:pt x="3800" y="40001"/>
                    <a:pt x="4044" y="40184"/>
                  </a:cubicBezTo>
                  <a:lnTo>
                    <a:pt x="10518" y="37144"/>
                  </a:lnTo>
                  <a:cubicBezTo>
                    <a:pt x="9849" y="35351"/>
                    <a:pt x="9484" y="33436"/>
                    <a:pt x="9393" y="31430"/>
                  </a:cubicBezTo>
                  <a:lnTo>
                    <a:pt x="5047" y="31247"/>
                  </a:lnTo>
                  <a:cubicBezTo>
                    <a:pt x="4773" y="31643"/>
                    <a:pt x="4196" y="31947"/>
                    <a:pt x="3527" y="31947"/>
                  </a:cubicBezTo>
                  <a:cubicBezTo>
                    <a:pt x="2615" y="31947"/>
                    <a:pt x="1855" y="31399"/>
                    <a:pt x="1855" y="30761"/>
                  </a:cubicBezTo>
                  <a:cubicBezTo>
                    <a:pt x="1855" y="30092"/>
                    <a:pt x="2615" y="29576"/>
                    <a:pt x="3527" y="29576"/>
                  </a:cubicBezTo>
                  <a:cubicBezTo>
                    <a:pt x="4196" y="29576"/>
                    <a:pt x="4773" y="29849"/>
                    <a:pt x="5047" y="30244"/>
                  </a:cubicBezTo>
                  <a:lnTo>
                    <a:pt x="9393" y="30062"/>
                  </a:lnTo>
                  <a:cubicBezTo>
                    <a:pt x="9424" y="27965"/>
                    <a:pt x="9819" y="25959"/>
                    <a:pt x="10487" y="24104"/>
                  </a:cubicBezTo>
                  <a:lnTo>
                    <a:pt x="4044" y="21095"/>
                  </a:lnTo>
                  <a:cubicBezTo>
                    <a:pt x="3800" y="21247"/>
                    <a:pt x="3466" y="21338"/>
                    <a:pt x="3101" y="21338"/>
                  </a:cubicBezTo>
                  <a:cubicBezTo>
                    <a:pt x="2797" y="21338"/>
                    <a:pt x="2493" y="21278"/>
                    <a:pt x="2159" y="21156"/>
                  </a:cubicBezTo>
                  <a:cubicBezTo>
                    <a:pt x="1217" y="20761"/>
                    <a:pt x="670" y="19880"/>
                    <a:pt x="943" y="19211"/>
                  </a:cubicBezTo>
                  <a:cubicBezTo>
                    <a:pt x="1126" y="18755"/>
                    <a:pt x="1642" y="18481"/>
                    <a:pt x="2250" y="18481"/>
                  </a:cubicBezTo>
                  <a:cubicBezTo>
                    <a:pt x="2554" y="18481"/>
                    <a:pt x="2888" y="18542"/>
                    <a:pt x="3192" y="18694"/>
                  </a:cubicBezTo>
                  <a:cubicBezTo>
                    <a:pt x="3892" y="18968"/>
                    <a:pt x="4378" y="19515"/>
                    <a:pt x="4469" y="20062"/>
                  </a:cubicBezTo>
                  <a:lnTo>
                    <a:pt x="11156" y="22494"/>
                  </a:lnTo>
                  <a:cubicBezTo>
                    <a:pt x="11977" y="20731"/>
                    <a:pt x="13071" y="19120"/>
                    <a:pt x="14348" y="17691"/>
                  </a:cubicBezTo>
                  <a:lnTo>
                    <a:pt x="9576" y="12433"/>
                  </a:lnTo>
                  <a:cubicBezTo>
                    <a:pt x="9484" y="12463"/>
                    <a:pt x="9363" y="12463"/>
                    <a:pt x="9272" y="12463"/>
                  </a:cubicBezTo>
                  <a:cubicBezTo>
                    <a:pt x="8785" y="12463"/>
                    <a:pt x="8238" y="12250"/>
                    <a:pt x="7813" y="11794"/>
                  </a:cubicBezTo>
                  <a:cubicBezTo>
                    <a:pt x="7083" y="11065"/>
                    <a:pt x="6901" y="10031"/>
                    <a:pt x="7417" y="9515"/>
                  </a:cubicBezTo>
                  <a:cubicBezTo>
                    <a:pt x="7630" y="9302"/>
                    <a:pt x="7904" y="9211"/>
                    <a:pt x="8208" y="9211"/>
                  </a:cubicBezTo>
                  <a:cubicBezTo>
                    <a:pt x="8694" y="9211"/>
                    <a:pt x="9241" y="9454"/>
                    <a:pt x="9697" y="9910"/>
                  </a:cubicBezTo>
                  <a:cubicBezTo>
                    <a:pt x="10244" y="10426"/>
                    <a:pt x="10457" y="11126"/>
                    <a:pt x="10335" y="11642"/>
                  </a:cubicBezTo>
                  <a:lnTo>
                    <a:pt x="15594" y="16445"/>
                  </a:lnTo>
                  <a:cubicBezTo>
                    <a:pt x="17022" y="15138"/>
                    <a:pt x="18664" y="14074"/>
                    <a:pt x="20427" y="13223"/>
                  </a:cubicBezTo>
                  <a:lnTo>
                    <a:pt x="18998" y="9332"/>
                  </a:lnTo>
                  <a:cubicBezTo>
                    <a:pt x="18542" y="9271"/>
                    <a:pt x="18056" y="8846"/>
                    <a:pt x="17782" y="8208"/>
                  </a:cubicBezTo>
                  <a:cubicBezTo>
                    <a:pt x="17448" y="7357"/>
                    <a:pt x="17630" y="6475"/>
                    <a:pt x="18238" y="6202"/>
                  </a:cubicBezTo>
                  <a:cubicBezTo>
                    <a:pt x="18360" y="6171"/>
                    <a:pt x="18481" y="6141"/>
                    <a:pt x="18573" y="6141"/>
                  </a:cubicBezTo>
                  <a:cubicBezTo>
                    <a:pt x="19120" y="6141"/>
                    <a:pt x="19697" y="6597"/>
                    <a:pt x="20001" y="7296"/>
                  </a:cubicBezTo>
                  <a:cubicBezTo>
                    <a:pt x="20244" y="7934"/>
                    <a:pt x="20214" y="8572"/>
                    <a:pt x="19910" y="8968"/>
                  </a:cubicBezTo>
                  <a:lnTo>
                    <a:pt x="21673" y="12706"/>
                  </a:lnTo>
                  <a:cubicBezTo>
                    <a:pt x="23558" y="11977"/>
                    <a:pt x="25564" y="11551"/>
                    <a:pt x="27661" y="11460"/>
                  </a:cubicBezTo>
                  <a:lnTo>
                    <a:pt x="27965" y="4347"/>
                  </a:lnTo>
                  <a:cubicBezTo>
                    <a:pt x="27509" y="4074"/>
                    <a:pt x="27205" y="3405"/>
                    <a:pt x="27205" y="2645"/>
                  </a:cubicBezTo>
                  <a:cubicBezTo>
                    <a:pt x="27205" y="1612"/>
                    <a:pt x="27783" y="761"/>
                    <a:pt x="28542" y="761"/>
                  </a:cubicBezTo>
                  <a:close/>
                  <a:moveTo>
                    <a:pt x="28512" y="1"/>
                  </a:moveTo>
                  <a:cubicBezTo>
                    <a:pt x="27357" y="1"/>
                    <a:pt x="26415" y="1156"/>
                    <a:pt x="26415" y="2645"/>
                  </a:cubicBezTo>
                  <a:cubicBezTo>
                    <a:pt x="26415" y="3466"/>
                    <a:pt x="26719" y="4195"/>
                    <a:pt x="27205" y="4682"/>
                  </a:cubicBezTo>
                  <a:lnTo>
                    <a:pt x="26931" y="10730"/>
                  </a:lnTo>
                  <a:cubicBezTo>
                    <a:pt x="25260" y="10852"/>
                    <a:pt x="23618" y="11217"/>
                    <a:pt x="22068" y="11733"/>
                  </a:cubicBezTo>
                  <a:lnTo>
                    <a:pt x="20761" y="8968"/>
                  </a:lnTo>
                  <a:cubicBezTo>
                    <a:pt x="20974" y="8390"/>
                    <a:pt x="20944" y="7660"/>
                    <a:pt x="20670" y="6992"/>
                  </a:cubicBezTo>
                  <a:cubicBezTo>
                    <a:pt x="20275" y="6019"/>
                    <a:pt x="19424" y="5381"/>
                    <a:pt x="18573" y="5381"/>
                  </a:cubicBezTo>
                  <a:cubicBezTo>
                    <a:pt x="18360" y="5381"/>
                    <a:pt x="18147" y="5411"/>
                    <a:pt x="17965" y="5502"/>
                  </a:cubicBezTo>
                  <a:cubicBezTo>
                    <a:pt x="16931" y="5928"/>
                    <a:pt x="16567" y="7235"/>
                    <a:pt x="17083" y="8481"/>
                  </a:cubicBezTo>
                  <a:cubicBezTo>
                    <a:pt x="17357" y="9180"/>
                    <a:pt x="17843" y="9697"/>
                    <a:pt x="18421" y="9940"/>
                  </a:cubicBezTo>
                  <a:lnTo>
                    <a:pt x="19454" y="12858"/>
                  </a:lnTo>
                  <a:cubicBezTo>
                    <a:pt x="18086" y="13557"/>
                    <a:pt x="16779" y="14408"/>
                    <a:pt x="15594" y="15442"/>
                  </a:cubicBezTo>
                  <a:lnTo>
                    <a:pt x="11126" y="11338"/>
                  </a:lnTo>
                  <a:cubicBezTo>
                    <a:pt x="11126" y="10670"/>
                    <a:pt x="10791" y="9940"/>
                    <a:pt x="10214" y="9363"/>
                  </a:cubicBezTo>
                  <a:cubicBezTo>
                    <a:pt x="9636" y="8785"/>
                    <a:pt x="8907" y="8451"/>
                    <a:pt x="8208" y="8451"/>
                  </a:cubicBezTo>
                  <a:cubicBezTo>
                    <a:pt x="7691" y="8451"/>
                    <a:pt x="7205" y="8633"/>
                    <a:pt x="6870" y="8968"/>
                  </a:cubicBezTo>
                  <a:cubicBezTo>
                    <a:pt x="6050" y="9819"/>
                    <a:pt x="6202" y="11278"/>
                    <a:pt x="7265" y="12311"/>
                  </a:cubicBezTo>
                  <a:cubicBezTo>
                    <a:pt x="7813" y="12889"/>
                    <a:pt x="8542" y="13223"/>
                    <a:pt x="9241" y="13223"/>
                  </a:cubicBezTo>
                  <a:lnTo>
                    <a:pt x="13345" y="17691"/>
                  </a:lnTo>
                  <a:cubicBezTo>
                    <a:pt x="12342" y="18876"/>
                    <a:pt x="11490" y="20153"/>
                    <a:pt x="10761" y="21521"/>
                  </a:cubicBezTo>
                  <a:lnTo>
                    <a:pt x="5077" y="19454"/>
                  </a:lnTo>
                  <a:cubicBezTo>
                    <a:pt x="4803" y="18846"/>
                    <a:pt x="4226" y="18299"/>
                    <a:pt x="3466" y="17965"/>
                  </a:cubicBezTo>
                  <a:cubicBezTo>
                    <a:pt x="3071" y="17813"/>
                    <a:pt x="2645" y="17721"/>
                    <a:pt x="2250" y="17721"/>
                  </a:cubicBezTo>
                  <a:cubicBezTo>
                    <a:pt x="1308" y="17721"/>
                    <a:pt x="548" y="18177"/>
                    <a:pt x="244" y="18907"/>
                  </a:cubicBezTo>
                  <a:cubicBezTo>
                    <a:pt x="1" y="19454"/>
                    <a:pt x="92" y="20123"/>
                    <a:pt x="457" y="20700"/>
                  </a:cubicBezTo>
                  <a:cubicBezTo>
                    <a:pt x="761" y="21187"/>
                    <a:pt x="1278" y="21612"/>
                    <a:pt x="1885" y="21855"/>
                  </a:cubicBezTo>
                  <a:cubicBezTo>
                    <a:pt x="2281" y="22007"/>
                    <a:pt x="2706" y="22098"/>
                    <a:pt x="3101" y="22098"/>
                  </a:cubicBezTo>
                  <a:cubicBezTo>
                    <a:pt x="3436" y="22098"/>
                    <a:pt x="3770" y="22038"/>
                    <a:pt x="4044" y="21946"/>
                  </a:cubicBezTo>
                  <a:lnTo>
                    <a:pt x="9545" y="24500"/>
                  </a:lnTo>
                  <a:cubicBezTo>
                    <a:pt x="9059" y="26050"/>
                    <a:pt x="8755" y="27691"/>
                    <a:pt x="8633" y="29333"/>
                  </a:cubicBezTo>
                  <a:lnTo>
                    <a:pt x="5351" y="29485"/>
                  </a:lnTo>
                  <a:cubicBezTo>
                    <a:pt x="4895" y="29059"/>
                    <a:pt x="4226" y="28785"/>
                    <a:pt x="3496" y="28785"/>
                  </a:cubicBezTo>
                  <a:cubicBezTo>
                    <a:pt x="2159" y="28785"/>
                    <a:pt x="1065" y="29667"/>
                    <a:pt x="1065" y="30761"/>
                  </a:cubicBezTo>
                  <a:cubicBezTo>
                    <a:pt x="1065" y="31855"/>
                    <a:pt x="2159" y="32706"/>
                    <a:pt x="3496" y="32706"/>
                  </a:cubicBezTo>
                  <a:cubicBezTo>
                    <a:pt x="4226" y="32706"/>
                    <a:pt x="4895" y="32433"/>
                    <a:pt x="5351" y="32007"/>
                  </a:cubicBezTo>
                  <a:lnTo>
                    <a:pt x="8664" y="32159"/>
                  </a:lnTo>
                  <a:cubicBezTo>
                    <a:pt x="8785" y="33740"/>
                    <a:pt x="9059" y="35260"/>
                    <a:pt x="9545" y="36749"/>
                  </a:cubicBezTo>
                  <a:lnTo>
                    <a:pt x="4044" y="39333"/>
                  </a:lnTo>
                  <a:cubicBezTo>
                    <a:pt x="3770" y="39211"/>
                    <a:pt x="3436" y="39150"/>
                    <a:pt x="3101" y="39150"/>
                  </a:cubicBezTo>
                  <a:cubicBezTo>
                    <a:pt x="2676" y="39150"/>
                    <a:pt x="2250" y="39241"/>
                    <a:pt x="1855" y="39393"/>
                  </a:cubicBezTo>
                  <a:cubicBezTo>
                    <a:pt x="1247" y="39637"/>
                    <a:pt x="761" y="40062"/>
                    <a:pt x="426" y="40579"/>
                  </a:cubicBezTo>
                  <a:cubicBezTo>
                    <a:pt x="92" y="41126"/>
                    <a:pt x="1" y="41795"/>
                    <a:pt x="244" y="42342"/>
                  </a:cubicBezTo>
                  <a:cubicBezTo>
                    <a:pt x="548" y="43071"/>
                    <a:pt x="1308" y="43527"/>
                    <a:pt x="2250" y="43527"/>
                  </a:cubicBezTo>
                  <a:cubicBezTo>
                    <a:pt x="2645" y="43527"/>
                    <a:pt x="3071" y="43436"/>
                    <a:pt x="3466" y="43284"/>
                  </a:cubicBezTo>
                  <a:cubicBezTo>
                    <a:pt x="4226" y="42980"/>
                    <a:pt x="4803" y="42403"/>
                    <a:pt x="5077" y="41795"/>
                  </a:cubicBezTo>
                  <a:lnTo>
                    <a:pt x="10791" y="39728"/>
                  </a:lnTo>
                  <a:cubicBezTo>
                    <a:pt x="11490" y="41096"/>
                    <a:pt x="12342" y="42372"/>
                    <a:pt x="13345" y="43527"/>
                  </a:cubicBezTo>
                  <a:lnTo>
                    <a:pt x="9241" y="48026"/>
                  </a:lnTo>
                  <a:cubicBezTo>
                    <a:pt x="8542" y="48026"/>
                    <a:pt x="7813" y="48360"/>
                    <a:pt x="7265" y="48938"/>
                  </a:cubicBezTo>
                  <a:cubicBezTo>
                    <a:pt x="6779" y="49394"/>
                    <a:pt x="6475" y="49971"/>
                    <a:pt x="6384" y="50549"/>
                  </a:cubicBezTo>
                  <a:cubicBezTo>
                    <a:pt x="6262" y="51217"/>
                    <a:pt x="6445" y="51856"/>
                    <a:pt x="6870" y="52281"/>
                  </a:cubicBezTo>
                  <a:cubicBezTo>
                    <a:pt x="7205" y="52616"/>
                    <a:pt x="7691" y="52798"/>
                    <a:pt x="8208" y="52798"/>
                  </a:cubicBezTo>
                  <a:cubicBezTo>
                    <a:pt x="8907" y="52798"/>
                    <a:pt x="9636" y="52464"/>
                    <a:pt x="10214" y="51886"/>
                  </a:cubicBezTo>
                  <a:cubicBezTo>
                    <a:pt x="10791" y="51339"/>
                    <a:pt x="11126" y="50609"/>
                    <a:pt x="11126" y="49910"/>
                  </a:cubicBezTo>
                  <a:lnTo>
                    <a:pt x="15624" y="45807"/>
                  </a:lnTo>
                  <a:cubicBezTo>
                    <a:pt x="16779" y="46810"/>
                    <a:pt x="18086" y="47661"/>
                    <a:pt x="19454" y="48360"/>
                  </a:cubicBezTo>
                  <a:lnTo>
                    <a:pt x="17357" y="54075"/>
                  </a:lnTo>
                  <a:cubicBezTo>
                    <a:pt x="16719" y="54348"/>
                    <a:pt x="16171" y="54926"/>
                    <a:pt x="15867" y="55686"/>
                  </a:cubicBezTo>
                  <a:cubicBezTo>
                    <a:pt x="15320" y="57053"/>
                    <a:pt x="15715" y="58482"/>
                    <a:pt x="16810" y="58907"/>
                  </a:cubicBezTo>
                  <a:cubicBezTo>
                    <a:pt x="17022" y="58999"/>
                    <a:pt x="17235" y="59059"/>
                    <a:pt x="17478" y="59059"/>
                  </a:cubicBezTo>
                  <a:cubicBezTo>
                    <a:pt x="18390" y="59059"/>
                    <a:pt x="19302" y="58330"/>
                    <a:pt x="19758" y="57296"/>
                  </a:cubicBezTo>
                  <a:cubicBezTo>
                    <a:pt x="20062" y="56537"/>
                    <a:pt x="20092" y="55746"/>
                    <a:pt x="19819" y="55108"/>
                  </a:cubicBezTo>
                  <a:lnTo>
                    <a:pt x="22403" y="49576"/>
                  </a:lnTo>
                  <a:cubicBezTo>
                    <a:pt x="23892" y="50062"/>
                    <a:pt x="25412" y="50366"/>
                    <a:pt x="26992" y="50488"/>
                  </a:cubicBezTo>
                  <a:lnTo>
                    <a:pt x="27114" y="53801"/>
                  </a:lnTo>
                  <a:cubicBezTo>
                    <a:pt x="26688" y="54257"/>
                    <a:pt x="26445" y="54926"/>
                    <a:pt x="26445" y="55655"/>
                  </a:cubicBezTo>
                  <a:cubicBezTo>
                    <a:pt x="26445" y="57023"/>
                    <a:pt x="27296" y="58087"/>
                    <a:pt x="28390" y="58087"/>
                  </a:cubicBezTo>
                  <a:cubicBezTo>
                    <a:pt x="29485" y="58087"/>
                    <a:pt x="30336" y="57023"/>
                    <a:pt x="30336" y="55655"/>
                  </a:cubicBezTo>
                  <a:cubicBezTo>
                    <a:pt x="30336" y="54926"/>
                    <a:pt x="30093" y="54257"/>
                    <a:pt x="29667" y="53801"/>
                  </a:cubicBezTo>
                  <a:lnTo>
                    <a:pt x="29819" y="50488"/>
                  </a:lnTo>
                  <a:cubicBezTo>
                    <a:pt x="31460" y="50397"/>
                    <a:pt x="33071" y="50093"/>
                    <a:pt x="34622" y="49576"/>
                  </a:cubicBezTo>
                  <a:lnTo>
                    <a:pt x="37205" y="55108"/>
                  </a:lnTo>
                  <a:cubicBezTo>
                    <a:pt x="36962" y="55746"/>
                    <a:pt x="36962" y="56537"/>
                    <a:pt x="37296" y="57296"/>
                  </a:cubicBezTo>
                  <a:cubicBezTo>
                    <a:pt x="37722" y="58330"/>
                    <a:pt x="38634" y="59059"/>
                    <a:pt x="39546" y="59059"/>
                  </a:cubicBezTo>
                  <a:cubicBezTo>
                    <a:pt x="39789" y="59059"/>
                    <a:pt x="40032" y="58999"/>
                    <a:pt x="40245" y="58907"/>
                  </a:cubicBezTo>
                  <a:cubicBezTo>
                    <a:pt x="41309" y="58482"/>
                    <a:pt x="41734" y="57053"/>
                    <a:pt x="41157" y="55686"/>
                  </a:cubicBezTo>
                  <a:cubicBezTo>
                    <a:pt x="40853" y="54926"/>
                    <a:pt x="40306" y="54348"/>
                    <a:pt x="39667" y="54075"/>
                  </a:cubicBezTo>
                  <a:lnTo>
                    <a:pt x="37600" y="48360"/>
                  </a:lnTo>
                  <a:cubicBezTo>
                    <a:pt x="38968" y="47661"/>
                    <a:pt x="40245" y="46810"/>
                    <a:pt x="41400" y="45807"/>
                  </a:cubicBezTo>
                  <a:lnTo>
                    <a:pt x="45898" y="49910"/>
                  </a:lnTo>
                  <a:cubicBezTo>
                    <a:pt x="45929" y="50609"/>
                    <a:pt x="46233" y="51339"/>
                    <a:pt x="46810" y="51886"/>
                  </a:cubicBezTo>
                  <a:cubicBezTo>
                    <a:pt x="47388" y="52464"/>
                    <a:pt x="48117" y="52798"/>
                    <a:pt x="48847" y="52798"/>
                  </a:cubicBezTo>
                  <a:cubicBezTo>
                    <a:pt x="49364" y="52798"/>
                    <a:pt x="49819" y="52616"/>
                    <a:pt x="50154" y="52281"/>
                  </a:cubicBezTo>
                  <a:cubicBezTo>
                    <a:pt x="50579" y="51856"/>
                    <a:pt x="50762" y="51217"/>
                    <a:pt x="50671" y="50549"/>
                  </a:cubicBezTo>
                  <a:cubicBezTo>
                    <a:pt x="50549" y="49971"/>
                    <a:pt x="50245" y="49394"/>
                    <a:pt x="49789" y="48938"/>
                  </a:cubicBezTo>
                  <a:cubicBezTo>
                    <a:pt x="49212" y="48360"/>
                    <a:pt x="48482" y="48026"/>
                    <a:pt x="47783" y="48026"/>
                  </a:cubicBezTo>
                  <a:lnTo>
                    <a:pt x="43680" y="43527"/>
                  </a:lnTo>
                  <a:cubicBezTo>
                    <a:pt x="44683" y="42342"/>
                    <a:pt x="45564" y="41065"/>
                    <a:pt x="46263" y="39697"/>
                  </a:cubicBezTo>
                  <a:lnTo>
                    <a:pt x="49181" y="40731"/>
                  </a:lnTo>
                  <a:cubicBezTo>
                    <a:pt x="49455" y="41308"/>
                    <a:pt x="49971" y="41795"/>
                    <a:pt x="50640" y="42068"/>
                  </a:cubicBezTo>
                  <a:cubicBezTo>
                    <a:pt x="51005" y="42220"/>
                    <a:pt x="51400" y="42311"/>
                    <a:pt x="51765" y="42311"/>
                  </a:cubicBezTo>
                  <a:cubicBezTo>
                    <a:pt x="52646" y="42311"/>
                    <a:pt x="53345" y="41886"/>
                    <a:pt x="53649" y="41217"/>
                  </a:cubicBezTo>
                  <a:cubicBezTo>
                    <a:pt x="53862" y="40700"/>
                    <a:pt x="53771" y="40093"/>
                    <a:pt x="53437" y="39545"/>
                  </a:cubicBezTo>
                  <a:cubicBezTo>
                    <a:pt x="53163" y="39090"/>
                    <a:pt x="52707" y="38694"/>
                    <a:pt x="52130" y="38482"/>
                  </a:cubicBezTo>
                  <a:cubicBezTo>
                    <a:pt x="51765" y="38330"/>
                    <a:pt x="51400" y="38238"/>
                    <a:pt x="51005" y="38238"/>
                  </a:cubicBezTo>
                  <a:cubicBezTo>
                    <a:pt x="50701" y="38238"/>
                    <a:pt x="50427" y="38299"/>
                    <a:pt x="50154" y="38390"/>
                  </a:cubicBezTo>
                  <a:lnTo>
                    <a:pt x="47357" y="37083"/>
                  </a:lnTo>
                  <a:cubicBezTo>
                    <a:pt x="47905" y="35533"/>
                    <a:pt x="48239" y="33892"/>
                    <a:pt x="48391" y="32251"/>
                  </a:cubicBezTo>
                  <a:lnTo>
                    <a:pt x="54440" y="31977"/>
                  </a:lnTo>
                  <a:cubicBezTo>
                    <a:pt x="54926" y="32463"/>
                    <a:pt x="55686" y="32737"/>
                    <a:pt x="56507" y="32737"/>
                  </a:cubicBezTo>
                  <a:cubicBezTo>
                    <a:pt x="57966" y="32737"/>
                    <a:pt x="59121" y="31825"/>
                    <a:pt x="59121" y="30640"/>
                  </a:cubicBezTo>
                  <a:cubicBezTo>
                    <a:pt x="59121" y="29454"/>
                    <a:pt x="57996" y="28542"/>
                    <a:pt x="56507" y="28542"/>
                  </a:cubicBezTo>
                  <a:cubicBezTo>
                    <a:pt x="55686" y="28542"/>
                    <a:pt x="54956" y="28816"/>
                    <a:pt x="54470" y="29302"/>
                  </a:cubicBezTo>
                  <a:lnTo>
                    <a:pt x="48391" y="29029"/>
                  </a:lnTo>
                  <a:cubicBezTo>
                    <a:pt x="48269" y="27478"/>
                    <a:pt x="47965" y="25959"/>
                    <a:pt x="47509" y="24500"/>
                  </a:cubicBezTo>
                  <a:lnTo>
                    <a:pt x="53011" y="21946"/>
                  </a:lnTo>
                  <a:cubicBezTo>
                    <a:pt x="53285" y="22038"/>
                    <a:pt x="53619" y="22098"/>
                    <a:pt x="53953" y="22098"/>
                  </a:cubicBezTo>
                  <a:cubicBezTo>
                    <a:pt x="54348" y="22098"/>
                    <a:pt x="54774" y="22007"/>
                    <a:pt x="55169" y="21855"/>
                  </a:cubicBezTo>
                  <a:cubicBezTo>
                    <a:pt x="55777" y="21612"/>
                    <a:pt x="56294" y="21187"/>
                    <a:pt x="56598" y="20700"/>
                  </a:cubicBezTo>
                  <a:cubicBezTo>
                    <a:pt x="56962" y="20123"/>
                    <a:pt x="57054" y="19454"/>
                    <a:pt x="56810" y="18907"/>
                  </a:cubicBezTo>
                  <a:cubicBezTo>
                    <a:pt x="56507" y="18177"/>
                    <a:pt x="55747" y="17721"/>
                    <a:pt x="54804" y="17721"/>
                  </a:cubicBezTo>
                  <a:cubicBezTo>
                    <a:pt x="54409" y="17721"/>
                    <a:pt x="53984" y="17813"/>
                    <a:pt x="53558" y="17965"/>
                  </a:cubicBezTo>
                  <a:cubicBezTo>
                    <a:pt x="52829" y="18299"/>
                    <a:pt x="52251" y="18846"/>
                    <a:pt x="51978" y="19454"/>
                  </a:cubicBezTo>
                  <a:lnTo>
                    <a:pt x="46263" y="21521"/>
                  </a:lnTo>
                  <a:cubicBezTo>
                    <a:pt x="45564" y="20153"/>
                    <a:pt x="44713" y="18876"/>
                    <a:pt x="43710" y="17691"/>
                  </a:cubicBezTo>
                  <a:lnTo>
                    <a:pt x="47813" y="13223"/>
                  </a:lnTo>
                  <a:cubicBezTo>
                    <a:pt x="48512" y="13223"/>
                    <a:pt x="49212" y="12889"/>
                    <a:pt x="49789" y="12311"/>
                  </a:cubicBezTo>
                  <a:cubicBezTo>
                    <a:pt x="50823" y="11278"/>
                    <a:pt x="51005" y="9819"/>
                    <a:pt x="50184" y="8968"/>
                  </a:cubicBezTo>
                  <a:cubicBezTo>
                    <a:pt x="49819" y="8633"/>
                    <a:pt x="49364" y="8451"/>
                    <a:pt x="48847" y="8451"/>
                  </a:cubicBezTo>
                  <a:cubicBezTo>
                    <a:pt x="48117" y="8451"/>
                    <a:pt x="47388" y="8785"/>
                    <a:pt x="46810" y="9363"/>
                  </a:cubicBezTo>
                  <a:cubicBezTo>
                    <a:pt x="46263" y="9940"/>
                    <a:pt x="45929" y="10670"/>
                    <a:pt x="45929" y="11338"/>
                  </a:cubicBezTo>
                  <a:lnTo>
                    <a:pt x="41461" y="15442"/>
                  </a:lnTo>
                  <a:cubicBezTo>
                    <a:pt x="40214" y="14378"/>
                    <a:pt x="38847" y="13466"/>
                    <a:pt x="37388" y="12737"/>
                  </a:cubicBezTo>
                  <a:lnTo>
                    <a:pt x="38391" y="9940"/>
                  </a:lnTo>
                  <a:cubicBezTo>
                    <a:pt x="38968" y="9697"/>
                    <a:pt x="39455" y="9180"/>
                    <a:pt x="39728" y="8512"/>
                  </a:cubicBezTo>
                  <a:cubicBezTo>
                    <a:pt x="39971" y="7934"/>
                    <a:pt x="40002" y="7357"/>
                    <a:pt x="39910" y="6809"/>
                  </a:cubicBezTo>
                  <a:cubicBezTo>
                    <a:pt x="39758" y="6202"/>
                    <a:pt x="39363" y="5715"/>
                    <a:pt x="38847" y="5502"/>
                  </a:cubicBezTo>
                  <a:cubicBezTo>
                    <a:pt x="38664" y="5411"/>
                    <a:pt x="38451" y="5381"/>
                    <a:pt x="38239" y="5381"/>
                  </a:cubicBezTo>
                  <a:cubicBezTo>
                    <a:pt x="37388" y="5381"/>
                    <a:pt x="36537" y="6019"/>
                    <a:pt x="36111" y="6992"/>
                  </a:cubicBezTo>
                  <a:cubicBezTo>
                    <a:pt x="35837" y="7660"/>
                    <a:pt x="35837" y="8390"/>
                    <a:pt x="36050" y="8968"/>
                  </a:cubicBezTo>
                  <a:lnTo>
                    <a:pt x="34774" y="11673"/>
                  </a:lnTo>
                  <a:cubicBezTo>
                    <a:pt x="33284" y="11186"/>
                    <a:pt x="31734" y="10852"/>
                    <a:pt x="30123" y="10730"/>
                  </a:cubicBezTo>
                  <a:lnTo>
                    <a:pt x="29849" y="4682"/>
                  </a:lnTo>
                  <a:cubicBezTo>
                    <a:pt x="30336" y="4195"/>
                    <a:pt x="30609" y="3466"/>
                    <a:pt x="30609" y="2645"/>
                  </a:cubicBezTo>
                  <a:cubicBezTo>
                    <a:pt x="30609" y="1156"/>
                    <a:pt x="29698" y="1"/>
                    <a:pt x="28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785325" y="1428125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4" y="760"/>
                  </a:moveTo>
                  <a:cubicBezTo>
                    <a:pt x="2311" y="760"/>
                    <a:pt x="2767" y="1216"/>
                    <a:pt x="2767" y="1763"/>
                  </a:cubicBezTo>
                  <a:cubicBezTo>
                    <a:pt x="2767" y="2310"/>
                    <a:pt x="2311" y="2766"/>
                    <a:pt x="1764" y="2766"/>
                  </a:cubicBezTo>
                  <a:cubicBezTo>
                    <a:pt x="1216" y="2766"/>
                    <a:pt x="761" y="2310"/>
                    <a:pt x="761" y="1763"/>
                  </a:cubicBezTo>
                  <a:cubicBezTo>
                    <a:pt x="761" y="1216"/>
                    <a:pt x="1216" y="760"/>
                    <a:pt x="1764" y="760"/>
                  </a:cubicBezTo>
                  <a:close/>
                  <a:moveTo>
                    <a:pt x="1764" y="0"/>
                  </a:moveTo>
                  <a:cubicBezTo>
                    <a:pt x="791" y="0"/>
                    <a:pt x="1" y="791"/>
                    <a:pt x="1" y="1763"/>
                  </a:cubicBezTo>
                  <a:cubicBezTo>
                    <a:pt x="1" y="2736"/>
                    <a:pt x="791" y="3526"/>
                    <a:pt x="1764" y="3526"/>
                  </a:cubicBezTo>
                  <a:cubicBezTo>
                    <a:pt x="2736" y="3526"/>
                    <a:pt x="3527" y="2736"/>
                    <a:pt x="3527" y="1763"/>
                  </a:cubicBezTo>
                  <a:cubicBezTo>
                    <a:pt x="3527" y="791"/>
                    <a:pt x="2736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914500" y="1395450"/>
              <a:ext cx="88175" cy="87400"/>
            </a:xfrm>
            <a:custGeom>
              <a:rect b="b" l="l" r="r" t="t"/>
              <a:pathLst>
                <a:path extrusionOk="0" h="3496" w="3527">
                  <a:moveTo>
                    <a:pt x="1764" y="760"/>
                  </a:moveTo>
                  <a:cubicBezTo>
                    <a:pt x="2311" y="760"/>
                    <a:pt x="2767" y="1186"/>
                    <a:pt x="2767" y="1763"/>
                  </a:cubicBezTo>
                  <a:cubicBezTo>
                    <a:pt x="2767" y="2310"/>
                    <a:pt x="2311" y="2736"/>
                    <a:pt x="1764" y="2736"/>
                  </a:cubicBezTo>
                  <a:cubicBezTo>
                    <a:pt x="1217" y="2736"/>
                    <a:pt x="761" y="2310"/>
                    <a:pt x="761" y="1763"/>
                  </a:cubicBezTo>
                  <a:cubicBezTo>
                    <a:pt x="761" y="1186"/>
                    <a:pt x="1217" y="760"/>
                    <a:pt x="1764" y="760"/>
                  </a:cubicBezTo>
                  <a:close/>
                  <a:moveTo>
                    <a:pt x="1764" y="0"/>
                  </a:moveTo>
                  <a:cubicBezTo>
                    <a:pt x="791" y="0"/>
                    <a:pt x="1" y="791"/>
                    <a:pt x="1" y="1763"/>
                  </a:cubicBezTo>
                  <a:cubicBezTo>
                    <a:pt x="1" y="2706"/>
                    <a:pt x="791" y="3496"/>
                    <a:pt x="1764" y="3496"/>
                  </a:cubicBezTo>
                  <a:cubicBezTo>
                    <a:pt x="2737" y="3496"/>
                    <a:pt x="3527" y="2706"/>
                    <a:pt x="3527" y="1763"/>
                  </a:cubicBezTo>
                  <a:cubicBezTo>
                    <a:pt x="3527" y="791"/>
                    <a:pt x="2737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657675" y="17959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3" y="761"/>
                  </a:moveTo>
                  <a:cubicBezTo>
                    <a:pt x="2310" y="761"/>
                    <a:pt x="2766" y="1217"/>
                    <a:pt x="2766" y="1764"/>
                  </a:cubicBezTo>
                  <a:cubicBezTo>
                    <a:pt x="2766" y="2311"/>
                    <a:pt x="2310" y="2767"/>
                    <a:pt x="1763" y="2767"/>
                  </a:cubicBezTo>
                  <a:cubicBezTo>
                    <a:pt x="1216" y="2767"/>
                    <a:pt x="760" y="2311"/>
                    <a:pt x="760" y="1764"/>
                  </a:cubicBezTo>
                  <a:cubicBezTo>
                    <a:pt x="760" y="1217"/>
                    <a:pt x="1216" y="761"/>
                    <a:pt x="1763" y="761"/>
                  </a:cubicBezTo>
                  <a:close/>
                  <a:moveTo>
                    <a:pt x="1763" y="1"/>
                  </a:moveTo>
                  <a:cubicBezTo>
                    <a:pt x="790" y="1"/>
                    <a:pt x="0" y="791"/>
                    <a:pt x="0" y="1764"/>
                  </a:cubicBezTo>
                  <a:cubicBezTo>
                    <a:pt x="0" y="2736"/>
                    <a:pt x="790" y="3527"/>
                    <a:pt x="1763" y="3527"/>
                  </a:cubicBezTo>
                  <a:cubicBezTo>
                    <a:pt x="2736" y="3527"/>
                    <a:pt x="3526" y="2736"/>
                    <a:pt x="3526" y="1764"/>
                  </a:cubicBezTo>
                  <a:cubicBezTo>
                    <a:pt x="3526" y="791"/>
                    <a:pt x="2736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052800" y="2101375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4" y="761"/>
                  </a:moveTo>
                  <a:cubicBezTo>
                    <a:pt x="2311" y="761"/>
                    <a:pt x="2767" y="1217"/>
                    <a:pt x="2767" y="1764"/>
                  </a:cubicBezTo>
                  <a:cubicBezTo>
                    <a:pt x="2767" y="2311"/>
                    <a:pt x="2311" y="2767"/>
                    <a:pt x="1764" y="2767"/>
                  </a:cubicBezTo>
                  <a:cubicBezTo>
                    <a:pt x="1217" y="2767"/>
                    <a:pt x="761" y="2311"/>
                    <a:pt x="761" y="1764"/>
                  </a:cubicBezTo>
                  <a:cubicBezTo>
                    <a:pt x="761" y="1217"/>
                    <a:pt x="1217" y="761"/>
                    <a:pt x="1764" y="761"/>
                  </a:cubicBezTo>
                  <a:close/>
                  <a:moveTo>
                    <a:pt x="1764" y="1"/>
                  </a:moveTo>
                  <a:cubicBezTo>
                    <a:pt x="791" y="1"/>
                    <a:pt x="1" y="791"/>
                    <a:pt x="1" y="1764"/>
                  </a:cubicBezTo>
                  <a:cubicBezTo>
                    <a:pt x="1" y="2737"/>
                    <a:pt x="791" y="3527"/>
                    <a:pt x="1764" y="3527"/>
                  </a:cubicBezTo>
                  <a:cubicBezTo>
                    <a:pt x="2737" y="3527"/>
                    <a:pt x="3527" y="2737"/>
                    <a:pt x="3527" y="1764"/>
                  </a:cubicBezTo>
                  <a:cubicBezTo>
                    <a:pt x="3527" y="791"/>
                    <a:pt x="2737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6428200" y="1770825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3" y="761"/>
                  </a:moveTo>
                  <a:cubicBezTo>
                    <a:pt x="2310" y="761"/>
                    <a:pt x="2766" y="1217"/>
                    <a:pt x="2766" y="1764"/>
                  </a:cubicBezTo>
                  <a:cubicBezTo>
                    <a:pt x="2766" y="2311"/>
                    <a:pt x="2310" y="2767"/>
                    <a:pt x="1763" y="2767"/>
                  </a:cubicBezTo>
                  <a:cubicBezTo>
                    <a:pt x="1186" y="2767"/>
                    <a:pt x="760" y="2311"/>
                    <a:pt x="760" y="1764"/>
                  </a:cubicBezTo>
                  <a:cubicBezTo>
                    <a:pt x="760" y="1217"/>
                    <a:pt x="1186" y="761"/>
                    <a:pt x="1763" y="761"/>
                  </a:cubicBezTo>
                  <a:close/>
                  <a:moveTo>
                    <a:pt x="1763" y="1"/>
                  </a:moveTo>
                  <a:cubicBezTo>
                    <a:pt x="791" y="1"/>
                    <a:pt x="0" y="791"/>
                    <a:pt x="0" y="1764"/>
                  </a:cubicBezTo>
                  <a:cubicBezTo>
                    <a:pt x="0" y="2736"/>
                    <a:pt x="791" y="3527"/>
                    <a:pt x="1763" y="3527"/>
                  </a:cubicBezTo>
                  <a:cubicBezTo>
                    <a:pt x="2706" y="3527"/>
                    <a:pt x="3526" y="2736"/>
                    <a:pt x="3526" y="1764"/>
                  </a:cubicBezTo>
                  <a:cubicBezTo>
                    <a:pt x="3526" y="791"/>
                    <a:pt x="2736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052800" y="1320225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4" y="760"/>
                  </a:moveTo>
                  <a:cubicBezTo>
                    <a:pt x="2311" y="760"/>
                    <a:pt x="2767" y="1216"/>
                    <a:pt x="2767" y="1763"/>
                  </a:cubicBezTo>
                  <a:cubicBezTo>
                    <a:pt x="2767" y="2310"/>
                    <a:pt x="2311" y="2766"/>
                    <a:pt x="1764" y="2766"/>
                  </a:cubicBezTo>
                  <a:cubicBezTo>
                    <a:pt x="1217" y="2766"/>
                    <a:pt x="761" y="2310"/>
                    <a:pt x="761" y="1763"/>
                  </a:cubicBezTo>
                  <a:cubicBezTo>
                    <a:pt x="761" y="1216"/>
                    <a:pt x="1217" y="760"/>
                    <a:pt x="1764" y="760"/>
                  </a:cubicBezTo>
                  <a:close/>
                  <a:moveTo>
                    <a:pt x="1764" y="0"/>
                  </a:moveTo>
                  <a:cubicBezTo>
                    <a:pt x="791" y="0"/>
                    <a:pt x="1" y="791"/>
                    <a:pt x="1" y="1763"/>
                  </a:cubicBezTo>
                  <a:cubicBezTo>
                    <a:pt x="1" y="2736"/>
                    <a:pt x="791" y="3526"/>
                    <a:pt x="1764" y="3526"/>
                  </a:cubicBezTo>
                  <a:cubicBezTo>
                    <a:pt x="2737" y="3526"/>
                    <a:pt x="3527" y="2736"/>
                    <a:pt x="3527" y="1763"/>
                  </a:cubicBezTo>
                  <a:cubicBezTo>
                    <a:pt x="3527" y="791"/>
                    <a:pt x="2737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305850" y="1870375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4" y="761"/>
                  </a:moveTo>
                  <a:cubicBezTo>
                    <a:pt x="2311" y="761"/>
                    <a:pt x="2767" y="1216"/>
                    <a:pt x="2767" y="1764"/>
                  </a:cubicBezTo>
                  <a:cubicBezTo>
                    <a:pt x="2767" y="2311"/>
                    <a:pt x="2311" y="2767"/>
                    <a:pt x="1764" y="2767"/>
                  </a:cubicBezTo>
                  <a:cubicBezTo>
                    <a:pt x="1217" y="2767"/>
                    <a:pt x="761" y="2311"/>
                    <a:pt x="761" y="1764"/>
                  </a:cubicBezTo>
                  <a:cubicBezTo>
                    <a:pt x="761" y="1216"/>
                    <a:pt x="1217" y="761"/>
                    <a:pt x="1764" y="761"/>
                  </a:cubicBezTo>
                  <a:close/>
                  <a:moveTo>
                    <a:pt x="1764" y="1"/>
                  </a:moveTo>
                  <a:cubicBezTo>
                    <a:pt x="791" y="1"/>
                    <a:pt x="1" y="791"/>
                    <a:pt x="1" y="1764"/>
                  </a:cubicBezTo>
                  <a:cubicBezTo>
                    <a:pt x="1" y="2736"/>
                    <a:pt x="791" y="3527"/>
                    <a:pt x="1764" y="3527"/>
                  </a:cubicBezTo>
                  <a:cubicBezTo>
                    <a:pt x="2736" y="3527"/>
                    <a:pt x="3527" y="2736"/>
                    <a:pt x="3527" y="1764"/>
                  </a:cubicBezTo>
                  <a:cubicBezTo>
                    <a:pt x="3527" y="791"/>
                    <a:pt x="2736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330925" y="1478275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4" y="760"/>
                  </a:moveTo>
                  <a:cubicBezTo>
                    <a:pt x="2311" y="760"/>
                    <a:pt x="2767" y="1216"/>
                    <a:pt x="2767" y="1763"/>
                  </a:cubicBezTo>
                  <a:cubicBezTo>
                    <a:pt x="2767" y="2311"/>
                    <a:pt x="2311" y="2767"/>
                    <a:pt x="1764" y="2767"/>
                  </a:cubicBezTo>
                  <a:cubicBezTo>
                    <a:pt x="1217" y="2767"/>
                    <a:pt x="761" y="2311"/>
                    <a:pt x="761" y="1763"/>
                  </a:cubicBezTo>
                  <a:cubicBezTo>
                    <a:pt x="761" y="1216"/>
                    <a:pt x="1217" y="760"/>
                    <a:pt x="1764" y="760"/>
                  </a:cubicBezTo>
                  <a:close/>
                  <a:moveTo>
                    <a:pt x="1764" y="1"/>
                  </a:moveTo>
                  <a:cubicBezTo>
                    <a:pt x="791" y="1"/>
                    <a:pt x="1" y="791"/>
                    <a:pt x="1" y="1763"/>
                  </a:cubicBezTo>
                  <a:cubicBezTo>
                    <a:pt x="1" y="2736"/>
                    <a:pt x="791" y="3526"/>
                    <a:pt x="1764" y="3526"/>
                  </a:cubicBezTo>
                  <a:cubicBezTo>
                    <a:pt x="2736" y="3526"/>
                    <a:pt x="3527" y="2736"/>
                    <a:pt x="3527" y="1763"/>
                  </a:cubicBezTo>
                  <a:cubicBezTo>
                    <a:pt x="3527" y="791"/>
                    <a:pt x="2736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5889425" y="20102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4" y="760"/>
                  </a:moveTo>
                  <a:cubicBezTo>
                    <a:pt x="2311" y="760"/>
                    <a:pt x="2767" y="1216"/>
                    <a:pt x="2767" y="1763"/>
                  </a:cubicBezTo>
                  <a:cubicBezTo>
                    <a:pt x="2767" y="2311"/>
                    <a:pt x="2311" y="2766"/>
                    <a:pt x="1764" y="2766"/>
                  </a:cubicBezTo>
                  <a:cubicBezTo>
                    <a:pt x="1217" y="2766"/>
                    <a:pt x="761" y="2311"/>
                    <a:pt x="761" y="1763"/>
                  </a:cubicBezTo>
                  <a:cubicBezTo>
                    <a:pt x="761" y="1216"/>
                    <a:pt x="1217" y="760"/>
                    <a:pt x="1764" y="760"/>
                  </a:cubicBezTo>
                  <a:close/>
                  <a:moveTo>
                    <a:pt x="1764" y="0"/>
                  </a:moveTo>
                  <a:cubicBezTo>
                    <a:pt x="791" y="0"/>
                    <a:pt x="1" y="791"/>
                    <a:pt x="1" y="1763"/>
                  </a:cubicBezTo>
                  <a:cubicBezTo>
                    <a:pt x="1" y="2736"/>
                    <a:pt x="791" y="3526"/>
                    <a:pt x="1764" y="3526"/>
                  </a:cubicBezTo>
                  <a:cubicBezTo>
                    <a:pt x="2736" y="3526"/>
                    <a:pt x="3527" y="2736"/>
                    <a:pt x="3527" y="1763"/>
                  </a:cubicBezTo>
                  <a:cubicBezTo>
                    <a:pt x="3527" y="791"/>
                    <a:pt x="2736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5669825" y="1577825"/>
              <a:ext cx="118575" cy="118575"/>
            </a:xfrm>
            <a:custGeom>
              <a:rect b="b" l="l" r="r" t="t"/>
              <a:pathLst>
                <a:path extrusionOk="0" h="4743" w="4743">
                  <a:moveTo>
                    <a:pt x="2371" y="730"/>
                  </a:moveTo>
                  <a:cubicBezTo>
                    <a:pt x="3253" y="730"/>
                    <a:pt x="3982" y="1459"/>
                    <a:pt x="3982" y="2341"/>
                  </a:cubicBezTo>
                  <a:cubicBezTo>
                    <a:pt x="3982" y="3253"/>
                    <a:pt x="3253" y="3952"/>
                    <a:pt x="2371" y="3952"/>
                  </a:cubicBezTo>
                  <a:cubicBezTo>
                    <a:pt x="1490" y="3952"/>
                    <a:pt x="760" y="3253"/>
                    <a:pt x="760" y="2341"/>
                  </a:cubicBezTo>
                  <a:cubicBezTo>
                    <a:pt x="760" y="1459"/>
                    <a:pt x="1490" y="730"/>
                    <a:pt x="2371" y="730"/>
                  </a:cubicBezTo>
                  <a:close/>
                  <a:moveTo>
                    <a:pt x="2371" y="0"/>
                  </a:moveTo>
                  <a:cubicBezTo>
                    <a:pt x="1064" y="0"/>
                    <a:pt x="0" y="1064"/>
                    <a:pt x="0" y="2371"/>
                  </a:cubicBezTo>
                  <a:cubicBezTo>
                    <a:pt x="0" y="3678"/>
                    <a:pt x="1064" y="4742"/>
                    <a:pt x="2371" y="4742"/>
                  </a:cubicBezTo>
                  <a:cubicBezTo>
                    <a:pt x="3678" y="4742"/>
                    <a:pt x="4742" y="3678"/>
                    <a:pt x="4742" y="2371"/>
                  </a:cubicBezTo>
                  <a:cubicBezTo>
                    <a:pt x="4742" y="1064"/>
                    <a:pt x="3678" y="0"/>
                    <a:pt x="2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5718450" y="1929650"/>
              <a:ext cx="118575" cy="118575"/>
            </a:xfrm>
            <a:custGeom>
              <a:rect b="b" l="l" r="r" t="t"/>
              <a:pathLst>
                <a:path extrusionOk="0" h="4743" w="4743">
                  <a:moveTo>
                    <a:pt x="2372" y="760"/>
                  </a:moveTo>
                  <a:cubicBezTo>
                    <a:pt x="3284" y="760"/>
                    <a:pt x="3983" y="1459"/>
                    <a:pt x="3983" y="2371"/>
                  </a:cubicBezTo>
                  <a:cubicBezTo>
                    <a:pt x="3983" y="3253"/>
                    <a:pt x="3253" y="3982"/>
                    <a:pt x="2372" y="3982"/>
                  </a:cubicBezTo>
                  <a:cubicBezTo>
                    <a:pt x="1490" y="3982"/>
                    <a:pt x="761" y="3253"/>
                    <a:pt x="761" y="2371"/>
                  </a:cubicBezTo>
                  <a:cubicBezTo>
                    <a:pt x="761" y="1459"/>
                    <a:pt x="1490" y="760"/>
                    <a:pt x="2372" y="760"/>
                  </a:cubicBezTo>
                  <a:close/>
                  <a:moveTo>
                    <a:pt x="2372" y="1"/>
                  </a:moveTo>
                  <a:cubicBezTo>
                    <a:pt x="1065" y="1"/>
                    <a:pt x="1" y="1064"/>
                    <a:pt x="1" y="2371"/>
                  </a:cubicBezTo>
                  <a:cubicBezTo>
                    <a:pt x="1" y="3678"/>
                    <a:pt x="1065" y="4742"/>
                    <a:pt x="2372" y="4742"/>
                  </a:cubicBezTo>
                  <a:cubicBezTo>
                    <a:pt x="3679" y="4742"/>
                    <a:pt x="4743" y="3678"/>
                    <a:pt x="4743" y="2371"/>
                  </a:cubicBezTo>
                  <a:cubicBezTo>
                    <a:pt x="4743" y="1064"/>
                    <a:pt x="3679" y="1"/>
                    <a:pt x="2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6184275" y="1381000"/>
              <a:ext cx="136050" cy="135300"/>
            </a:xfrm>
            <a:custGeom>
              <a:rect b="b" l="l" r="r" t="t"/>
              <a:pathLst>
                <a:path extrusionOk="0" h="5412" w="5442">
                  <a:moveTo>
                    <a:pt x="2736" y="761"/>
                  </a:moveTo>
                  <a:cubicBezTo>
                    <a:pt x="3800" y="761"/>
                    <a:pt x="4681" y="1612"/>
                    <a:pt x="4681" y="2706"/>
                  </a:cubicBezTo>
                  <a:cubicBezTo>
                    <a:pt x="4681" y="3770"/>
                    <a:pt x="3800" y="4651"/>
                    <a:pt x="2736" y="4651"/>
                  </a:cubicBezTo>
                  <a:cubicBezTo>
                    <a:pt x="1642" y="4651"/>
                    <a:pt x="760" y="3770"/>
                    <a:pt x="760" y="2706"/>
                  </a:cubicBezTo>
                  <a:cubicBezTo>
                    <a:pt x="760" y="1612"/>
                    <a:pt x="1642" y="761"/>
                    <a:pt x="2736" y="761"/>
                  </a:cubicBezTo>
                  <a:close/>
                  <a:moveTo>
                    <a:pt x="2736" y="1"/>
                  </a:moveTo>
                  <a:cubicBezTo>
                    <a:pt x="1216" y="1"/>
                    <a:pt x="0" y="1217"/>
                    <a:pt x="0" y="2706"/>
                  </a:cubicBezTo>
                  <a:cubicBezTo>
                    <a:pt x="0" y="4195"/>
                    <a:pt x="1216" y="5411"/>
                    <a:pt x="2736" y="5411"/>
                  </a:cubicBezTo>
                  <a:cubicBezTo>
                    <a:pt x="4225" y="5411"/>
                    <a:pt x="5441" y="4195"/>
                    <a:pt x="5441" y="2706"/>
                  </a:cubicBezTo>
                  <a:cubicBezTo>
                    <a:pt x="5441" y="1217"/>
                    <a:pt x="4225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212400" y="1985125"/>
              <a:ext cx="118550" cy="118575"/>
            </a:xfrm>
            <a:custGeom>
              <a:rect b="b" l="l" r="r" t="t"/>
              <a:pathLst>
                <a:path extrusionOk="0" h="4743" w="4742">
                  <a:moveTo>
                    <a:pt x="2371" y="760"/>
                  </a:moveTo>
                  <a:cubicBezTo>
                    <a:pt x="3283" y="760"/>
                    <a:pt x="3982" y="1490"/>
                    <a:pt x="3982" y="2371"/>
                  </a:cubicBezTo>
                  <a:cubicBezTo>
                    <a:pt x="4012" y="3253"/>
                    <a:pt x="3283" y="3982"/>
                    <a:pt x="2371" y="3982"/>
                  </a:cubicBezTo>
                  <a:cubicBezTo>
                    <a:pt x="1489" y="3982"/>
                    <a:pt x="760" y="3253"/>
                    <a:pt x="760" y="2371"/>
                  </a:cubicBezTo>
                  <a:cubicBezTo>
                    <a:pt x="760" y="1490"/>
                    <a:pt x="1489" y="760"/>
                    <a:pt x="2371" y="760"/>
                  </a:cubicBezTo>
                  <a:close/>
                  <a:moveTo>
                    <a:pt x="2371" y="0"/>
                  </a:moveTo>
                  <a:cubicBezTo>
                    <a:pt x="1064" y="0"/>
                    <a:pt x="0" y="1064"/>
                    <a:pt x="0" y="2371"/>
                  </a:cubicBezTo>
                  <a:cubicBezTo>
                    <a:pt x="0" y="3678"/>
                    <a:pt x="1064" y="4742"/>
                    <a:pt x="2371" y="4742"/>
                  </a:cubicBezTo>
                  <a:cubicBezTo>
                    <a:pt x="3678" y="4742"/>
                    <a:pt x="4742" y="3678"/>
                    <a:pt x="4742" y="2371"/>
                  </a:cubicBezTo>
                  <a:cubicBezTo>
                    <a:pt x="4742" y="1064"/>
                    <a:pt x="3678" y="0"/>
                    <a:pt x="2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367400" y="1586950"/>
              <a:ext cx="118575" cy="118550"/>
            </a:xfrm>
            <a:custGeom>
              <a:rect b="b" l="l" r="r" t="t"/>
              <a:pathLst>
                <a:path extrusionOk="0" h="4742" w="4743">
                  <a:moveTo>
                    <a:pt x="2372" y="760"/>
                  </a:moveTo>
                  <a:cubicBezTo>
                    <a:pt x="3283" y="760"/>
                    <a:pt x="3983" y="1489"/>
                    <a:pt x="3983" y="2371"/>
                  </a:cubicBezTo>
                  <a:cubicBezTo>
                    <a:pt x="3983" y="3283"/>
                    <a:pt x="3283" y="3982"/>
                    <a:pt x="2372" y="3982"/>
                  </a:cubicBezTo>
                  <a:cubicBezTo>
                    <a:pt x="1490" y="3982"/>
                    <a:pt x="761" y="3283"/>
                    <a:pt x="761" y="2371"/>
                  </a:cubicBezTo>
                  <a:cubicBezTo>
                    <a:pt x="761" y="1489"/>
                    <a:pt x="1490" y="760"/>
                    <a:pt x="2372" y="760"/>
                  </a:cubicBezTo>
                  <a:close/>
                  <a:moveTo>
                    <a:pt x="2372" y="0"/>
                  </a:moveTo>
                  <a:cubicBezTo>
                    <a:pt x="1065" y="0"/>
                    <a:pt x="1" y="1064"/>
                    <a:pt x="1" y="2371"/>
                  </a:cubicBezTo>
                  <a:cubicBezTo>
                    <a:pt x="1" y="3678"/>
                    <a:pt x="1065" y="4742"/>
                    <a:pt x="2372" y="4742"/>
                  </a:cubicBezTo>
                  <a:cubicBezTo>
                    <a:pt x="3679" y="4742"/>
                    <a:pt x="4742" y="3678"/>
                    <a:pt x="4742" y="2371"/>
                  </a:cubicBezTo>
                  <a:cubicBezTo>
                    <a:pt x="4742" y="1064"/>
                    <a:pt x="3679" y="0"/>
                    <a:pt x="2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5785325" y="1472200"/>
              <a:ext cx="555500" cy="555500"/>
            </a:xfrm>
            <a:custGeom>
              <a:rect b="b" l="l" r="r" t="t"/>
              <a:pathLst>
                <a:path extrusionOk="0" h="22220" w="22220">
                  <a:moveTo>
                    <a:pt x="11125" y="760"/>
                  </a:moveTo>
                  <a:cubicBezTo>
                    <a:pt x="16840" y="760"/>
                    <a:pt x="21460" y="5411"/>
                    <a:pt x="21460" y="11125"/>
                  </a:cubicBezTo>
                  <a:cubicBezTo>
                    <a:pt x="21460" y="16840"/>
                    <a:pt x="16840" y="21460"/>
                    <a:pt x="11125" y="21460"/>
                  </a:cubicBezTo>
                  <a:cubicBezTo>
                    <a:pt x="5411" y="21460"/>
                    <a:pt x="761" y="16840"/>
                    <a:pt x="761" y="11125"/>
                  </a:cubicBezTo>
                  <a:cubicBezTo>
                    <a:pt x="761" y="5411"/>
                    <a:pt x="5411" y="760"/>
                    <a:pt x="11125" y="760"/>
                  </a:cubicBezTo>
                  <a:close/>
                  <a:moveTo>
                    <a:pt x="11125" y="0"/>
                  </a:moveTo>
                  <a:cubicBezTo>
                    <a:pt x="4986" y="0"/>
                    <a:pt x="1" y="4985"/>
                    <a:pt x="1" y="11125"/>
                  </a:cubicBezTo>
                  <a:cubicBezTo>
                    <a:pt x="1" y="17235"/>
                    <a:pt x="4986" y="22220"/>
                    <a:pt x="11125" y="22220"/>
                  </a:cubicBezTo>
                  <a:cubicBezTo>
                    <a:pt x="17235" y="22220"/>
                    <a:pt x="22220" y="17235"/>
                    <a:pt x="22220" y="11125"/>
                  </a:cubicBezTo>
                  <a:cubicBezTo>
                    <a:pt x="22220" y="4985"/>
                    <a:pt x="17235" y="0"/>
                    <a:pt x="11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6010250" y="15573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4" y="761"/>
                  </a:moveTo>
                  <a:cubicBezTo>
                    <a:pt x="2311" y="761"/>
                    <a:pt x="2767" y="1216"/>
                    <a:pt x="2767" y="1764"/>
                  </a:cubicBezTo>
                  <a:cubicBezTo>
                    <a:pt x="2767" y="2311"/>
                    <a:pt x="2311" y="2767"/>
                    <a:pt x="1764" y="2767"/>
                  </a:cubicBezTo>
                  <a:cubicBezTo>
                    <a:pt x="1217" y="2767"/>
                    <a:pt x="761" y="2311"/>
                    <a:pt x="761" y="1764"/>
                  </a:cubicBezTo>
                  <a:cubicBezTo>
                    <a:pt x="761" y="1216"/>
                    <a:pt x="1217" y="761"/>
                    <a:pt x="1764" y="761"/>
                  </a:cubicBezTo>
                  <a:close/>
                  <a:moveTo>
                    <a:pt x="1764" y="1"/>
                  </a:moveTo>
                  <a:cubicBezTo>
                    <a:pt x="791" y="1"/>
                    <a:pt x="1" y="791"/>
                    <a:pt x="1" y="1764"/>
                  </a:cubicBezTo>
                  <a:cubicBezTo>
                    <a:pt x="1" y="2736"/>
                    <a:pt x="791" y="3527"/>
                    <a:pt x="1764" y="3527"/>
                  </a:cubicBezTo>
                  <a:cubicBezTo>
                    <a:pt x="2736" y="3527"/>
                    <a:pt x="3527" y="2736"/>
                    <a:pt x="3527" y="1764"/>
                  </a:cubicBezTo>
                  <a:cubicBezTo>
                    <a:pt x="3527" y="791"/>
                    <a:pt x="2736" y="1"/>
                    <a:pt x="1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5897025" y="1770075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4" y="760"/>
                  </a:moveTo>
                  <a:cubicBezTo>
                    <a:pt x="2311" y="760"/>
                    <a:pt x="2767" y="1216"/>
                    <a:pt x="2767" y="1763"/>
                  </a:cubicBezTo>
                  <a:cubicBezTo>
                    <a:pt x="2767" y="2311"/>
                    <a:pt x="2311" y="2766"/>
                    <a:pt x="1764" y="2766"/>
                  </a:cubicBezTo>
                  <a:cubicBezTo>
                    <a:pt x="1217" y="2766"/>
                    <a:pt x="761" y="2311"/>
                    <a:pt x="761" y="1763"/>
                  </a:cubicBezTo>
                  <a:cubicBezTo>
                    <a:pt x="761" y="1216"/>
                    <a:pt x="1217" y="760"/>
                    <a:pt x="1764" y="760"/>
                  </a:cubicBezTo>
                  <a:close/>
                  <a:moveTo>
                    <a:pt x="1764" y="0"/>
                  </a:moveTo>
                  <a:cubicBezTo>
                    <a:pt x="791" y="0"/>
                    <a:pt x="1" y="791"/>
                    <a:pt x="1" y="1763"/>
                  </a:cubicBezTo>
                  <a:cubicBezTo>
                    <a:pt x="1" y="2736"/>
                    <a:pt x="791" y="3526"/>
                    <a:pt x="1764" y="3526"/>
                  </a:cubicBezTo>
                  <a:cubicBezTo>
                    <a:pt x="2736" y="3526"/>
                    <a:pt x="3527" y="2706"/>
                    <a:pt x="3527" y="1763"/>
                  </a:cubicBezTo>
                  <a:cubicBezTo>
                    <a:pt x="3527" y="791"/>
                    <a:pt x="2736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6134875" y="1601375"/>
              <a:ext cx="80575" cy="80575"/>
            </a:xfrm>
            <a:custGeom>
              <a:rect b="b" l="l" r="r" t="t"/>
              <a:pathLst>
                <a:path extrusionOk="0" h="3223" w="3223">
                  <a:moveTo>
                    <a:pt x="1612" y="730"/>
                  </a:moveTo>
                  <a:cubicBezTo>
                    <a:pt x="2068" y="730"/>
                    <a:pt x="2463" y="1125"/>
                    <a:pt x="2463" y="1581"/>
                  </a:cubicBezTo>
                  <a:cubicBezTo>
                    <a:pt x="2463" y="2068"/>
                    <a:pt x="2068" y="2432"/>
                    <a:pt x="1612" y="2432"/>
                  </a:cubicBezTo>
                  <a:cubicBezTo>
                    <a:pt x="1125" y="2432"/>
                    <a:pt x="761" y="2068"/>
                    <a:pt x="761" y="1581"/>
                  </a:cubicBezTo>
                  <a:cubicBezTo>
                    <a:pt x="761" y="1125"/>
                    <a:pt x="1125" y="730"/>
                    <a:pt x="1612" y="730"/>
                  </a:cubicBezTo>
                  <a:close/>
                  <a:moveTo>
                    <a:pt x="1612" y="1"/>
                  </a:moveTo>
                  <a:cubicBezTo>
                    <a:pt x="700" y="1"/>
                    <a:pt x="1" y="700"/>
                    <a:pt x="1" y="1612"/>
                  </a:cubicBezTo>
                  <a:cubicBezTo>
                    <a:pt x="1" y="2493"/>
                    <a:pt x="700" y="3223"/>
                    <a:pt x="1612" y="3223"/>
                  </a:cubicBezTo>
                  <a:cubicBezTo>
                    <a:pt x="2493" y="3223"/>
                    <a:pt x="3223" y="2493"/>
                    <a:pt x="3223" y="1612"/>
                  </a:cubicBezTo>
                  <a:cubicBezTo>
                    <a:pt x="3223" y="700"/>
                    <a:pt x="2493" y="1"/>
                    <a:pt x="1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6162225" y="1745000"/>
              <a:ext cx="88175" cy="88175"/>
            </a:xfrm>
            <a:custGeom>
              <a:rect b="b" l="l" r="r" t="t"/>
              <a:pathLst>
                <a:path extrusionOk="0" h="3527" w="3527">
                  <a:moveTo>
                    <a:pt x="1764" y="760"/>
                  </a:moveTo>
                  <a:cubicBezTo>
                    <a:pt x="2311" y="760"/>
                    <a:pt x="2767" y="1216"/>
                    <a:pt x="2767" y="1763"/>
                  </a:cubicBezTo>
                  <a:cubicBezTo>
                    <a:pt x="2767" y="2310"/>
                    <a:pt x="2311" y="2766"/>
                    <a:pt x="1764" y="2766"/>
                  </a:cubicBezTo>
                  <a:cubicBezTo>
                    <a:pt x="1217" y="2766"/>
                    <a:pt x="761" y="2310"/>
                    <a:pt x="761" y="1763"/>
                  </a:cubicBezTo>
                  <a:cubicBezTo>
                    <a:pt x="761" y="1216"/>
                    <a:pt x="1217" y="760"/>
                    <a:pt x="1764" y="760"/>
                  </a:cubicBezTo>
                  <a:close/>
                  <a:moveTo>
                    <a:pt x="1764" y="0"/>
                  </a:moveTo>
                  <a:cubicBezTo>
                    <a:pt x="791" y="0"/>
                    <a:pt x="1" y="791"/>
                    <a:pt x="1" y="1763"/>
                  </a:cubicBezTo>
                  <a:cubicBezTo>
                    <a:pt x="1" y="2736"/>
                    <a:pt x="791" y="3526"/>
                    <a:pt x="1764" y="3526"/>
                  </a:cubicBezTo>
                  <a:cubicBezTo>
                    <a:pt x="2737" y="3526"/>
                    <a:pt x="3527" y="2736"/>
                    <a:pt x="3527" y="1763"/>
                  </a:cubicBezTo>
                  <a:cubicBezTo>
                    <a:pt x="3527" y="791"/>
                    <a:pt x="2737" y="0"/>
                    <a:pt x="1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6017100" y="1677375"/>
              <a:ext cx="135275" cy="135275"/>
            </a:xfrm>
            <a:custGeom>
              <a:rect b="b" l="l" r="r" t="t"/>
              <a:pathLst>
                <a:path extrusionOk="0" h="5411" w="5411">
                  <a:moveTo>
                    <a:pt x="2706" y="760"/>
                  </a:moveTo>
                  <a:cubicBezTo>
                    <a:pt x="3800" y="760"/>
                    <a:pt x="4651" y="1642"/>
                    <a:pt x="4651" y="2705"/>
                  </a:cubicBezTo>
                  <a:cubicBezTo>
                    <a:pt x="4651" y="3800"/>
                    <a:pt x="3769" y="4651"/>
                    <a:pt x="2706" y="4651"/>
                  </a:cubicBezTo>
                  <a:cubicBezTo>
                    <a:pt x="1611" y="4651"/>
                    <a:pt x="760" y="3769"/>
                    <a:pt x="760" y="2705"/>
                  </a:cubicBezTo>
                  <a:cubicBezTo>
                    <a:pt x="760" y="1642"/>
                    <a:pt x="1642" y="760"/>
                    <a:pt x="2706" y="760"/>
                  </a:cubicBezTo>
                  <a:close/>
                  <a:moveTo>
                    <a:pt x="2706" y="0"/>
                  </a:moveTo>
                  <a:cubicBezTo>
                    <a:pt x="1216" y="0"/>
                    <a:pt x="0" y="1216"/>
                    <a:pt x="0" y="2705"/>
                  </a:cubicBezTo>
                  <a:cubicBezTo>
                    <a:pt x="0" y="4195"/>
                    <a:pt x="1216" y="5411"/>
                    <a:pt x="2706" y="5411"/>
                  </a:cubicBezTo>
                  <a:cubicBezTo>
                    <a:pt x="4195" y="5411"/>
                    <a:pt x="5411" y="4195"/>
                    <a:pt x="5411" y="2705"/>
                  </a:cubicBezTo>
                  <a:cubicBezTo>
                    <a:pt x="5411" y="1216"/>
                    <a:pt x="4195" y="0"/>
                    <a:pt x="2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5888675" y="1634050"/>
              <a:ext cx="118575" cy="118575"/>
            </a:xfrm>
            <a:custGeom>
              <a:rect b="b" l="l" r="r" t="t"/>
              <a:pathLst>
                <a:path extrusionOk="0" h="4743" w="4743">
                  <a:moveTo>
                    <a:pt x="2371" y="761"/>
                  </a:moveTo>
                  <a:cubicBezTo>
                    <a:pt x="3253" y="761"/>
                    <a:pt x="3982" y="1490"/>
                    <a:pt x="3982" y="2371"/>
                  </a:cubicBezTo>
                  <a:cubicBezTo>
                    <a:pt x="3982" y="3253"/>
                    <a:pt x="3253" y="3982"/>
                    <a:pt x="2371" y="3982"/>
                  </a:cubicBezTo>
                  <a:cubicBezTo>
                    <a:pt x="1490" y="3982"/>
                    <a:pt x="760" y="3253"/>
                    <a:pt x="760" y="2371"/>
                  </a:cubicBezTo>
                  <a:cubicBezTo>
                    <a:pt x="760" y="1490"/>
                    <a:pt x="1490" y="761"/>
                    <a:pt x="2371" y="761"/>
                  </a:cubicBezTo>
                  <a:close/>
                  <a:moveTo>
                    <a:pt x="2371" y="1"/>
                  </a:moveTo>
                  <a:cubicBezTo>
                    <a:pt x="1064" y="1"/>
                    <a:pt x="0" y="1064"/>
                    <a:pt x="0" y="2371"/>
                  </a:cubicBezTo>
                  <a:cubicBezTo>
                    <a:pt x="0" y="3678"/>
                    <a:pt x="1064" y="4742"/>
                    <a:pt x="2371" y="4742"/>
                  </a:cubicBezTo>
                  <a:cubicBezTo>
                    <a:pt x="3678" y="4742"/>
                    <a:pt x="4742" y="3678"/>
                    <a:pt x="4742" y="2371"/>
                  </a:cubicBezTo>
                  <a:cubicBezTo>
                    <a:pt x="4742" y="1064"/>
                    <a:pt x="3678" y="1"/>
                    <a:pt x="2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6003425" y="1821750"/>
              <a:ext cx="118550" cy="118575"/>
            </a:xfrm>
            <a:custGeom>
              <a:rect b="b" l="l" r="r" t="t"/>
              <a:pathLst>
                <a:path extrusionOk="0" h="4743" w="4742">
                  <a:moveTo>
                    <a:pt x="2371" y="760"/>
                  </a:moveTo>
                  <a:cubicBezTo>
                    <a:pt x="3253" y="760"/>
                    <a:pt x="3982" y="1459"/>
                    <a:pt x="3982" y="2371"/>
                  </a:cubicBezTo>
                  <a:cubicBezTo>
                    <a:pt x="3982" y="3253"/>
                    <a:pt x="3253" y="3982"/>
                    <a:pt x="2371" y="3982"/>
                  </a:cubicBezTo>
                  <a:cubicBezTo>
                    <a:pt x="1490" y="3982"/>
                    <a:pt x="760" y="3253"/>
                    <a:pt x="760" y="2371"/>
                  </a:cubicBezTo>
                  <a:cubicBezTo>
                    <a:pt x="760" y="1459"/>
                    <a:pt x="1490" y="760"/>
                    <a:pt x="2371" y="760"/>
                  </a:cubicBezTo>
                  <a:close/>
                  <a:moveTo>
                    <a:pt x="2371" y="0"/>
                  </a:moveTo>
                  <a:cubicBezTo>
                    <a:pt x="1064" y="0"/>
                    <a:pt x="0" y="1064"/>
                    <a:pt x="0" y="2371"/>
                  </a:cubicBezTo>
                  <a:cubicBezTo>
                    <a:pt x="0" y="3678"/>
                    <a:pt x="1064" y="4742"/>
                    <a:pt x="2371" y="4742"/>
                  </a:cubicBezTo>
                  <a:cubicBezTo>
                    <a:pt x="3678" y="4742"/>
                    <a:pt x="4742" y="3678"/>
                    <a:pt x="4742" y="2371"/>
                  </a:cubicBezTo>
                  <a:cubicBezTo>
                    <a:pt x="4742" y="1064"/>
                    <a:pt x="3678" y="0"/>
                    <a:pt x="2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7"/>
          <p:cNvSpPr txBox="1"/>
          <p:nvPr/>
        </p:nvSpPr>
        <p:spPr>
          <a:xfrm>
            <a:off x="4136550" y="3081200"/>
            <a:ext cx="42660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PTT is one of the oldest and largest forums in Taiwan. It is known for its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broad range of discussion topics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including technology, politics, entertainment, travel, education, and more.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PTT has a simple and easy-to-use interface and is entirely free to use. Users can create accounts and post comments or start new threads in various categories. </a:t>
            </a:r>
            <a:endParaRPr b="0" i="0" sz="1200" u="none" cap="none" strike="noStrike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"/>
          <p:cNvSpPr txBox="1"/>
          <p:nvPr/>
        </p:nvSpPr>
        <p:spPr>
          <a:xfrm>
            <a:off x="1711475" y="208700"/>
            <a:ext cx="5611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000" y="780950"/>
            <a:ext cx="7196749" cy="18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000" y="2821300"/>
            <a:ext cx="7242977" cy="18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"/>
          <p:cNvSpPr txBox="1"/>
          <p:nvPr/>
        </p:nvSpPr>
        <p:spPr>
          <a:xfrm>
            <a:off x="1711475" y="208700"/>
            <a:ext cx="5611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9"/>
          <p:cNvPicPr preferRelativeResize="0"/>
          <p:nvPr/>
        </p:nvPicPr>
        <p:blipFill rotWithShape="1">
          <a:blip r:embed="rId3">
            <a:alphaModFix/>
          </a:blip>
          <a:srcRect b="0" l="0" r="17675" t="0"/>
          <a:stretch/>
        </p:blipFill>
        <p:spPr>
          <a:xfrm>
            <a:off x="730450" y="793750"/>
            <a:ext cx="7573851" cy="18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9"/>
          <p:cNvPicPr preferRelativeResize="0"/>
          <p:nvPr/>
        </p:nvPicPr>
        <p:blipFill rotWithShape="1">
          <a:blip r:embed="rId4">
            <a:alphaModFix/>
          </a:blip>
          <a:srcRect b="0" l="0" r="13568" t="0"/>
          <a:stretch/>
        </p:blipFill>
        <p:spPr>
          <a:xfrm>
            <a:off x="730450" y="2829800"/>
            <a:ext cx="7573852" cy="16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accination Infographics by Slidesgo">
  <a:themeElements>
    <a:clrScheme name="Simple Light">
      <a:dk1>
        <a:srgbClr val="111111"/>
      </a:dk1>
      <a:lt1>
        <a:srgbClr val="FFFFFF"/>
      </a:lt1>
      <a:dk2>
        <a:srgbClr val="3E86DF"/>
      </a:dk2>
      <a:lt2>
        <a:srgbClr val="61A8FF"/>
      </a:lt2>
      <a:accent1>
        <a:srgbClr val="DF8435"/>
      </a:accent1>
      <a:accent2>
        <a:srgbClr val="FFA14F"/>
      </a:accent2>
      <a:accent3>
        <a:srgbClr val="DD87C9"/>
      </a:accent3>
      <a:accent4>
        <a:srgbClr val="FFA9EB"/>
      </a:accent4>
      <a:accent5>
        <a:srgbClr val="52D1C4"/>
      </a:accent5>
      <a:accent6>
        <a:srgbClr val="73F7E9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林芝安</dc:creator>
</cp:coreProperties>
</file>